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3" r:id="rId4"/>
    <p:sldId id="36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102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7780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24" Type="http://schemas.openxmlformats.org/officeDocument/2006/relationships/image" Target="../media/image24.sv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23" Type="http://schemas.openxmlformats.org/officeDocument/2006/relationships/image" Target="../media/image23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Decagon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6695611" y="3330976"/>
            <a:ext cx="2194560" cy="736782"/>
            <a:chOff x="8921977" y="1435947"/>
            <a:chExt cx="2926080" cy="98237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6695611" y="4132662"/>
            <a:ext cx="2194560" cy="736782"/>
            <a:chOff x="8921977" y="4042608"/>
            <a:chExt cx="2926080" cy="98237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253830" y="3330492"/>
            <a:ext cx="2194560" cy="736782"/>
            <a:chOff x="332936" y="2596988"/>
            <a:chExt cx="2926080" cy="98237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253830" y="4132178"/>
            <a:ext cx="2194560" cy="736782"/>
            <a:chOff x="332936" y="4621560"/>
            <a:chExt cx="2926080" cy="98237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B76C16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6695611" y="1727602"/>
            <a:ext cx="2194560" cy="736782"/>
            <a:chOff x="8921977" y="1435947"/>
            <a:chExt cx="2926080" cy="98237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253830" y="2528805"/>
            <a:ext cx="2194560" cy="736782"/>
            <a:chOff x="8921977" y="1435947"/>
            <a:chExt cx="2926080" cy="982377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FD01445-7F8D-410D-8836-BCB694B3EB7D}"/>
              </a:ext>
            </a:extLst>
          </p:cNvPr>
          <p:cNvGrpSpPr/>
          <p:nvPr/>
        </p:nvGrpSpPr>
        <p:grpSpPr>
          <a:xfrm>
            <a:off x="6695611" y="2529289"/>
            <a:ext cx="2194560" cy="736782"/>
            <a:chOff x="8921977" y="1435947"/>
            <a:chExt cx="2926080" cy="982377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1B23458-F931-4D64-983E-BE473245BE4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EE34B7-95AD-4345-9A6D-84498BC972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88ABBBD-44AB-4953-B3B8-696C36278B43}"/>
              </a:ext>
            </a:extLst>
          </p:cNvPr>
          <p:cNvGrpSpPr/>
          <p:nvPr/>
        </p:nvGrpSpPr>
        <p:grpSpPr>
          <a:xfrm>
            <a:off x="253830" y="1727118"/>
            <a:ext cx="2194560" cy="736782"/>
            <a:chOff x="8921977" y="1435947"/>
            <a:chExt cx="2926080" cy="98237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3715247-C252-4266-8045-8B9A42291F9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60EB829-A875-48C9-AF8E-D0BE22FD4D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CB11360-029F-4C36-B220-036DEA0F0077}"/>
              </a:ext>
            </a:extLst>
          </p:cNvPr>
          <p:cNvGrpSpPr/>
          <p:nvPr/>
        </p:nvGrpSpPr>
        <p:grpSpPr>
          <a:xfrm>
            <a:off x="253830" y="4933863"/>
            <a:ext cx="2194560" cy="736782"/>
            <a:chOff x="332936" y="4621560"/>
            <a:chExt cx="2926080" cy="982377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053C5BF-A755-4BFC-8947-F47AFAD4D671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2197B0BF-C9E4-4DA2-B8D2-FFBF0F6689A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F6B8690-D7C0-4434-8791-552FA591EF3E}"/>
              </a:ext>
            </a:extLst>
          </p:cNvPr>
          <p:cNvGrpSpPr/>
          <p:nvPr/>
        </p:nvGrpSpPr>
        <p:grpSpPr>
          <a:xfrm>
            <a:off x="6695611" y="4933863"/>
            <a:ext cx="2194560" cy="736782"/>
            <a:chOff x="8921977" y="4042608"/>
            <a:chExt cx="2926080" cy="982377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837EC1D-A35A-4848-BD6C-32036254A350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494DED70-0A9F-45DA-9FC3-7D42450D9F0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A3CA2152-EB0B-4326-91D2-BDA1851EB34D}"/>
              </a:ext>
            </a:extLst>
          </p:cNvPr>
          <p:cNvSpPr/>
          <p:nvPr/>
        </p:nvSpPr>
        <p:spPr>
          <a:xfrm>
            <a:off x="3499186" y="2590664"/>
            <a:ext cx="2145630" cy="2044648"/>
          </a:xfrm>
          <a:custGeom>
            <a:avLst/>
            <a:gdLst>
              <a:gd name="connsiteX0" fmla="*/ 946466 w 2922752"/>
              <a:gd name="connsiteY0" fmla="*/ 0 h 2609883"/>
              <a:gd name="connsiteX1" fmla="*/ 1789628 w 2922752"/>
              <a:gd name="connsiteY1" fmla="*/ 0 h 2609883"/>
              <a:gd name="connsiteX2" fmla="*/ 2475167 w 2922752"/>
              <a:gd name="connsiteY2" fmla="*/ 499177 h 2609883"/>
              <a:gd name="connsiteX3" fmla="*/ 2475763 w 2922752"/>
              <a:gd name="connsiteY3" fmla="*/ 500742 h 2609883"/>
              <a:gd name="connsiteX4" fmla="*/ 2738168 w 2922752"/>
              <a:gd name="connsiteY4" fmla="*/ 1306031 h 2609883"/>
              <a:gd name="connsiteX5" fmla="*/ 2922415 w 2922752"/>
              <a:gd name="connsiteY5" fmla="*/ 622141 h 2609883"/>
              <a:gd name="connsiteX6" fmla="*/ 2922752 w 2922752"/>
              <a:gd name="connsiteY6" fmla="*/ 622576 h 2609883"/>
              <a:gd name="connsiteX7" fmla="*/ 2738780 w 2922752"/>
              <a:gd name="connsiteY7" fmla="*/ 1305394 h 2609883"/>
              <a:gd name="connsiteX8" fmla="*/ 2477866 w 2922752"/>
              <a:gd name="connsiteY8" fmla="*/ 2109168 h 2609883"/>
              <a:gd name="connsiteX9" fmla="*/ 2474219 w 2922752"/>
              <a:gd name="connsiteY9" fmla="*/ 2112112 h 2609883"/>
              <a:gd name="connsiteX10" fmla="*/ 1786540 w 2922752"/>
              <a:gd name="connsiteY10" fmla="*/ 2609793 h 2609883"/>
              <a:gd name="connsiteX11" fmla="*/ 2418966 w 2922752"/>
              <a:gd name="connsiteY11" fmla="*/ 2578604 h 2609883"/>
              <a:gd name="connsiteX12" fmla="*/ 2418237 w 2922752"/>
              <a:gd name="connsiteY12" fmla="*/ 2578979 h 2609883"/>
              <a:gd name="connsiteX13" fmla="*/ 1791356 w 2922752"/>
              <a:gd name="connsiteY13" fmla="*/ 2609883 h 2609883"/>
              <a:gd name="connsiteX14" fmla="*/ 942272 w 2922752"/>
              <a:gd name="connsiteY14" fmla="*/ 2609883 h 2609883"/>
              <a:gd name="connsiteX15" fmla="*/ 942234 w 2922752"/>
              <a:gd name="connsiteY15" fmla="*/ 2609858 h 2609883"/>
              <a:gd name="connsiteX16" fmla="*/ 260856 w 2922752"/>
              <a:gd name="connsiteY16" fmla="*/ 2114629 h 2609883"/>
              <a:gd name="connsiteX17" fmla="*/ 259934 w 2922752"/>
              <a:gd name="connsiteY17" fmla="*/ 2112211 h 2609883"/>
              <a:gd name="connsiteX18" fmla="*/ 0 w 2922752"/>
              <a:gd name="connsiteY18" fmla="*/ 1311504 h 2609883"/>
              <a:gd name="connsiteX19" fmla="*/ 1596 w 2922752"/>
              <a:gd name="connsiteY19" fmla="*/ 1305631 h 2609883"/>
              <a:gd name="connsiteX20" fmla="*/ 263786 w 2922752"/>
              <a:gd name="connsiteY20" fmla="*/ 500915 h 2609883"/>
              <a:gd name="connsiteX21" fmla="*/ 264027 w 2922752"/>
              <a:gd name="connsiteY21" fmla="*/ 500721 h 2609883"/>
              <a:gd name="connsiteX22" fmla="*/ 948681 w 2922752"/>
              <a:gd name="connsiteY22" fmla="*/ 17 h 2609883"/>
              <a:gd name="connsiteX23" fmla="*/ 345316 w 2922752"/>
              <a:gd name="connsiteY23" fmla="*/ 29773 h 2609883"/>
              <a:gd name="connsiteX24" fmla="*/ 345599 w 2922752"/>
              <a:gd name="connsiteY24" fmla="*/ 29622 h 2609883"/>
              <a:gd name="connsiteX0" fmla="*/ 946466 w 2922415"/>
              <a:gd name="connsiteY0" fmla="*/ 0 h 2609883"/>
              <a:gd name="connsiteX1" fmla="*/ 1789628 w 2922415"/>
              <a:gd name="connsiteY1" fmla="*/ 0 h 2609883"/>
              <a:gd name="connsiteX2" fmla="*/ 2475167 w 2922415"/>
              <a:gd name="connsiteY2" fmla="*/ 499177 h 2609883"/>
              <a:gd name="connsiteX3" fmla="*/ 2475763 w 2922415"/>
              <a:gd name="connsiteY3" fmla="*/ 500742 h 2609883"/>
              <a:gd name="connsiteX4" fmla="*/ 2738168 w 2922415"/>
              <a:gd name="connsiteY4" fmla="*/ 1306031 h 2609883"/>
              <a:gd name="connsiteX5" fmla="*/ 2922415 w 2922415"/>
              <a:gd name="connsiteY5" fmla="*/ 622141 h 2609883"/>
              <a:gd name="connsiteX6" fmla="*/ 2738780 w 2922415"/>
              <a:gd name="connsiteY6" fmla="*/ 1305394 h 2609883"/>
              <a:gd name="connsiteX7" fmla="*/ 2477866 w 2922415"/>
              <a:gd name="connsiteY7" fmla="*/ 2109168 h 2609883"/>
              <a:gd name="connsiteX8" fmla="*/ 2474219 w 2922415"/>
              <a:gd name="connsiteY8" fmla="*/ 2112112 h 2609883"/>
              <a:gd name="connsiteX9" fmla="*/ 1786540 w 2922415"/>
              <a:gd name="connsiteY9" fmla="*/ 2609793 h 2609883"/>
              <a:gd name="connsiteX10" fmla="*/ 2418966 w 2922415"/>
              <a:gd name="connsiteY10" fmla="*/ 2578604 h 2609883"/>
              <a:gd name="connsiteX11" fmla="*/ 2418237 w 2922415"/>
              <a:gd name="connsiteY11" fmla="*/ 2578979 h 2609883"/>
              <a:gd name="connsiteX12" fmla="*/ 1791356 w 2922415"/>
              <a:gd name="connsiteY12" fmla="*/ 2609883 h 2609883"/>
              <a:gd name="connsiteX13" fmla="*/ 942272 w 2922415"/>
              <a:gd name="connsiteY13" fmla="*/ 2609883 h 2609883"/>
              <a:gd name="connsiteX14" fmla="*/ 942234 w 2922415"/>
              <a:gd name="connsiteY14" fmla="*/ 2609858 h 2609883"/>
              <a:gd name="connsiteX15" fmla="*/ 260856 w 2922415"/>
              <a:gd name="connsiteY15" fmla="*/ 2114629 h 2609883"/>
              <a:gd name="connsiteX16" fmla="*/ 259934 w 2922415"/>
              <a:gd name="connsiteY16" fmla="*/ 2112211 h 2609883"/>
              <a:gd name="connsiteX17" fmla="*/ 0 w 2922415"/>
              <a:gd name="connsiteY17" fmla="*/ 1311504 h 2609883"/>
              <a:gd name="connsiteX18" fmla="*/ 1596 w 2922415"/>
              <a:gd name="connsiteY18" fmla="*/ 1305631 h 2609883"/>
              <a:gd name="connsiteX19" fmla="*/ 263786 w 2922415"/>
              <a:gd name="connsiteY19" fmla="*/ 500915 h 2609883"/>
              <a:gd name="connsiteX20" fmla="*/ 264027 w 2922415"/>
              <a:gd name="connsiteY20" fmla="*/ 500721 h 2609883"/>
              <a:gd name="connsiteX21" fmla="*/ 948681 w 2922415"/>
              <a:gd name="connsiteY21" fmla="*/ 17 h 2609883"/>
              <a:gd name="connsiteX22" fmla="*/ 345316 w 2922415"/>
              <a:gd name="connsiteY22" fmla="*/ 29773 h 2609883"/>
              <a:gd name="connsiteX23" fmla="*/ 345599 w 2922415"/>
              <a:gd name="connsiteY23" fmla="*/ 29622 h 2609883"/>
              <a:gd name="connsiteX24" fmla="*/ 946466 w 2922415"/>
              <a:gd name="connsiteY24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2418966 w 2738780"/>
              <a:gd name="connsiteY9" fmla="*/ 2578604 h 2609883"/>
              <a:gd name="connsiteX10" fmla="*/ 2418237 w 2738780"/>
              <a:gd name="connsiteY10" fmla="*/ 2578979 h 2609883"/>
              <a:gd name="connsiteX11" fmla="*/ 1791356 w 2738780"/>
              <a:gd name="connsiteY11" fmla="*/ 2609883 h 2609883"/>
              <a:gd name="connsiteX12" fmla="*/ 942272 w 2738780"/>
              <a:gd name="connsiteY12" fmla="*/ 2609883 h 2609883"/>
              <a:gd name="connsiteX13" fmla="*/ 942234 w 2738780"/>
              <a:gd name="connsiteY13" fmla="*/ 2609858 h 2609883"/>
              <a:gd name="connsiteX14" fmla="*/ 260856 w 2738780"/>
              <a:gd name="connsiteY14" fmla="*/ 2114629 h 2609883"/>
              <a:gd name="connsiteX15" fmla="*/ 259934 w 2738780"/>
              <a:gd name="connsiteY15" fmla="*/ 2112211 h 2609883"/>
              <a:gd name="connsiteX16" fmla="*/ 0 w 2738780"/>
              <a:gd name="connsiteY16" fmla="*/ 1311504 h 2609883"/>
              <a:gd name="connsiteX17" fmla="*/ 1596 w 2738780"/>
              <a:gd name="connsiteY17" fmla="*/ 1305631 h 2609883"/>
              <a:gd name="connsiteX18" fmla="*/ 263786 w 2738780"/>
              <a:gd name="connsiteY18" fmla="*/ 500915 h 2609883"/>
              <a:gd name="connsiteX19" fmla="*/ 264027 w 2738780"/>
              <a:gd name="connsiteY19" fmla="*/ 500721 h 2609883"/>
              <a:gd name="connsiteX20" fmla="*/ 948681 w 2738780"/>
              <a:gd name="connsiteY20" fmla="*/ 17 h 2609883"/>
              <a:gd name="connsiteX21" fmla="*/ 345316 w 2738780"/>
              <a:gd name="connsiteY21" fmla="*/ 29773 h 2609883"/>
              <a:gd name="connsiteX22" fmla="*/ 345599 w 2738780"/>
              <a:gd name="connsiteY22" fmla="*/ 29622 h 2609883"/>
              <a:gd name="connsiteX23" fmla="*/ 946466 w 2738780"/>
              <a:gd name="connsiteY23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2418966 w 2738780"/>
              <a:gd name="connsiteY9" fmla="*/ 2578604 h 2609883"/>
              <a:gd name="connsiteX10" fmla="*/ 1791356 w 2738780"/>
              <a:gd name="connsiteY10" fmla="*/ 2609883 h 2609883"/>
              <a:gd name="connsiteX11" fmla="*/ 942272 w 2738780"/>
              <a:gd name="connsiteY11" fmla="*/ 2609883 h 2609883"/>
              <a:gd name="connsiteX12" fmla="*/ 942234 w 2738780"/>
              <a:gd name="connsiteY12" fmla="*/ 2609858 h 2609883"/>
              <a:gd name="connsiteX13" fmla="*/ 260856 w 2738780"/>
              <a:gd name="connsiteY13" fmla="*/ 2114629 h 2609883"/>
              <a:gd name="connsiteX14" fmla="*/ 259934 w 2738780"/>
              <a:gd name="connsiteY14" fmla="*/ 2112211 h 2609883"/>
              <a:gd name="connsiteX15" fmla="*/ 0 w 2738780"/>
              <a:gd name="connsiteY15" fmla="*/ 1311504 h 2609883"/>
              <a:gd name="connsiteX16" fmla="*/ 1596 w 2738780"/>
              <a:gd name="connsiteY16" fmla="*/ 1305631 h 2609883"/>
              <a:gd name="connsiteX17" fmla="*/ 263786 w 2738780"/>
              <a:gd name="connsiteY17" fmla="*/ 500915 h 2609883"/>
              <a:gd name="connsiteX18" fmla="*/ 264027 w 2738780"/>
              <a:gd name="connsiteY18" fmla="*/ 500721 h 2609883"/>
              <a:gd name="connsiteX19" fmla="*/ 948681 w 2738780"/>
              <a:gd name="connsiteY19" fmla="*/ 17 h 2609883"/>
              <a:gd name="connsiteX20" fmla="*/ 345316 w 2738780"/>
              <a:gd name="connsiteY20" fmla="*/ 29773 h 2609883"/>
              <a:gd name="connsiteX21" fmla="*/ 345599 w 2738780"/>
              <a:gd name="connsiteY21" fmla="*/ 29622 h 2609883"/>
              <a:gd name="connsiteX22" fmla="*/ 946466 w 2738780"/>
              <a:gd name="connsiteY22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345316 w 2738780"/>
              <a:gd name="connsiteY19" fmla="*/ 29773 h 2609883"/>
              <a:gd name="connsiteX20" fmla="*/ 345599 w 2738780"/>
              <a:gd name="connsiteY20" fmla="*/ 29622 h 2609883"/>
              <a:gd name="connsiteX21" fmla="*/ 946466 w 2738780"/>
              <a:gd name="connsiteY21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345316 w 2738780"/>
              <a:gd name="connsiteY19" fmla="*/ 29773 h 2609883"/>
              <a:gd name="connsiteX20" fmla="*/ 946466 w 2738780"/>
              <a:gd name="connsiteY20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946466 w 2738780"/>
              <a:gd name="connsiteY19" fmla="*/ 0 h 260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38780" h="2609883">
                <a:moveTo>
                  <a:pt x="946466" y="0"/>
                </a:moveTo>
                <a:lnTo>
                  <a:pt x="1789628" y="0"/>
                </a:lnTo>
                <a:lnTo>
                  <a:pt x="2475167" y="499177"/>
                </a:lnTo>
                <a:lnTo>
                  <a:pt x="2475763" y="500742"/>
                </a:lnTo>
                <a:lnTo>
                  <a:pt x="2738168" y="1306031"/>
                </a:lnTo>
                <a:lnTo>
                  <a:pt x="2738780" y="1305394"/>
                </a:lnTo>
                <a:lnTo>
                  <a:pt x="2477866" y="2109168"/>
                </a:lnTo>
                <a:lnTo>
                  <a:pt x="2474219" y="2112112"/>
                </a:lnTo>
                <a:lnTo>
                  <a:pt x="1786540" y="2609793"/>
                </a:lnTo>
                <a:lnTo>
                  <a:pt x="1791356" y="2609883"/>
                </a:lnTo>
                <a:lnTo>
                  <a:pt x="942272" y="2609883"/>
                </a:lnTo>
                <a:cubicBezTo>
                  <a:pt x="942259" y="2609875"/>
                  <a:pt x="942247" y="2609866"/>
                  <a:pt x="942234" y="2609858"/>
                </a:cubicBezTo>
                <a:lnTo>
                  <a:pt x="260856" y="2114629"/>
                </a:lnTo>
                <a:lnTo>
                  <a:pt x="259934" y="2112211"/>
                </a:lnTo>
                <a:lnTo>
                  <a:pt x="0" y="1311504"/>
                </a:lnTo>
                <a:lnTo>
                  <a:pt x="1596" y="1305631"/>
                </a:lnTo>
                <a:lnTo>
                  <a:pt x="263786" y="500915"/>
                </a:lnTo>
                <a:lnTo>
                  <a:pt x="264027" y="500721"/>
                </a:lnTo>
                <a:lnTo>
                  <a:pt x="948681" y="17"/>
                </a:lnTo>
                <a:lnTo>
                  <a:pt x="9464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3" name="Freeform: Shape 122">
            <a:extLst>
              <a:ext uri="{FF2B5EF4-FFF2-40B4-BE49-F238E27FC236}">
                <a16:creationId xmlns:a16="http://schemas.microsoft.com/office/drawing/2014/main" id="{64C5A198-FF84-4CF7-9071-FE11EDC3657B}"/>
              </a:ext>
            </a:extLst>
          </p:cNvPr>
          <p:cNvSpPr/>
          <p:nvPr/>
        </p:nvSpPr>
        <p:spPr>
          <a:xfrm>
            <a:off x="4149655" y="3219798"/>
            <a:ext cx="825218" cy="786380"/>
          </a:xfrm>
          <a:custGeom>
            <a:avLst/>
            <a:gdLst>
              <a:gd name="connsiteX0" fmla="*/ 946466 w 2922752"/>
              <a:gd name="connsiteY0" fmla="*/ 0 h 2609883"/>
              <a:gd name="connsiteX1" fmla="*/ 1789628 w 2922752"/>
              <a:gd name="connsiteY1" fmla="*/ 0 h 2609883"/>
              <a:gd name="connsiteX2" fmla="*/ 2475167 w 2922752"/>
              <a:gd name="connsiteY2" fmla="*/ 499177 h 2609883"/>
              <a:gd name="connsiteX3" fmla="*/ 2475763 w 2922752"/>
              <a:gd name="connsiteY3" fmla="*/ 500742 h 2609883"/>
              <a:gd name="connsiteX4" fmla="*/ 2738168 w 2922752"/>
              <a:gd name="connsiteY4" fmla="*/ 1306031 h 2609883"/>
              <a:gd name="connsiteX5" fmla="*/ 2922415 w 2922752"/>
              <a:gd name="connsiteY5" fmla="*/ 622141 h 2609883"/>
              <a:gd name="connsiteX6" fmla="*/ 2922752 w 2922752"/>
              <a:gd name="connsiteY6" fmla="*/ 622576 h 2609883"/>
              <a:gd name="connsiteX7" fmla="*/ 2738780 w 2922752"/>
              <a:gd name="connsiteY7" fmla="*/ 1305394 h 2609883"/>
              <a:gd name="connsiteX8" fmla="*/ 2477866 w 2922752"/>
              <a:gd name="connsiteY8" fmla="*/ 2109168 h 2609883"/>
              <a:gd name="connsiteX9" fmla="*/ 2474219 w 2922752"/>
              <a:gd name="connsiteY9" fmla="*/ 2112112 h 2609883"/>
              <a:gd name="connsiteX10" fmla="*/ 1786540 w 2922752"/>
              <a:gd name="connsiteY10" fmla="*/ 2609793 h 2609883"/>
              <a:gd name="connsiteX11" fmla="*/ 2418966 w 2922752"/>
              <a:gd name="connsiteY11" fmla="*/ 2578604 h 2609883"/>
              <a:gd name="connsiteX12" fmla="*/ 2418237 w 2922752"/>
              <a:gd name="connsiteY12" fmla="*/ 2578979 h 2609883"/>
              <a:gd name="connsiteX13" fmla="*/ 1791356 w 2922752"/>
              <a:gd name="connsiteY13" fmla="*/ 2609883 h 2609883"/>
              <a:gd name="connsiteX14" fmla="*/ 942272 w 2922752"/>
              <a:gd name="connsiteY14" fmla="*/ 2609883 h 2609883"/>
              <a:gd name="connsiteX15" fmla="*/ 942234 w 2922752"/>
              <a:gd name="connsiteY15" fmla="*/ 2609858 h 2609883"/>
              <a:gd name="connsiteX16" fmla="*/ 260856 w 2922752"/>
              <a:gd name="connsiteY16" fmla="*/ 2114629 h 2609883"/>
              <a:gd name="connsiteX17" fmla="*/ 259934 w 2922752"/>
              <a:gd name="connsiteY17" fmla="*/ 2112211 h 2609883"/>
              <a:gd name="connsiteX18" fmla="*/ 0 w 2922752"/>
              <a:gd name="connsiteY18" fmla="*/ 1311504 h 2609883"/>
              <a:gd name="connsiteX19" fmla="*/ 1596 w 2922752"/>
              <a:gd name="connsiteY19" fmla="*/ 1305631 h 2609883"/>
              <a:gd name="connsiteX20" fmla="*/ 263786 w 2922752"/>
              <a:gd name="connsiteY20" fmla="*/ 500915 h 2609883"/>
              <a:gd name="connsiteX21" fmla="*/ 264027 w 2922752"/>
              <a:gd name="connsiteY21" fmla="*/ 500721 h 2609883"/>
              <a:gd name="connsiteX22" fmla="*/ 948681 w 2922752"/>
              <a:gd name="connsiteY22" fmla="*/ 17 h 2609883"/>
              <a:gd name="connsiteX23" fmla="*/ 345316 w 2922752"/>
              <a:gd name="connsiteY23" fmla="*/ 29773 h 2609883"/>
              <a:gd name="connsiteX24" fmla="*/ 345599 w 2922752"/>
              <a:gd name="connsiteY24" fmla="*/ 29622 h 2609883"/>
              <a:gd name="connsiteX0" fmla="*/ 946466 w 2922415"/>
              <a:gd name="connsiteY0" fmla="*/ 0 h 2609883"/>
              <a:gd name="connsiteX1" fmla="*/ 1789628 w 2922415"/>
              <a:gd name="connsiteY1" fmla="*/ 0 h 2609883"/>
              <a:gd name="connsiteX2" fmla="*/ 2475167 w 2922415"/>
              <a:gd name="connsiteY2" fmla="*/ 499177 h 2609883"/>
              <a:gd name="connsiteX3" fmla="*/ 2475763 w 2922415"/>
              <a:gd name="connsiteY3" fmla="*/ 500742 h 2609883"/>
              <a:gd name="connsiteX4" fmla="*/ 2738168 w 2922415"/>
              <a:gd name="connsiteY4" fmla="*/ 1306031 h 2609883"/>
              <a:gd name="connsiteX5" fmla="*/ 2922415 w 2922415"/>
              <a:gd name="connsiteY5" fmla="*/ 622141 h 2609883"/>
              <a:gd name="connsiteX6" fmla="*/ 2738780 w 2922415"/>
              <a:gd name="connsiteY6" fmla="*/ 1305394 h 2609883"/>
              <a:gd name="connsiteX7" fmla="*/ 2477866 w 2922415"/>
              <a:gd name="connsiteY7" fmla="*/ 2109168 h 2609883"/>
              <a:gd name="connsiteX8" fmla="*/ 2474219 w 2922415"/>
              <a:gd name="connsiteY8" fmla="*/ 2112112 h 2609883"/>
              <a:gd name="connsiteX9" fmla="*/ 1786540 w 2922415"/>
              <a:gd name="connsiteY9" fmla="*/ 2609793 h 2609883"/>
              <a:gd name="connsiteX10" fmla="*/ 2418966 w 2922415"/>
              <a:gd name="connsiteY10" fmla="*/ 2578604 h 2609883"/>
              <a:gd name="connsiteX11" fmla="*/ 2418237 w 2922415"/>
              <a:gd name="connsiteY11" fmla="*/ 2578979 h 2609883"/>
              <a:gd name="connsiteX12" fmla="*/ 1791356 w 2922415"/>
              <a:gd name="connsiteY12" fmla="*/ 2609883 h 2609883"/>
              <a:gd name="connsiteX13" fmla="*/ 942272 w 2922415"/>
              <a:gd name="connsiteY13" fmla="*/ 2609883 h 2609883"/>
              <a:gd name="connsiteX14" fmla="*/ 942234 w 2922415"/>
              <a:gd name="connsiteY14" fmla="*/ 2609858 h 2609883"/>
              <a:gd name="connsiteX15" fmla="*/ 260856 w 2922415"/>
              <a:gd name="connsiteY15" fmla="*/ 2114629 h 2609883"/>
              <a:gd name="connsiteX16" fmla="*/ 259934 w 2922415"/>
              <a:gd name="connsiteY16" fmla="*/ 2112211 h 2609883"/>
              <a:gd name="connsiteX17" fmla="*/ 0 w 2922415"/>
              <a:gd name="connsiteY17" fmla="*/ 1311504 h 2609883"/>
              <a:gd name="connsiteX18" fmla="*/ 1596 w 2922415"/>
              <a:gd name="connsiteY18" fmla="*/ 1305631 h 2609883"/>
              <a:gd name="connsiteX19" fmla="*/ 263786 w 2922415"/>
              <a:gd name="connsiteY19" fmla="*/ 500915 h 2609883"/>
              <a:gd name="connsiteX20" fmla="*/ 264027 w 2922415"/>
              <a:gd name="connsiteY20" fmla="*/ 500721 h 2609883"/>
              <a:gd name="connsiteX21" fmla="*/ 948681 w 2922415"/>
              <a:gd name="connsiteY21" fmla="*/ 17 h 2609883"/>
              <a:gd name="connsiteX22" fmla="*/ 345316 w 2922415"/>
              <a:gd name="connsiteY22" fmla="*/ 29773 h 2609883"/>
              <a:gd name="connsiteX23" fmla="*/ 345599 w 2922415"/>
              <a:gd name="connsiteY23" fmla="*/ 29622 h 2609883"/>
              <a:gd name="connsiteX24" fmla="*/ 946466 w 2922415"/>
              <a:gd name="connsiteY24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2418966 w 2738780"/>
              <a:gd name="connsiteY9" fmla="*/ 2578604 h 2609883"/>
              <a:gd name="connsiteX10" fmla="*/ 2418237 w 2738780"/>
              <a:gd name="connsiteY10" fmla="*/ 2578979 h 2609883"/>
              <a:gd name="connsiteX11" fmla="*/ 1791356 w 2738780"/>
              <a:gd name="connsiteY11" fmla="*/ 2609883 h 2609883"/>
              <a:gd name="connsiteX12" fmla="*/ 942272 w 2738780"/>
              <a:gd name="connsiteY12" fmla="*/ 2609883 h 2609883"/>
              <a:gd name="connsiteX13" fmla="*/ 942234 w 2738780"/>
              <a:gd name="connsiteY13" fmla="*/ 2609858 h 2609883"/>
              <a:gd name="connsiteX14" fmla="*/ 260856 w 2738780"/>
              <a:gd name="connsiteY14" fmla="*/ 2114629 h 2609883"/>
              <a:gd name="connsiteX15" fmla="*/ 259934 w 2738780"/>
              <a:gd name="connsiteY15" fmla="*/ 2112211 h 2609883"/>
              <a:gd name="connsiteX16" fmla="*/ 0 w 2738780"/>
              <a:gd name="connsiteY16" fmla="*/ 1311504 h 2609883"/>
              <a:gd name="connsiteX17" fmla="*/ 1596 w 2738780"/>
              <a:gd name="connsiteY17" fmla="*/ 1305631 h 2609883"/>
              <a:gd name="connsiteX18" fmla="*/ 263786 w 2738780"/>
              <a:gd name="connsiteY18" fmla="*/ 500915 h 2609883"/>
              <a:gd name="connsiteX19" fmla="*/ 264027 w 2738780"/>
              <a:gd name="connsiteY19" fmla="*/ 500721 h 2609883"/>
              <a:gd name="connsiteX20" fmla="*/ 948681 w 2738780"/>
              <a:gd name="connsiteY20" fmla="*/ 17 h 2609883"/>
              <a:gd name="connsiteX21" fmla="*/ 345316 w 2738780"/>
              <a:gd name="connsiteY21" fmla="*/ 29773 h 2609883"/>
              <a:gd name="connsiteX22" fmla="*/ 345599 w 2738780"/>
              <a:gd name="connsiteY22" fmla="*/ 29622 h 2609883"/>
              <a:gd name="connsiteX23" fmla="*/ 946466 w 2738780"/>
              <a:gd name="connsiteY23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2418966 w 2738780"/>
              <a:gd name="connsiteY9" fmla="*/ 2578604 h 2609883"/>
              <a:gd name="connsiteX10" fmla="*/ 1791356 w 2738780"/>
              <a:gd name="connsiteY10" fmla="*/ 2609883 h 2609883"/>
              <a:gd name="connsiteX11" fmla="*/ 942272 w 2738780"/>
              <a:gd name="connsiteY11" fmla="*/ 2609883 h 2609883"/>
              <a:gd name="connsiteX12" fmla="*/ 942234 w 2738780"/>
              <a:gd name="connsiteY12" fmla="*/ 2609858 h 2609883"/>
              <a:gd name="connsiteX13" fmla="*/ 260856 w 2738780"/>
              <a:gd name="connsiteY13" fmla="*/ 2114629 h 2609883"/>
              <a:gd name="connsiteX14" fmla="*/ 259934 w 2738780"/>
              <a:gd name="connsiteY14" fmla="*/ 2112211 h 2609883"/>
              <a:gd name="connsiteX15" fmla="*/ 0 w 2738780"/>
              <a:gd name="connsiteY15" fmla="*/ 1311504 h 2609883"/>
              <a:gd name="connsiteX16" fmla="*/ 1596 w 2738780"/>
              <a:gd name="connsiteY16" fmla="*/ 1305631 h 2609883"/>
              <a:gd name="connsiteX17" fmla="*/ 263786 w 2738780"/>
              <a:gd name="connsiteY17" fmla="*/ 500915 h 2609883"/>
              <a:gd name="connsiteX18" fmla="*/ 264027 w 2738780"/>
              <a:gd name="connsiteY18" fmla="*/ 500721 h 2609883"/>
              <a:gd name="connsiteX19" fmla="*/ 948681 w 2738780"/>
              <a:gd name="connsiteY19" fmla="*/ 17 h 2609883"/>
              <a:gd name="connsiteX20" fmla="*/ 345316 w 2738780"/>
              <a:gd name="connsiteY20" fmla="*/ 29773 h 2609883"/>
              <a:gd name="connsiteX21" fmla="*/ 345599 w 2738780"/>
              <a:gd name="connsiteY21" fmla="*/ 29622 h 2609883"/>
              <a:gd name="connsiteX22" fmla="*/ 946466 w 2738780"/>
              <a:gd name="connsiteY22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345316 w 2738780"/>
              <a:gd name="connsiteY19" fmla="*/ 29773 h 2609883"/>
              <a:gd name="connsiteX20" fmla="*/ 345599 w 2738780"/>
              <a:gd name="connsiteY20" fmla="*/ 29622 h 2609883"/>
              <a:gd name="connsiteX21" fmla="*/ 946466 w 2738780"/>
              <a:gd name="connsiteY21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345316 w 2738780"/>
              <a:gd name="connsiteY19" fmla="*/ 29773 h 2609883"/>
              <a:gd name="connsiteX20" fmla="*/ 946466 w 2738780"/>
              <a:gd name="connsiteY20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946466 w 2738780"/>
              <a:gd name="connsiteY19" fmla="*/ 0 h 260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38780" h="2609883">
                <a:moveTo>
                  <a:pt x="946466" y="0"/>
                </a:moveTo>
                <a:lnTo>
                  <a:pt x="1789628" y="0"/>
                </a:lnTo>
                <a:lnTo>
                  <a:pt x="2475167" y="499177"/>
                </a:lnTo>
                <a:lnTo>
                  <a:pt x="2475763" y="500742"/>
                </a:lnTo>
                <a:lnTo>
                  <a:pt x="2738168" y="1306031"/>
                </a:lnTo>
                <a:lnTo>
                  <a:pt x="2738780" y="1305394"/>
                </a:lnTo>
                <a:lnTo>
                  <a:pt x="2477866" y="2109168"/>
                </a:lnTo>
                <a:lnTo>
                  <a:pt x="2474219" y="2112112"/>
                </a:lnTo>
                <a:lnTo>
                  <a:pt x="1786540" y="2609793"/>
                </a:lnTo>
                <a:lnTo>
                  <a:pt x="1791356" y="2609883"/>
                </a:lnTo>
                <a:lnTo>
                  <a:pt x="942272" y="2609883"/>
                </a:lnTo>
                <a:cubicBezTo>
                  <a:pt x="942259" y="2609875"/>
                  <a:pt x="942247" y="2609866"/>
                  <a:pt x="942234" y="2609858"/>
                </a:cubicBezTo>
                <a:lnTo>
                  <a:pt x="260856" y="2114629"/>
                </a:lnTo>
                <a:lnTo>
                  <a:pt x="259934" y="2112211"/>
                </a:lnTo>
                <a:lnTo>
                  <a:pt x="0" y="1311504"/>
                </a:lnTo>
                <a:lnTo>
                  <a:pt x="1596" y="1305631"/>
                </a:lnTo>
                <a:lnTo>
                  <a:pt x="263786" y="500915"/>
                </a:lnTo>
                <a:lnTo>
                  <a:pt x="264027" y="500721"/>
                </a:lnTo>
                <a:lnTo>
                  <a:pt x="948681" y="17"/>
                </a:lnTo>
                <a:lnTo>
                  <a:pt x="946466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82E1BA62-618C-4231-B079-D3C19799CADB}"/>
              </a:ext>
            </a:extLst>
          </p:cNvPr>
          <p:cNvCxnSpPr>
            <a:cxnSpLocks/>
            <a:stCxn id="122" idx="16"/>
            <a:endCxn id="123" idx="16"/>
          </p:cNvCxnSpPr>
          <p:nvPr/>
        </p:nvCxnSpPr>
        <p:spPr>
          <a:xfrm>
            <a:off x="3705842" y="2983093"/>
            <a:ext cx="523295" cy="387635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F336C732-1C95-441E-835A-BB700D667506}"/>
              </a:ext>
            </a:extLst>
          </p:cNvPr>
          <p:cNvCxnSpPr>
            <a:cxnSpLocks/>
            <a:stCxn id="122" idx="0"/>
            <a:endCxn id="123" idx="18"/>
          </p:cNvCxnSpPr>
          <p:nvPr/>
        </p:nvCxnSpPr>
        <p:spPr>
          <a:xfrm>
            <a:off x="4240671" y="2590664"/>
            <a:ext cx="194831" cy="62914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B0B44A04-0DC2-470B-9A11-1A6E4812C429}"/>
              </a:ext>
            </a:extLst>
          </p:cNvPr>
          <p:cNvCxnSpPr>
            <a:cxnSpLocks/>
            <a:stCxn id="122" idx="1"/>
            <a:endCxn id="123" idx="1"/>
          </p:cNvCxnSpPr>
          <p:nvPr/>
        </p:nvCxnSpPr>
        <p:spPr>
          <a:xfrm flipH="1">
            <a:off x="4688886" y="2590664"/>
            <a:ext cx="212340" cy="629134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B52A3EE0-A909-4CBF-8C25-A4663E738397}"/>
              </a:ext>
            </a:extLst>
          </p:cNvPr>
          <p:cNvCxnSpPr>
            <a:cxnSpLocks/>
            <a:stCxn id="122" idx="3"/>
            <a:endCxn id="123" idx="3"/>
          </p:cNvCxnSpPr>
          <p:nvPr/>
        </p:nvCxnSpPr>
        <p:spPr>
          <a:xfrm flipH="1">
            <a:off x="4895624" y="2982958"/>
            <a:ext cx="543137" cy="38771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2134C8BD-C554-44B5-8339-DF43088B1955}"/>
              </a:ext>
            </a:extLst>
          </p:cNvPr>
          <p:cNvCxnSpPr>
            <a:cxnSpLocks/>
            <a:stCxn id="122" idx="4"/>
            <a:endCxn id="123" idx="4"/>
          </p:cNvCxnSpPr>
          <p:nvPr/>
        </p:nvCxnSpPr>
        <p:spPr>
          <a:xfrm flipH="1" flipV="1">
            <a:off x="4974689" y="3613316"/>
            <a:ext cx="669647" cy="525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8CE4FC9F-6E29-4023-8751-0E856C3D1991}"/>
              </a:ext>
            </a:extLst>
          </p:cNvPr>
          <p:cNvCxnSpPr>
            <a:cxnSpLocks/>
            <a:stCxn id="122" idx="7"/>
            <a:endCxn id="123" idx="7"/>
          </p:cNvCxnSpPr>
          <p:nvPr/>
        </p:nvCxnSpPr>
        <p:spPr>
          <a:xfrm flipH="1" flipV="1">
            <a:off x="4895159" y="3856196"/>
            <a:ext cx="542393" cy="38915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B314217D-26E8-437D-A2D8-057901E63B5D}"/>
              </a:ext>
            </a:extLst>
          </p:cNvPr>
          <p:cNvCxnSpPr>
            <a:cxnSpLocks/>
            <a:stCxn id="122" idx="9"/>
            <a:endCxn id="123" idx="8"/>
          </p:cNvCxnSpPr>
          <p:nvPr/>
        </p:nvCxnSpPr>
        <p:spPr>
          <a:xfrm flipH="1" flipV="1">
            <a:off x="4687955" y="4006151"/>
            <a:ext cx="214625" cy="629161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B300A665-9070-4FBB-8A2F-B3DF9446B9A3}"/>
              </a:ext>
            </a:extLst>
          </p:cNvPr>
          <p:cNvCxnSpPr>
            <a:cxnSpLocks/>
            <a:stCxn id="122" idx="10"/>
            <a:endCxn id="123" idx="10"/>
          </p:cNvCxnSpPr>
          <p:nvPr/>
        </p:nvCxnSpPr>
        <p:spPr>
          <a:xfrm flipV="1">
            <a:off x="4237386" y="4006178"/>
            <a:ext cx="196184" cy="629134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2CD301C8-2255-46A3-8CF7-9AC4681FBEC3}"/>
              </a:ext>
            </a:extLst>
          </p:cNvPr>
          <p:cNvCxnSpPr>
            <a:cxnSpLocks/>
            <a:stCxn id="122" idx="13"/>
            <a:endCxn id="123" idx="13"/>
          </p:cNvCxnSpPr>
          <p:nvPr/>
        </p:nvCxnSpPr>
        <p:spPr>
          <a:xfrm flipV="1">
            <a:off x="3702825" y="3856226"/>
            <a:ext cx="525151" cy="389197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ACA6533A-14A6-4F0D-BFA4-B427C3AAE0C2}"/>
              </a:ext>
            </a:extLst>
          </p:cNvPr>
          <p:cNvCxnSpPr>
            <a:cxnSpLocks/>
            <a:stCxn id="122" idx="14"/>
            <a:endCxn id="123" idx="14"/>
          </p:cNvCxnSpPr>
          <p:nvPr/>
        </p:nvCxnSpPr>
        <p:spPr>
          <a:xfrm flipV="1">
            <a:off x="3499186" y="3614966"/>
            <a:ext cx="650470" cy="3163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6100C49E-7D34-4D43-B1EE-A232733B902E}"/>
              </a:ext>
            </a:extLst>
          </p:cNvPr>
          <p:cNvGrpSpPr/>
          <p:nvPr/>
        </p:nvGrpSpPr>
        <p:grpSpPr>
          <a:xfrm>
            <a:off x="2991317" y="2095510"/>
            <a:ext cx="3161367" cy="3013835"/>
            <a:chOff x="2991317" y="2095510"/>
            <a:chExt cx="3161367" cy="3013835"/>
          </a:xfrm>
        </p:grpSpPr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A177D3B1-A6A8-4276-A9B5-8E8A94BB6C29}"/>
                </a:ext>
              </a:extLst>
            </p:cNvPr>
            <p:cNvSpPr/>
            <p:nvPr/>
          </p:nvSpPr>
          <p:spPr>
            <a:xfrm>
              <a:off x="4078933" y="2095510"/>
              <a:ext cx="1323370" cy="902605"/>
            </a:xfrm>
            <a:custGeom>
              <a:avLst/>
              <a:gdLst>
                <a:gd name="connsiteX0" fmla="*/ 0 w 21600"/>
                <a:gd name="connsiteY0" fmla="*/ 0 h 21600"/>
                <a:gd name="connsiteX1" fmla="*/ 15988 w 21600"/>
                <a:gd name="connsiteY1" fmla="*/ 0 h 21600"/>
                <a:gd name="connsiteX2" fmla="*/ 18697 w 21600"/>
                <a:gd name="connsiteY2" fmla="*/ 10554 h 21600"/>
                <a:gd name="connsiteX3" fmla="*/ 21600 w 21600"/>
                <a:gd name="connsiteY3" fmla="*/ 21600 h 21600"/>
                <a:gd name="connsiteX4" fmla="*/ 13182 w 21600"/>
                <a:gd name="connsiteY4" fmla="*/ 12613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15988 w 21600"/>
                <a:gd name="connsiteY1" fmla="*/ 0 h 21600"/>
                <a:gd name="connsiteX2" fmla="*/ 19785 w 21600"/>
                <a:gd name="connsiteY2" fmla="*/ 9756 h 21600"/>
                <a:gd name="connsiteX3" fmla="*/ 21600 w 21600"/>
                <a:gd name="connsiteY3" fmla="*/ 21600 h 21600"/>
                <a:gd name="connsiteX4" fmla="*/ 13182 w 21600"/>
                <a:gd name="connsiteY4" fmla="*/ 12613 h 21600"/>
                <a:gd name="connsiteX5" fmla="*/ 0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15988" y="0"/>
                  </a:lnTo>
                  <a:lnTo>
                    <a:pt x="19785" y="9756"/>
                  </a:lnTo>
                  <a:lnTo>
                    <a:pt x="21600" y="21600"/>
                  </a:lnTo>
                  <a:lnTo>
                    <a:pt x="13182" y="126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D4C54634-111B-4B6D-8FCD-0DCC2C13FB5D}"/>
                </a:ext>
              </a:extLst>
            </p:cNvPr>
            <p:cNvSpPr/>
            <p:nvPr/>
          </p:nvSpPr>
          <p:spPr>
            <a:xfrm>
              <a:off x="5057317" y="2095510"/>
              <a:ext cx="791759" cy="1506604"/>
            </a:xfrm>
            <a:custGeom>
              <a:avLst/>
              <a:gdLst>
                <a:gd name="connsiteX0" fmla="*/ 21600 w 21600"/>
                <a:gd name="connsiteY0" fmla="*/ 8238 h 21600"/>
                <a:gd name="connsiteX1" fmla="*/ 18332 w 21600"/>
                <a:gd name="connsiteY1" fmla="*/ 14516 h 21600"/>
                <a:gd name="connsiteX2" fmla="*/ 14750 w 21600"/>
                <a:gd name="connsiteY2" fmla="*/ 21600 h 21600"/>
                <a:gd name="connsiteX3" fmla="*/ 9381 w 21600"/>
                <a:gd name="connsiteY3" fmla="*/ 12941 h 21600"/>
                <a:gd name="connsiteX4" fmla="*/ 0 w 21600"/>
                <a:gd name="connsiteY4" fmla="*/ 0 h 21600"/>
                <a:gd name="connsiteX5" fmla="*/ 21600 w 21600"/>
                <a:gd name="connsiteY5" fmla="*/ 8238 h 21600"/>
                <a:gd name="connsiteX0" fmla="*/ 21600 w 21600"/>
                <a:gd name="connsiteY0" fmla="*/ 8238 h 21600"/>
                <a:gd name="connsiteX1" fmla="*/ 21060 w 21600"/>
                <a:gd name="connsiteY1" fmla="*/ 14994 h 21600"/>
                <a:gd name="connsiteX2" fmla="*/ 14750 w 21600"/>
                <a:gd name="connsiteY2" fmla="*/ 21600 h 21600"/>
                <a:gd name="connsiteX3" fmla="*/ 9381 w 21600"/>
                <a:gd name="connsiteY3" fmla="*/ 12941 h 21600"/>
                <a:gd name="connsiteX4" fmla="*/ 0 w 21600"/>
                <a:gd name="connsiteY4" fmla="*/ 0 h 21600"/>
                <a:gd name="connsiteX5" fmla="*/ 21600 w 21600"/>
                <a:gd name="connsiteY5" fmla="*/ 8238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8238"/>
                  </a:moveTo>
                  <a:lnTo>
                    <a:pt x="21060" y="14994"/>
                  </a:lnTo>
                  <a:lnTo>
                    <a:pt x="14750" y="21600"/>
                  </a:lnTo>
                  <a:lnTo>
                    <a:pt x="9381" y="12941"/>
                  </a:lnTo>
                  <a:lnTo>
                    <a:pt x="0" y="0"/>
                  </a:lnTo>
                  <a:lnTo>
                    <a:pt x="21600" y="823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E9ACDDDA-F5B8-4BB1-BFFC-0590C71713E5}"/>
                </a:ext>
              </a:extLst>
            </p:cNvPr>
            <p:cNvSpPr/>
            <p:nvPr/>
          </p:nvSpPr>
          <p:spPr>
            <a:xfrm>
              <a:off x="5401644" y="2669625"/>
              <a:ext cx="751040" cy="1538277"/>
            </a:xfrm>
            <a:custGeom>
              <a:avLst/>
              <a:gdLst>
                <a:gd name="connsiteX0" fmla="*/ 12882 w 21600"/>
                <a:gd name="connsiteY0" fmla="*/ 0 h 21600"/>
                <a:gd name="connsiteX1" fmla="*/ 21600 w 21600"/>
                <a:gd name="connsiteY1" fmla="*/ 13087 h 21600"/>
                <a:gd name="connsiteX2" fmla="*/ 11341 w 21600"/>
                <a:gd name="connsiteY2" fmla="*/ 17056 h 21600"/>
                <a:gd name="connsiteX3" fmla="*/ 0 w 21600"/>
                <a:gd name="connsiteY3" fmla="*/ 21600 h 21600"/>
                <a:gd name="connsiteX4" fmla="*/ 5660 w 21600"/>
                <a:gd name="connsiteY4" fmla="*/ 13087 h 21600"/>
                <a:gd name="connsiteX5" fmla="*/ 12882 w 21600"/>
                <a:gd name="connsiteY5" fmla="*/ 0 h 21600"/>
                <a:gd name="connsiteX0" fmla="*/ 12882 w 21600"/>
                <a:gd name="connsiteY0" fmla="*/ 0 h 21600"/>
                <a:gd name="connsiteX1" fmla="*/ 21600 w 21600"/>
                <a:gd name="connsiteY1" fmla="*/ 13087 h 21600"/>
                <a:gd name="connsiteX2" fmla="*/ 13259 w 21600"/>
                <a:gd name="connsiteY2" fmla="*/ 18862 h 21600"/>
                <a:gd name="connsiteX3" fmla="*/ 0 w 21600"/>
                <a:gd name="connsiteY3" fmla="*/ 21600 h 21600"/>
                <a:gd name="connsiteX4" fmla="*/ 5660 w 21600"/>
                <a:gd name="connsiteY4" fmla="*/ 13087 h 21600"/>
                <a:gd name="connsiteX5" fmla="*/ 12882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2882" y="0"/>
                  </a:moveTo>
                  <a:lnTo>
                    <a:pt x="21600" y="13087"/>
                  </a:lnTo>
                  <a:lnTo>
                    <a:pt x="13259" y="18862"/>
                  </a:lnTo>
                  <a:lnTo>
                    <a:pt x="0" y="21600"/>
                  </a:lnTo>
                  <a:lnTo>
                    <a:pt x="5660" y="13087"/>
                  </a:lnTo>
                  <a:lnTo>
                    <a:pt x="12882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331358F0-C0A1-4F12-AE96-FD262A46922B}"/>
                </a:ext>
              </a:extLst>
            </p:cNvPr>
            <p:cNvSpPr/>
            <p:nvPr/>
          </p:nvSpPr>
          <p:spPr>
            <a:xfrm>
              <a:off x="4884265" y="3600415"/>
              <a:ext cx="1266818" cy="1064911"/>
            </a:xfrm>
            <a:custGeom>
              <a:avLst/>
              <a:gdLst>
                <a:gd name="connsiteX0" fmla="*/ 16431 w 21600"/>
                <a:gd name="connsiteY0" fmla="*/ 20552 h 21600"/>
                <a:gd name="connsiteX1" fmla="*/ 8724 w 21600"/>
                <a:gd name="connsiteY1" fmla="*/ 20963 h 21600"/>
                <a:gd name="connsiteX2" fmla="*/ 0 w 21600"/>
                <a:gd name="connsiteY2" fmla="*/ 21600 h 21600"/>
                <a:gd name="connsiteX3" fmla="*/ 8794 w 21600"/>
                <a:gd name="connsiteY3" fmla="*/ 13369 h 21600"/>
                <a:gd name="connsiteX4" fmla="*/ 21600 w 21600"/>
                <a:gd name="connsiteY4" fmla="*/ 0 h 21600"/>
                <a:gd name="connsiteX5" fmla="*/ 16431 w 21600"/>
                <a:gd name="connsiteY5" fmla="*/ 20552 h 21600"/>
                <a:gd name="connsiteX0" fmla="*/ 16431 w 21600"/>
                <a:gd name="connsiteY0" fmla="*/ 20552 h 23483"/>
                <a:gd name="connsiteX1" fmla="*/ 8724 w 21600"/>
                <a:gd name="connsiteY1" fmla="*/ 23483 h 23483"/>
                <a:gd name="connsiteX2" fmla="*/ 0 w 21600"/>
                <a:gd name="connsiteY2" fmla="*/ 21600 h 23483"/>
                <a:gd name="connsiteX3" fmla="*/ 8794 w 21600"/>
                <a:gd name="connsiteY3" fmla="*/ 13369 h 23483"/>
                <a:gd name="connsiteX4" fmla="*/ 21600 w 21600"/>
                <a:gd name="connsiteY4" fmla="*/ 0 h 23483"/>
                <a:gd name="connsiteX5" fmla="*/ 16431 w 21600"/>
                <a:gd name="connsiteY5" fmla="*/ 20552 h 23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3483" extrusionOk="0">
                  <a:moveTo>
                    <a:pt x="16431" y="20552"/>
                  </a:moveTo>
                  <a:lnTo>
                    <a:pt x="8724" y="23483"/>
                  </a:lnTo>
                  <a:lnTo>
                    <a:pt x="0" y="21600"/>
                  </a:lnTo>
                  <a:lnTo>
                    <a:pt x="8794" y="13369"/>
                  </a:lnTo>
                  <a:lnTo>
                    <a:pt x="21600" y="0"/>
                  </a:lnTo>
                  <a:lnTo>
                    <a:pt x="16431" y="2055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A2062D24-9756-428E-A598-B449C09E96A9}"/>
                </a:ext>
              </a:extLst>
            </p:cNvPr>
            <p:cNvSpPr/>
            <p:nvPr/>
          </p:nvSpPr>
          <p:spPr>
            <a:xfrm>
              <a:off x="4249973" y="4532492"/>
              <a:ext cx="1601617" cy="576853"/>
            </a:xfrm>
            <a:custGeom>
              <a:avLst/>
              <a:gdLst>
                <a:gd name="connsiteX0" fmla="*/ 10922 w 21600"/>
                <a:gd name="connsiteY0" fmla="*/ 21600 h 21600"/>
                <a:gd name="connsiteX1" fmla="*/ 5949 w 21600"/>
                <a:gd name="connsiteY1" fmla="*/ 12643 h 21600"/>
                <a:gd name="connsiteX2" fmla="*/ 0 w 21600"/>
                <a:gd name="connsiteY2" fmla="*/ 1779 h 21600"/>
                <a:gd name="connsiteX3" fmla="*/ 8603 w 21600"/>
                <a:gd name="connsiteY3" fmla="*/ 1779 h 21600"/>
                <a:gd name="connsiteX4" fmla="*/ 21600 w 21600"/>
                <a:gd name="connsiteY4" fmla="*/ 0 h 21600"/>
                <a:gd name="connsiteX5" fmla="*/ 10922 w 21600"/>
                <a:gd name="connsiteY5" fmla="*/ 21600 h 21600"/>
                <a:gd name="connsiteX0" fmla="*/ 10922 w 21600"/>
                <a:gd name="connsiteY0" fmla="*/ 21600 h 21600"/>
                <a:gd name="connsiteX1" fmla="*/ 4921 w 21600"/>
                <a:gd name="connsiteY1" fmla="*/ 15853 h 21600"/>
                <a:gd name="connsiteX2" fmla="*/ 0 w 21600"/>
                <a:gd name="connsiteY2" fmla="*/ 1779 h 21600"/>
                <a:gd name="connsiteX3" fmla="*/ 8603 w 21600"/>
                <a:gd name="connsiteY3" fmla="*/ 1779 h 21600"/>
                <a:gd name="connsiteX4" fmla="*/ 21600 w 21600"/>
                <a:gd name="connsiteY4" fmla="*/ 0 h 21600"/>
                <a:gd name="connsiteX5" fmla="*/ 10922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0922" y="21600"/>
                  </a:moveTo>
                  <a:lnTo>
                    <a:pt x="4921" y="15853"/>
                  </a:lnTo>
                  <a:lnTo>
                    <a:pt x="0" y="1779"/>
                  </a:lnTo>
                  <a:lnTo>
                    <a:pt x="8603" y="1779"/>
                  </a:lnTo>
                  <a:lnTo>
                    <a:pt x="21600" y="0"/>
                  </a:lnTo>
                  <a:lnTo>
                    <a:pt x="10922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B42C5954-FEF1-4FA9-A3A2-0A0D30DB3167}"/>
                </a:ext>
              </a:extLst>
            </p:cNvPr>
            <p:cNvSpPr/>
            <p:nvPr/>
          </p:nvSpPr>
          <p:spPr>
            <a:xfrm>
              <a:off x="3737494" y="4206740"/>
              <a:ext cx="1323370" cy="902605"/>
            </a:xfrm>
            <a:custGeom>
              <a:avLst/>
              <a:gdLst>
                <a:gd name="connsiteX0" fmla="*/ 5612 w 21600"/>
                <a:gd name="connsiteY0" fmla="*/ 21600 h 21600"/>
                <a:gd name="connsiteX1" fmla="*/ 2583 w 21600"/>
                <a:gd name="connsiteY1" fmla="*/ 10747 h 21600"/>
                <a:gd name="connsiteX2" fmla="*/ 0 w 21600"/>
                <a:gd name="connsiteY2" fmla="*/ 0 h 21600"/>
                <a:gd name="connsiteX3" fmla="*/ 8382 w 21600"/>
                <a:gd name="connsiteY3" fmla="*/ 8932 h 21600"/>
                <a:gd name="connsiteX4" fmla="*/ 21600 w 21600"/>
                <a:gd name="connsiteY4" fmla="*/ 21600 h 21600"/>
                <a:gd name="connsiteX5" fmla="*/ 5612 w 21600"/>
                <a:gd name="connsiteY5" fmla="*/ 21600 h 21600"/>
                <a:gd name="connsiteX0" fmla="*/ 5612 w 21600"/>
                <a:gd name="connsiteY0" fmla="*/ 21600 h 21600"/>
                <a:gd name="connsiteX1" fmla="*/ 1262 w 21600"/>
                <a:gd name="connsiteY1" fmla="*/ 11317 h 21600"/>
                <a:gd name="connsiteX2" fmla="*/ 0 w 21600"/>
                <a:gd name="connsiteY2" fmla="*/ 0 h 21600"/>
                <a:gd name="connsiteX3" fmla="*/ 8382 w 21600"/>
                <a:gd name="connsiteY3" fmla="*/ 8932 h 21600"/>
                <a:gd name="connsiteX4" fmla="*/ 21600 w 21600"/>
                <a:gd name="connsiteY4" fmla="*/ 21600 h 21600"/>
                <a:gd name="connsiteX5" fmla="*/ 5612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5612" y="21600"/>
                  </a:moveTo>
                  <a:lnTo>
                    <a:pt x="1262" y="11317"/>
                  </a:lnTo>
                  <a:lnTo>
                    <a:pt x="0" y="0"/>
                  </a:lnTo>
                  <a:lnTo>
                    <a:pt x="8382" y="8932"/>
                  </a:lnTo>
                  <a:lnTo>
                    <a:pt x="21600" y="21600"/>
                  </a:lnTo>
                  <a:lnTo>
                    <a:pt x="5612" y="21600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0EFD1C0E-C62B-4791-BF4E-D784A638D0F7}"/>
                </a:ext>
              </a:extLst>
            </p:cNvPr>
            <p:cNvSpPr/>
            <p:nvPr/>
          </p:nvSpPr>
          <p:spPr>
            <a:xfrm>
              <a:off x="3289144" y="3600477"/>
              <a:ext cx="794023" cy="1508868"/>
            </a:xfrm>
            <a:custGeom>
              <a:avLst/>
              <a:gdLst>
                <a:gd name="connsiteX0" fmla="*/ 0 w 21600"/>
                <a:gd name="connsiteY0" fmla="*/ 13342 h 21600"/>
                <a:gd name="connsiteX1" fmla="*/ 3545 w 21600"/>
                <a:gd name="connsiteY1" fmla="*/ 6518 h 21600"/>
                <a:gd name="connsiteX2" fmla="*/ 6892 w 21600"/>
                <a:gd name="connsiteY2" fmla="*/ 0 h 21600"/>
                <a:gd name="connsiteX3" fmla="*/ 12246 w 21600"/>
                <a:gd name="connsiteY3" fmla="*/ 8679 h 21600"/>
                <a:gd name="connsiteX4" fmla="*/ 21600 w 21600"/>
                <a:gd name="connsiteY4" fmla="*/ 21600 h 21600"/>
                <a:gd name="connsiteX5" fmla="*/ 0 w 21600"/>
                <a:gd name="connsiteY5" fmla="*/ 13342 h 21600"/>
                <a:gd name="connsiteX0" fmla="*/ 0 w 21600"/>
                <a:gd name="connsiteY0" fmla="*/ 13342 h 21600"/>
                <a:gd name="connsiteX1" fmla="*/ 1472 w 21600"/>
                <a:gd name="connsiteY1" fmla="*/ 5700 h 21600"/>
                <a:gd name="connsiteX2" fmla="*/ 6892 w 21600"/>
                <a:gd name="connsiteY2" fmla="*/ 0 h 21600"/>
                <a:gd name="connsiteX3" fmla="*/ 12246 w 21600"/>
                <a:gd name="connsiteY3" fmla="*/ 8679 h 21600"/>
                <a:gd name="connsiteX4" fmla="*/ 21600 w 21600"/>
                <a:gd name="connsiteY4" fmla="*/ 21600 h 21600"/>
                <a:gd name="connsiteX5" fmla="*/ 0 w 21600"/>
                <a:gd name="connsiteY5" fmla="*/ 13342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13342"/>
                  </a:moveTo>
                  <a:lnTo>
                    <a:pt x="1472" y="5700"/>
                  </a:lnTo>
                  <a:lnTo>
                    <a:pt x="6892" y="0"/>
                  </a:lnTo>
                  <a:lnTo>
                    <a:pt x="12246" y="8679"/>
                  </a:lnTo>
                  <a:lnTo>
                    <a:pt x="21600" y="21600"/>
                  </a:lnTo>
                  <a:lnTo>
                    <a:pt x="0" y="1334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9C86D9E5-5759-4C30-A7AD-5148884BACBF}"/>
                </a:ext>
              </a:extLst>
            </p:cNvPr>
            <p:cNvSpPr/>
            <p:nvPr/>
          </p:nvSpPr>
          <p:spPr>
            <a:xfrm>
              <a:off x="2991317" y="2997791"/>
              <a:ext cx="751040" cy="153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494"/>
                  </a:moveTo>
                  <a:lnTo>
                    <a:pt x="21600" y="0"/>
                  </a:lnTo>
                  <a:lnTo>
                    <a:pt x="15940" y="8494"/>
                  </a:lnTo>
                  <a:lnTo>
                    <a:pt x="8653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C41DAC3B-0C43-42B2-8D93-25AE3CE37A2A}"/>
                </a:ext>
              </a:extLst>
            </p:cNvPr>
            <p:cNvSpPr/>
            <p:nvPr/>
          </p:nvSpPr>
          <p:spPr>
            <a:xfrm>
              <a:off x="2991317" y="2536532"/>
              <a:ext cx="1264553" cy="1065591"/>
            </a:xfrm>
            <a:custGeom>
              <a:avLst/>
              <a:gdLst>
                <a:gd name="connsiteX0" fmla="*/ 5139 w 21600"/>
                <a:gd name="connsiteY0" fmla="*/ 1048 h 21600"/>
                <a:gd name="connsiteX1" fmla="*/ 12520 w 21600"/>
                <a:gd name="connsiteY1" fmla="*/ 517 h 21600"/>
                <a:gd name="connsiteX2" fmla="*/ 21600 w 21600"/>
                <a:gd name="connsiteY2" fmla="*/ 0 h 21600"/>
                <a:gd name="connsiteX3" fmla="*/ 12829 w 21600"/>
                <a:gd name="connsiteY3" fmla="*/ 8281 h 21600"/>
                <a:gd name="connsiteX4" fmla="*/ 0 w 21600"/>
                <a:gd name="connsiteY4" fmla="*/ 21600 h 21600"/>
                <a:gd name="connsiteX5" fmla="*/ 5139 w 21600"/>
                <a:gd name="connsiteY5" fmla="*/ 1048 h 21600"/>
                <a:gd name="connsiteX0" fmla="*/ 5139 w 21600"/>
                <a:gd name="connsiteY0" fmla="*/ 2946 h 23498"/>
                <a:gd name="connsiteX1" fmla="*/ 12845 w 21600"/>
                <a:gd name="connsiteY1" fmla="*/ 0 h 23498"/>
                <a:gd name="connsiteX2" fmla="*/ 21600 w 21600"/>
                <a:gd name="connsiteY2" fmla="*/ 1898 h 23498"/>
                <a:gd name="connsiteX3" fmla="*/ 12829 w 21600"/>
                <a:gd name="connsiteY3" fmla="*/ 10179 h 23498"/>
                <a:gd name="connsiteX4" fmla="*/ 0 w 21600"/>
                <a:gd name="connsiteY4" fmla="*/ 23498 h 23498"/>
                <a:gd name="connsiteX5" fmla="*/ 5139 w 21600"/>
                <a:gd name="connsiteY5" fmla="*/ 2946 h 23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3498" extrusionOk="0">
                  <a:moveTo>
                    <a:pt x="5139" y="2946"/>
                  </a:moveTo>
                  <a:lnTo>
                    <a:pt x="12845" y="0"/>
                  </a:lnTo>
                  <a:lnTo>
                    <a:pt x="21600" y="1898"/>
                  </a:lnTo>
                  <a:lnTo>
                    <a:pt x="12829" y="10179"/>
                  </a:lnTo>
                  <a:lnTo>
                    <a:pt x="0" y="23498"/>
                  </a:lnTo>
                  <a:lnTo>
                    <a:pt x="5139" y="294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FC6C910B-BCB1-4907-A492-2A0ADD8A634C}"/>
                </a:ext>
              </a:extLst>
            </p:cNvPr>
            <p:cNvSpPr/>
            <p:nvPr/>
          </p:nvSpPr>
          <p:spPr>
            <a:xfrm>
              <a:off x="3290495" y="2095510"/>
              <a:ext cx="1601617" cy="57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08" y="0"/>
                  </a:moveTo>
                  <a:lnTo>
                    <a:pt x="21600" y="19814"/>
                  </a:lnTo>
                  <a:lnTo>
                    <a:pt x="12997" y="1981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44" name="Graphic 143" descr="Bar graph with downward trend with solid fill">
            <a:extLst>
              <a:ext uri="{FF2B5EF4-FFF2-40B4-BE49-F238E27FC236}">
                <a16:creationId xmlns:a16="http://schemas.microsoft.com/office/drawing/2014/main" id="{35600F8D-B099-4455-9635-80805A94B9D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28206" y="3540596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7" name="Graphic 186" descr="Bar graph with upward trend with solid fill">
            <a:extLst>
              <a:ext uri="{FF2B5EF4-FFF2-40B4-BE49-F238E27FC236}">
                <a16:creationId xmlns:a16="http://schemas.microsoft.com/office/drawing/2014/main" id="{B6299748-4F01-4139-900B-A89CF339AC3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72944" y="2744670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8" name="Graphic 187" descr="Brainstorm with solid fill">
            <a:extLst>
              <a:ext uri="{FF2B5EF4-FFF2-40B4-BE49-F238E27FC236}">
                <a16:creationId xmlns:a16="http://schemas.microsoft.com/office/drawing/2014/main" id="{8A73F600-F956-43CE-9CC7-EDDED656F7A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07212" y="4260323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9" name="Graphic 188" descr="Bullseye with solid fill">
            <a:extLst>
              <a:ext uri="{FF2B5EF4-FFF2-40B4-BE49-F238E27FC236}">
                <a16:creationId xmlns:a16="http://schemas.microsoft.com/office/drawing/2014/main" id="{1961A287-93CB-48DC-99C8-03ADA64DCFBC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23803" y="4157003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0" name="Graphic 189" descr="Database with solid fill">
            <a:extLst>
              <a:ext uri="{FF2B5EF4-FFF2-40B4-BE49-F238E27FC236}">
                <a16:creationId xmlns:a16="http://schemas.microsoft.com/office/drawing/2014/main" id="{0C513D4E-D71F-44D0-B0FA-C3D1C758C6C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35558" y="4689996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1" name="Graphic 190" descr="Gears with solid fill">
            <a:extLst>
              <a:ext uri="{FF2B5EF4-FFF2-40B4-BE49-F238E27FC236}">
                <a16:creationId xmlns:a16="http://schemas.microsoft.com/office/drawing/2014/main" id="{2F17CA47-265B-466D-A1EF-2C7C139DF71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095345" y="4736482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2" name="Graphic 191" descr="Hourglass 30% with solid fill">
            <a:extLst>
              <a:ext uri="{FF2B5EF4-FFF2-40B4-BE49-F238E27FC236}">
                <a16:creationId xmlns:a16="http://schemas.microsoft.com/office/drawing/2014/main" id="{13F234A6-434C-4304-86DD-D3FD82E216C9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35124" y="3359623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3" name="Graphic 192" descr="Lightbulb with solid fill">
            <a:extLst>
              <a:ext uri="{FF2B5EF4-FFF2-40B4-BE49-F238E27FC236}">
                <a16:creationId xmlns:a16="http://schemas.microsoft.com/office/drawing/2014/main" id="{D693DB92-76D6-4C01-AB3A-5276F922C5F2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763713" y="2195364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4" name="Graphic 193" descr="Research with solid fill">
            <a:extLst>
              <a:ext uri="{FF2B5EF4-FFF2-40B4-BE49-F238E27FC236}">
                <a16:creationId xmlns:a16="http://schemas.microsoft.com/office/drawing/2014/main" id="{553BC240-0929-42BA-9E84-76FBEA6D488B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418421" y="2565605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5" name="Graphic 194" descr="Eye with solid fill">
            <a:extLst>
              <a:ext uri="{FF2B5EF4-FFF2-40B4-BE49-F238E27FC236}">
                <a16:creationId xmlns:a16="http://schemas.microsoft.com/office/drawing/2014/main" id="{AA415A91-1FE2-4494-A8DF-E8BB4F6E6AED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873273" y="2179793"/>
            <a:ext cx="343460" cy="3434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96" name="TextBox 195">
            <a:extLst>
              <a:ext uri="{FF2B5EF4-FFF2-40B4-BE49-F238E27FC236}">
                <a16:creationId xmlns:a16="http://schemas.microsoft.com/office/drawing/2014/main" id="{28FF5FB9-1F7E-4EF2-806E-847B32B1CBDB}"/>
              </a:ext>
            </a:extLst>
          </p:cNvPr>
          <p:cNvSpPr txBox="1"/>
          <p:nvPr/>
        </p:nvSpPr>
        <p:spPr>
          <a:xfrm>
            <a:off x="4796233" y="2865116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18080B68-35CB-4A88-AFD1-93D5C809C3FD}"/>
              </a:ext>
            </a:extLst>
          </p:cNvPr>
          <p:cNvSpPr txBox="1"/>
          <p:nvPr/>
        </p:nvSpPr>
        <p:spPr>
          <a:xfrm>
            <a:off x="5058685" y="3224194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6"/>
                </a:solidFill>
              </a:rPr>
              <a:t>02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EC4EC86F-57C5-41F6-B7C7-94B9372D41E1}"/>
              </a:ext>
            </a:extLst>
          </p:cNvPr>
          <p:cNvSpPr txBox="1"/>
          <p:nvPr/>
        </p:nvSpPr>
        <p:spPr>
          <a:xfrm>
            <a:off x="5039696" y="3661074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CA4B4C69-EE89-4357-8C27-677A0F748A81}"/>
              </a:ext>
            </a:extLst>
          </p:cNvPr>
          <p:cNvSpPr txBox="1"/>
          <p:nvPr/>
        </p:nvSpPr>
        <p:spPr>
          <a:xfrm>
            <a:off x="4778985" y="4048306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</a:rPr>
              <a:t>04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90E6C507-35CA-4313-844B-7211782DDDBB}"/>
              </a:ext>
            </a:extLst>
          </p:cNvPr>
          <p:cNvSpPr txBox="1"/>
          <p:nvPr/>
        </p:nvSpPr>
        <p:spPr>
          <a:xfrm>
            <a:off x="4354447" y="4193500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5"/>
                </a:solidFill>
              </a:rPr>
              <a:t>05</a:t>
            </a:r>
          </a:p>
        </p:txBody>
      </p:sp>
      <p:sp>
        <p:nvSpPr>
          <p:cNvPr id="201" name="TextBox 200">
            <a:extLst>
              <a:ext uri="{FF2B5EF4-FFF2-40B4-BE49-F238E27FC236}">
                <a16:creationId xmlns:a16="http://schemas.microsoft.com/office/drawing/2014/main" id="{D7636C22-8096-493A-9683-3BEEAA1F5AD6}"/>
              </a:ext>
            </a:extLst>
          </p:cNvPr>
          <p:cNvSpPr txBox="1"/>
          <p:nvPr/>
        </p:nvSpPr>
        <p:spPr>
          <a:xfrm>
            <a:off x="3899944" y="4048306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</a:rPr>
              <a:t>06</a:t>
            </a: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37103FB7-209B-4120-92AD-83217C435C2A}"/>
              </a:ext>
            </a:extLst>
          </p:cNvPr>
          <p:cNvSpPr txBox="1"/>
          <p:nvPr/>
        </p:nvSpPr>
        <p:spPr>
          <a:xfrm>
            <a:off x="3653176" y="3661074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07</a:t>
            </a:r>
          </a:p>
        </p:txBody>
      </p:sp>
      <p:sp>
        <p:nvSpPr>
          <p:cNvPr id="203" name="TextBox 202">
            <a:extLst>
              <a:ext uri="{FF2B5EF4-FFF2-40B4-BE49-F238E27FC236}">
                <a16:creationId xmlns:a16="http://schemas.microsoft.com/office/drawing/2014/main" id="{D7CF8B0C-D50C-40FC-9E60-43036AF980D8}"/>
              </a:ext>
            </a:extLst>
          </p:cNvPr>
          <p:cNvSpPr txBox="1"/>
          <p:nvPr/>
        </p:nvSpPr>
        <p:spPr>
          <a:xfrm>
            <a:off x="3683100" y="3224194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08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8AF95808-EB39-4E82-B3BD-CA27234B2FC3}"/>
              </a:ext>
            </a:extLst>
          </p:cNvPr>
          <p:cNvSpPr txBox="1"/>
          <p:nvPr/>
        </p:nvSpPr>
        <p:spPr>
          <a:xfrm>
            <a:off x="3922486" y="2865116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2">
                    <a:lumMod val="90000"/>
                  </a:schemeClr>
                </a:solidFill>
              </a:rPr>
              <a:t>09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BB890DCB-5C70-43AD-94CA-4D221B84935E}"/>
              </a:ext>
            </a:extLst>
          </p:cNvPr>
          <p:cNvSpPr txBox="1"/>
          <p:nvPr/>
        </p:nvSpPr>
        <p:spPr>
          <a:xfrm>
            <a:off x="4353380" y="2727469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10</a:t>
            </a:r>
          </a:p>
        </p:txBody>
      </p:sp>
      <p:pic>
        <p:nvPicPr>
          <p:cNvPr id="206" name="Graphic 205" descr="Trophy">
            <a:extLst>
              <a:ext uri="{FF2B5EF4-FFF2-40B4-BE49-F238E27FC236}">
                <a16:creationId xmlns:a16="http://schemas.microsoft.com/office/drawing/2014/main" id="{DFBB4F79-1EE7-4B8B-B2E0-F2F62E00C5E6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316017" y="3366740"/>
            <a:ext cx="492495" cy="4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Infographic Decagon Cycle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7AA60259-981D-4201-8B64-80D11ACF0E20}"/>
              </a:ext>
            </a:extLst>
          </p:cNvPr>
          <p:cNvGrpSpPr/>
          <p:nvPr/>
        </p:nvGrpSpPr>
        <p:grpSpPr>
          <a:xfrm>
            <a:off x="6695611" y="3330976"/>
            <a:ext cx="2194560" cy="736782"/>
            <a:chOff x="8921977" y="1435947"/>
            <a:chExt cx="2926080" cy="982377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453E17B-2C91-4104-BE66-40E837B52405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5E3DFE5F-B9DF-4C49-BAC2-EFEC4D302F3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3B1DA3-FCDD-45DC-BF31-A7E9248ADB55}"/>
              </a:ext>
            </a:extLst>
          </p:cNvPr>
          <p:cNvGrpSpPr/>
          <p:nvPr/>
        </p:nvGrpSpPr>
        <p:grpSpPr>
          <a:xfrm>
            <a:off x="6695611" y="4132662"/>
            <a:ext cx="2194560" cy="736782"/>
            <a:chOff x="8921977" y="4042608"/>
            <a:chExt cx="2926080" cy="982377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0A0B062-B2F9-4EAC-90DF-B527DAA7B2E7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D204BD0-4282-4438-879B-1ACECF67BD7F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9BB04DA-0D75-4C71-BD83-7990E86722DB}"/>
              </a:ext>
            </a:extLst>
          </p:cNvPr>
          <p:cNvGrpSpPr/>
          <p:nvPr/>
        </p:nvGrpSpPr>
        <p:grpSpPr>
          <a:xfrm>
            <a:off x="253830" y="3330035"/>
            <a:ext cx="2194560" cy="736782"/>
            <a:chOff x="332936" y="2596988"/>
            <a:chExt cx="2926080" cy="982377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C426266-8362-4DE1-953F-9F6CF67F5B20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DD769B94-F7E9-48B8-AB8C-D7C200A74E6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5117561-B528-4E1A-AABF-29401E41B82F}"/>
              </a:ext>
            </a:extLst>
          </p:cNvPr>
          <p:cNvGrpSpPr/>
          <p:nvPr/>
        </p:nvGrpSpPr>
        <p:grpSpPr>
          <a:xfrm>
            <a:off x="253830" y="4131721"/>
            <a:ext cx="2194560" cy="736782"/>
            <a:chOff x="332936" y="4621560"/>
            <a:chExt cx="2926080" cy="982377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60BDF45-A91A-4074-9C6B-A546C33F76B8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B76C16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8AEC6E8-4E0E-4402-BA37-BE490EFAA3C4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2A2DAF31-F34B-4697-BD9C-60C40F5E2712}"/>
              </a:ext>
            </a:extLst>
          </p:cNvPr>
          <p:cNvGrpSpPr/>
          <p:nvPr/>
        </p:nvGrpSpPr>
        <p:grpSpPr>
          <a:xfrm>
            <a:off x="6695611" y="1727602"/>
            <a:ext cx="2194560" cy="736782"/>
            <a:chOff x="8921977" y="1435947"/>
            <a:chExt cx="2926080" cy="982377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820C1FDB-B1F9-4805-8176-1E9D0367293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80A90A-6ACA-4FEE-AFD4-6D25A19EF76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2EA88B68-7910-4DD7-99D6-718B3397D3BE}"/>
              </a:ext>
            </a:extLst>
          </p:cNvPr>
          <p:cNvGrpSpPr/>
          <p:nvPr/>
        </p:nvGrpSpPr>
        <p:grpSpPr>
          <a:xfrm>
            <a:off x="253830" y="2528348"/>
            <a:ext cx="2194560" cy="736782"/>
            <a:chOff x="8921977" y="1435947"/>
            <a:chExt cx="2926080" cy="982377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CB5F88E0-9EBD-4593-9C07-22A99AEF864A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92C4486D-9B35-438D-9B15-C26D5333FEF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FD01445-7F8D-410D-8836-BCB694B3EB7D}"/>
              </a:ext>
            </a:extLst>
          </p:cNvPr>
          <p:cNvGrpSpPr/>
          <p:nvPr/>
        </p:nvGrpSpPr>
        <p:grpSpPr>
          <a:xfrm>
            <a:off x="6695611" y="2529289"/>
            <a:ext cx="2194560" cy="736782"/>
            <a:chOff x="8921977" y="1435947"/>
            <a:chExt cx="2926080" cy="982377"/>
          </a:xfrm>
        </p:grpSpPr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1B23458-F931-4D64-983E-BE473245BE48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95EE34B7-95AD-4345-9A6D-84498BC972A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88ABBBD-44AB-4953-B3B8-696C36278B43}"/>
              </a:ext>
            </a:extLst>
          </p:cNvPr>
          <p:cNvGrpSpPr/>
          <p:nvPr/>
        </p:nvGrpSpPr>
        <p:grpSpPr>
          <a:xfrm>
            <a:off x="253830" y="1726661"/>
            <a:ext cx="2194560" cy="736782"/>
            <a:chOff x="8921977" y="1435947"/>
            <a:chExt cx="2926080" cy="982377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93715247-C252-4266-8045-8B9A42291F94}"/>
                </a:ext>
              </a:extLst>
            </p:cNvPr>
            <p:cNvSpPr txBox="1"/>
            <p:nvPr/>
          </p:nvSpPr>
          <p:spPr>
            <a:xfrm>
              <a:off x="8921977" y="1435947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160EB829-A875-48C9-AF8E-D0BE22FD4D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9CB11360-029F-4C36-B220-036DEA0F0077}"/>
              </a:ext>
            </a:extLst>
          </p:cNvPr>
          <p:cNvGrpSpPr/>
          <p:nvPr/>
        </p:nvGrpSpPr>
        <p:grpSpPr>
          <a:xfrm>
            <a:off x="253830" y="4933406"/>
            <a:ext cx="2194560" cy="736782"/>
            <a:chOff x="332936" y="4621560"/>
            <a:chExt cx="2926080" cy="982377"/>
          </a:xfrm>
        </p:grpSpPr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D053C5BF-A755-4BFC-8947-F47AFAD4D671}"/>
                </a:ext>
              </a:extLst>
            </p:cNvPr>
            <p:cNvSpPr txBox="1"/>
            <p:nvPr/>
          </p:nvSpPr>
          <p:spPr>
            <a:xfrm>
              <a:off x="332936" y="4621560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rgbClr val="7030A0"/>
                  </a:solidFill>
                </a:rPr>
                <a:t>Lorem Ipsum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2197B0BF-C9E4-4DA2-B8D2-FFBF0F6689AC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5F6B8690-D7C0-4434-8791-552FA591EF3E}"/>
              </a:ext>
            </a:extLst>
          </p:cNvPr>
          <p:cNvGrpSpPr/>
          <p:nvPr/>
        </p:nvGrpSpPr>
        <p:grpSpPr>
          <a:xfrm>
            <a:off x="6695611" y="4933406"/>
            <a:ext cx="2194560" cy="736782"/>
            <a:chOff x="8921977" y="4042608"/>
            <a:chExt cx="2926080" cy="982377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837EC1D-A35A-4848-BD6C-32036254A350}"/>
                </a:ext>
              </a:extLst>
            </p:cNvPr>
            <p:cNvSpPr txBox="1"/>
            <p:nvPr/>
          </p:nvSpPr>
          <p:spPr>
            <a:xfrm>
              <a:off x="8921977" y="4042608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494DED70-0A9F-45DA-9FC3-7D42450D9F0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49244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121" name="Freeform: Shape 120">
            <a:extLst>
              <a:ext uri="{FF2B5EF4-FFF2-40B4-BE49-F238E27FC236}">
                <a16:creationId xmlns:a16="http://schemas.microsoft.com/office/drawing/2014/main" id="{3CC672F6-412F-4DBF-9862-0D54B331C479}"/>
              </a:ext>
            </a:extLst>
          </p:cNvPr>
          <p:cNvSpPr/>
          <p:nvPr/>
        </p:nvSpPr>
        <p:spPr>
          <a:xfrm>
            <a:off x="3499186" y="2590664"/>
            <a:ext cx="2145630" cy="2044648"/>
          </a:xfrm>
          <a:custGeom>
            <a:avLst/>
            <a:gdLst>
              <a:gd name="connsiteX0" fmla="*/ 946466 w 2922752"/>
              <a:gd name="connsiteY0" fmla="*/ 0 h 2609883"/>
              <a:gd name="connsiteX1" fmla="*/ 1789628 w 2922752"/>
              <a:gd name="connsiteY1" fmla="*/ 0 h 2609883"/>
              <a:gd name="connsiteX2" fmla="*/ 2475167 w 2922752"/>
              <a:gd name="connsiteY2" fmla="*/ 499177 h 2609883"/>
              <a:gd name="connsiteX3" fmla="*/ 2475763 w 2922752"/>
              <a:gd name="connsiteY3" fmla="*/ 500742 h 2609883"/>
              <a:gd name="connsiteX4" fmla="*/ 2738168 w 2922752"/>
              <a:gd name="connsiteY4" fmla="*/ 1306031 h 2609883"/>
              <a:gd name="connsiteX5" fmla="*/ 2922415 w 2922752"/>
              <a:gd name="connsiteY5" fmla="*/ 622141 h 2609883"/>
              <a:gd name="connsiteX6" fmla="*/ 2922752 w 2922752"/>
              <a:gd name="connsiteY6" fmla="*/ 622576 h 2609883"/>
              <a:gd name="connsiteX7" fmla="*/ 2738780 w 2922752"/>
              <a:gd name="connsiteY7" fmla="*/ 1305394 h 2609883"/>
              <a:gd name="connsiteX8" fmla="*/ 2477866 w 2922752"/>
              <a:gd name="connsiteY8" fmla="*/ 2109168 h 2609883"/>
              <a:gd name="connsiteX9" fmla="*/ 2474219 w 2922752"/>
              <a:gd name="connsiteY9" fmla="*/ 2112112 h 2609883"/>
              <a:gd name="connsiteX10" fmla="*/ 1786540 w 2922752"/>
              <a:gd name="connsiteY10" fmla="*/ 2609793 h 2609883"/>
              <a:gd name="connsiteX11" fmla="*/ 2418966 w 2922752"/>
              <a:gd name="connsiteY11" fmla="*/ 2578604 h 2609883"/>
              <a:gd name="connsiteX12" fmla="*/ 2418237 w 2922752"/>
              <a:gd name="connsiteY12" fmla="*/ 2578979 h 2609883"/>
              <a:gd name="connsiteX13" fmla="*/ 1791356 w 2922752"/>
              <a:gd name="connsiteY13" fmla="*/ 2609883 h 2609883"/>
              <a:gd name="connsiteX14" fmla="*/ 942272 w 2922752"/>
              <a:gd name="connsiteY14" fmla="*/ 2609883 h 2609883"/>
              <a:gd name="connsiteX15" fmla="*/ 942234 w 2922752"/>
              <a:gd name="connsiteY15" fmla="*/ 2609858 h 2609883"/>
              <a:gd name="connsiteX16" fmla="*/ 260856 w 2922752"/>
              <a:gd name="connsiteY16" fmla="*/ 2114629 h 2609883"/>
              <a:gd name="connsiteX17" fmla="*/ 259934 w 2922752"/>
              <a:gd name="connsiteY17" fmla="*/ 2112211 h 2609883"/>
              <a:gd name="connsiteX18" fmla="*/ 0 w 2922752"/>
              <a:gd name="connsiteY18" fmla="*/ 1311504 h 2609883"/>
              <a:gd name="connsiteX19" fmla="*/ 1596 w 2922752"/>
              <a:gd name="connsiteY19" fmla="*/ 1305631 h 2609883"/>
              <a:gd name="connsiteX20" fmla="*/ 263786 w 2922752"/>
              <a:gd name="connsiteY20" fmla="*/ 500915 h 2609883"/>
              <a:gd name="connsiteX21" fmla="*/ 264027 w 2922752"/>
              <a:gd name="connsiteY21" fmla="*/ 500721 h 2609883"/>
              <a:gd name="connsiteX22" fmla="*/ 948681 w 2922752"/>
              <a:gd name="connsiteY22" fmla="*/ 17 h 2609883"/>
              <a:gd name="connsiteX23" fmla="*/ 345316 w 2922752"/>
              <a:gd name="connsiteY23" fmla="*/ 29773 h 2609883"/>
              <a:gd name="connsiteX24" fmla="*/ 345599 w 2922752"/>
              <a:gd name="connsiteY24" fmla="*/ 29622 h 2609883"/>
              <a:gd name="connsiteX0" fmla="*/ 946466 w 2922415"/>
              <a:gd name="connsiteY0" fmla="*/ 0 h 2609883"/>
              <a:gd name="connsiteX1" fmla="*/ 1789628 w 2922415"/>
              <a:gd name="connsiteY1" fmla="*/ 0 h 2609883"/>
              <a:gd name="connsiteX2" fmla="*/ 2475167 w 2922415"/>
              <a:gd name="connsiteY2" fmla="*/ 499177 h 2609883"/>
              <a:gd name="connsiteX3" fmla="*/ 2475763 w 2922415"/>
              <a:gd name="connsiteY3" fmla="*/ 500742 h 2609883"/>
              <a:gd name="connsiteX4" fmla="*/ 2738168 w 2922415"/>
              <a:gd name="connsiteY4" fmla="*/ 1306031 h 2609883"/>
              <a:gd name="connsiteX5" fmla="*/ 2922415 w 2922415"/>
              <a:gd name="connsiteY5" fmla="*/ 622141 h 2609883"/>
              <a:gd name="connsiteX6" fmla="*/ 2738780 w 2922415"/>
              <a:gd name="connsiteY6" fmla="*/ 1305394 h 2609883"/>
              <a:gd name="connsiteX7" fmla="*/ 2477866 w 2922415"/>
              <a:gd name="connsiteY7" fmla="*/ 2109168 h 2609883"/>
              <a:gd name="connsiteX8" fmla="*/ 2474219 w 2922415"/>
              <a:gd name="connsiteY8" fmla="*/ 2112112 h 2609883"/>
              <a:gd name="connsiteX9" fmla="*/ 1786540 w 2922415"/>
              <a:gd name="connsiteY9" fmla="*/ 2609793 h 2609883"/>
              <a:gd name="connsiteX10" fmla="*/ 2418966 w 2922415"/>
              <a:gd name="connsiteY10" fmla="*/ 2578604 h 2609883"/>
              <a:gd name="connsiteX11" fmla="*/ 2418237 w 2922415"/>
              <a:gd name="connsiteY11" fmla="*/ 2578979 h 2609883"/>
              <a:gd name="connsiteX12" fmla="*/ 1791356 w 2922415"/>
              <a:gd name="connsiteY12" fmla="*/ 2609883 h 2609883"/>
              <a:gd name="connsiteX13" fmla="*/ 942272 w 2922415"/>
              <a:gd name="connsiteY13" fmla="*/ 2609883 h 2609883"/>
              <a:gd name="connsiteX14" fmla="*/ 942234 w 2922415"/>
              <a:gd name="connsiteY14" fmla="*/ 2609858 h 2609883"/>
              <a:gd name="connsiteX15" fmla="*/ 260856 w 2922415"/>
              <a:gd name="connsiteY15" fmla="*/ 2114629 h 2609883"/>
              <a:gd name="connsiteX16" fmla="*/ 259934 w 2922415"/>
              <a:gd name="connsiteY16" fmla="*/ 2112211 h 2609883"/>
              <a:gd name="connsiteX17" fmla="*/ 0 w 2922415"/>
              <a:gd name="connsiteY17" fmla="*/ 1311504 h 2609883"/>
              <a:gd name="connsiteX18" fmla="*/ 1596 w 2922415"/>
              <a:gd name="connsiteY18" fmla="*/ 1305631 h 2609883"/>
              <a:gd name="connsiteX19" fmla="*/ 263786 w 2922415"/>
              <a:gd name="connsiteY19" fmla="*/ 500915 h 2609883"/>
              <a:gd name="connsiteX20" fmla="*/ 264027 w 2922415"/>
              <a:gd name="connsiteY20" fmla="*/ 500721 h 2609883"/>
              <a:gd name="connsiteX21" fmla="*/ 948681 w 2922415"/>
              <a:gd name="connsiteY21" fmla="*/ 17 h 2609883"/>
              <a:gd name="connsiteX22" fmla="*/ 345316 w 2922415"/>
              <a:gd name="connsiteY22" fmla="*/ 29773 h 2609883"/>
              <a:gd name="connsiteX23" fmla="*/ 345599 w 2922415"/>
              <a:gd name="connsiteY23" fmla="*/ 29622 h 2609883"/>
              <a:gd name="connsiteX24" fmla="*/ 946466 w 2922415"/>
              <a:gd name="connsiteY24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2418966 w 2738780"/>
              <a:gd name="connsiteY9" fmla="*/ 2578604 h 2609883"/>
              <a:gd name="connsiteX10" fmla="*/ 2418237 w 2738780"/>
              <a:gd name="connsiteY10" fmla="*/ 2578979 h 2609883"/>
              <a:gd name="connsiteX11" fmla="*/ 1791356 w 2738780"/>
              <a:gd name="connsiteY11" fmla="*/ 2609883 h 2609883"/>
              <a:gd name="connsiteX12" fmla="*/ 942272 w 2738780"/>
              <a:gd name="connsiteY12" fmla="*/ 2609883 h 2609883"/>
              <a:gd name="connsiteX13" fmla="*/ 942234 w 2738780"/>
              <a:gd name="connsiteY13" fmla="*/ 2609858 h 2609883"/>
              <a:gd name="connsiteX14" fmla="*/ 260856 w 2738780"/>
              <a:gd name="connsiteY14" fmla="*/ 2114629 h 2609883"/>
              <a:gd name="connsiteX15" fmla="*/ 259934 w 2738780"/>
              <a:gd name="connsiteY15" fmla="*/ 2112211 h 2609883"/>
              <a:gd name="connsiteX16" fmla="*/ 0 w 2738780"/>
              <a:gd name="connsiteY16" fmla="*/ 1311504 h 2609883"/>
              <a:gd name="connsiteX17" fmla="*/ 1596 w 2738780"/>
              <a:gd name="connsiteY17" fmla="*/ 1305631 h 2609883"/>
              <a:gd name="connsiteX18" fmla="*/ 263786 w 2738780"/>
              <a:gd name="connsiteY18" fmla="*/ 500915 h 2609883"/>
              <a:gd name="connsiteX19" fmla="*/ 264027 w 2738780"/>
              <a:gd name="connsiteY19" fmla="*/ 500721 h 2609883"/>
              <a:gd name="connsiteX20" fmla="*/ 948681 w 2738780"/>
              <a:gd name="connsiteY20" fmla="*/ 17 h 2609883"/>
              <a:gd name="connsiteX21" fmla="*/ 345316 w 2738780"/>
              <a:gd name="connsiteY21" fmla="*/ 29773 h 2609883"/>
              <a:gd name="connsiteX22" fmla="*/ 345599 w 2738780"/>
              <a:gd name="connsiteY22" fmla="*/ 29622 h 2609883"/>
              <a:gd name="connsiteX23" fmla="*/ 946466 w 2738780"/>
              <a:gd name="connsiteY23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2418966 w 2738780"/>
              <a:gd name="connsiteY9" fmla="*/ 2578604 h 2609883"/>
              <a:gd name="connsiteX10" fmla="*/ 1791356 w 2738780"/>
              <a:gd name="connsiteY10" fmla="*/ 2609883 h 2609883"/>
              <a:gd name="connsiteX11" fmla="*/ 942272 w 2738780"/>
              <a:gd name="connsiteY11" fmla="*/ 2609883 h 2609883"/>
              <a:gd name="connsiteX12" fmla="*/ 942234 w 2738780"/>
              <a:gd name="connsiteY12" fmla="*/ 2609858 h 2609883"/>
              <a:gd name="connsiteX13" fmla="*/ 260856 w 2738780"/>
              <a:gd name="connsiteY13" fmla="*/ 2114629 h 2609883"/>
              <a:gd name="connsiteX14" fmla="*/ 259934 w 2738780"/>
              <a:gd name="connsiteY14" fmla="*/ 2112211 h 2609883"/>
              <a:gd name="connsiteX15" fmla="*/ 0 w 2738780"/>
              <a:gd name="connsiteY15" fmla="*/ 1311504 h 2609883"/>
              <a:gd name="connsiteX16" fmla="*/ 1596 w 2738780"/>
              <a:gd name="connsiteY16" fmla="*/ 1305631 h 2609883"/>
              <a:gd name="connsiteX17" fmla="*/ 263786 w 2738780"/>
              <a:gd name="connsiteY17" fmla="*/ 500915 h 2609883"/>
              <a:gd name="connsiteX18" fmla="*/ 264027 w 2738780"/>
              <a:gd name="connsiteY18" fmla="*/ 500721 h 2609883"/>
              <a:gd name="connsiteX19" fmla="*/ 948681 w 2738780"/>
              <a:gd name="connsiteY19" fmla="*/ 17 h 2609883"/>
              <a:gd name="connsiteX20" fmla="*/ 345316 w 2738780"/>
              <a:gd name="connsiteY20" fmla="*/ 29773 h 2609883"/>
              <a:gd name="connsiteX21" fmla="*/ 345599 w 2738780"/>
              <a:gd name="connsiteY21" fmla="*/ 29622 h 2609883"/>
              <a:gd name="connsiteX22" fmla="*/ 946466 w 2738780"/>
              <a:gd name="connsiteY22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345316 w 2738780"/>
              <a:gd name="connsiteY19" fmla="*/ 29773 h 2609883"/>
              <a:gd name="connsiteX20" fmla="*/ 345599 w 2738780"/>
              <a:gd name="connsiteY20" fmla="*/ 29622 h 2609883"/>
              <a:gd name="connsiteX21" fmla="*/ 946466 w 2738780"/>
              <a:gd name="connsiteY21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345316 w 2738780"/>
              <a:gd name="connsiteY19" fmla="*/ 29773 h 2609883"/>
              <a:gd name="connsiteX20" fmla="*/ 946466 w 2738780"/>
              <a:gd name="connsiteY20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946466 w 2738780"/>
              <a:gd name="connsiteY19" fmla="*/ 0 h 260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38780" h="2609883">
                <a:moveTo>
                  <a:pt x="946466" y="0"/>
                </a:moveTo>
                <a:lnTo>
                  <a:pt x="1789628" y="0"/>
                </a:lnTo>
                <a:lnTo>
                  <a:pt x="2475167" y="499177"/>
                </a:lnTo>
                <a:lnTo>
                  <a:pt x="2475763" y="500742"/>
                </a:lnTo>
                <a:lnTo>
                  <a:pt x="2738168" y="1306031"/>
                </a:lnTo>
                <a:lnTo>
                  <a:pt x="2738780" y="1305394"/>
                </a:lnTo>
                <a:lnTo>
                  <a:pt x="2477866" y="2109168"/>
                </a:lnTo>
                <a:lnTo>
                  <a:pt x="2474219" y="2112112"/>
                </a:lnTo>
                <a:lnTo>
                  <a:pt x="1786540" y="2609793"/>
                </a:lnTo>
                <a:lnTo>
                  <a:pt x="1791356" y="2609883"/>
                </a:lnTo>
                <a:lnTo>
                  <a:pt x="942272" y="2609883"/>
                </a:lnTo>
                <a:cubicBezTo>
                  <a:pt x="942259" y="2609875"/>
                  <a:pt x="942247" y="2609866"/>
                  <a:pt x="942234" y="2609858"/>
                </a:cubicBezTo>
                <a:lnTo>
                  <a:pt x="260856" y="2114629"/>
                </a:lnTo>
                <a:lnTo>
                  <a:pt x="259934" y="2112211"/>
                </a:lnTo>
                <a:lnTo>
                  <a:pt x="0" y="1311504"/>
                </a:lnTo>
                <a:lnTo>
                  <a:pt x="1596" y="1305631"/>
                </a:lnTo>
                <a:lnTo>
                  <a:pt x="263786" y="500915"/>
                </a:lnTo>
                <a:lnTo>
                  <a:pt x="264027" y="500721"/>
                </a:lnTo>
                <a:lnTo>
                  <a:pt x="948681" y="17"/>
                </a:lnTo>
                <a:lnTo>
                  <a:pt x="94646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02AA5FAD-E2B3-4285-ACF2-ABA1E64415A0}"/>
              </a:ext>
            </a:extLst>
          </p:cNvPr>
          <p:cNvSpPr/>
          <p:nvPr/>
        </p:nvSpPr>
        <p:spPr>
          <a:xfrm>
            <a:off x="4149655" y="3219798"/>
            <a:ext cx="825218" cy="786380"/>
          </a:xfrm>
          <a:custGeom>
            <a:avLst/>
            <a:gdLst>
              <a:gd name="connsiteX0" fmla="*/ 946466 w 2922752"/>
              <a:gd name="connsiteY0" fmla="*/ 0 h 2609883"/>
              <a:gd name="connsiteX1" fmla="*/ 1789628 w 2922752"/>
              <a:gd name="connsiteY1" fmla="*/ 0 h 2609883"/>
              <a:gd name="connsiteX2" fmla="*/ 2475167 w 2922752"/>
              <a:gd name="connsiteY2" fmla="*/ 499177 h 2609883"/>
              <a:gd name="connsiteX3" fmla="*/ 2475763 w 2922752"/>
              <a:gd name="connsiteY3" fmla="*/ 500742 h 2609883"/>
              <a:gd name="connsiteX4" fmla="*/ 2738168 w 2922752"/>
              <a:gd name="connsiteY4" fmla="*/ 1306031 h 2609883"/>
              <a:gd name="connsiteX5" fmla="*/ 2922415 w 2922752"/>
              <a:gd name="connsiteY5" fmla="*/ 622141 h 2609883"/>
              <a:gd name="connsiteX6" fmla="*/ 2922752 w 2922752"/>
              <a:gd name="connsiteY6" fmla="*/ 622576 h 2609883"/>
              <a:gd name="connsiteX7" fmla="*/ 2738780 w 2922752"/>
              <a:gd name="connsiteY7" fmla="*/ 1305394 h 2609883"/>
              <a:gd name="connsiteX8" fmla="*/ 2477866 w 2922752"/>
              <a:gd name="connsiteY8" fmla="*/ 2109168 h 2609883"/>
              <a:gd name="connsiteX9" fmla="*/ 2474219 w 2922752"/>
              <a:gd name="connsiteY9" fmla="*/ 2112112 h 2609883"/>
              <a:gd name="connsiteX10" fmla="*/ 1786540 w 2922752"/>
              <a:gd name="connsiteY10" fmla="*/ 2609793 h 2609883"/>
              <a:gd name="connsiteX11" fmla="*/ 2418966 w 2922752"/>
              <a:gd name="connsiteY11" fmla="*/ 2578604 h 2609883"/>
              <a:gd name="connsiteX12" fmla="*/ 2418237 w 2922752"/>
              <a:gd name="connsiteY12" fmla="*/ 2578979 h 2609883"/>
              <a:gd name="connsiteX13" fmla="*/ 1791356 w 2922752"/>
              <a:gd name="connsiteY13" fmla="*/ 2609883 h 2609883"/>
              <a:gd name="connsiteX14" fmla="*/ 942272 w 2922752"/>
              <a:gd name="connsiteY14" fmla="*/ 2609883 h 2609883"/>
              <a:gd name="connsiteX15" fmla="*/ 942234 w 2922752"/>
              <a:gd name="connsiteY15" fmla="*/ 2609858 h 2609883"/>
              <a:gd name="connsiteX16" fmla="*/ 260856 w 2922752"/>
              <a:gd name="connsiteY16" fmla="*/ 2114629 h 2609883"/>
              <a:gd name="connsiteX17" fmla="*/ 259934 w 2922752"/>
              <a:gd name="connsiteY17" fmla="*/ 2112211 h 2609883"/>
              <a:gd name="connsiteX18" fmla="*/ 0 w 2922752"/>
              <a:gd name="connsiteY18" fmla="*/ 1311504 h 2609883"/>
              <a:gd name="connsiteX19" fmla="*/ 1596 w 2922752"/>
              <a:gd name="connsiteY19" fmla="*/ 1305631 h 2609883"/>
              <a:gd name="connsiteX20" fmla="*/ 263786 w 2922752"/>
              <a:gd name="connsiteY20" fmla="*/ 500915 h 2609883"/>
              <a:gd name="connsiteX21" fmla="*/ 264027 w 2922752"/>
              <a:gd name="connsiteY21" fmla="*/ 500721 h 2609883"/>
              <a:gd name="connsiteX22" fmla="*/ 948681 w 2922752"/>
              <a:gd name="connsiteY22" fmla="*/ 17 h 2609883"/>
              <a:gd name="connsiteX23" fmla="*/ 345316 w 2922752"/>
              <a:gd name="connsiteY23" fmla="*/ 29773 h 2609883"/>
              <a:gd name="connsiteX24" fmla="*/ 345599 w 2922752"/>
              <a:gd name="connsiteY24" fmla="*/ 29622 h 2609883"/>
              <a:gd name="connsiteX0" fmla="*/ 946466 w 2922415"/>
              <a:gd name="connsiteY0" fmla="*/ 0 h 2609883"/>
              <a:gd name="connsiteX1" fmla="*/ 1789628 w 2922415"/>
              <a:gd name="connsiteY1" fmla="*/ 0 h 2609883"/>
              <a:gd name="connsiteX2" fmla="*/ 2475167 w 2922415"/>
              <a:gd name="connsiteY2" fmla="*/ 499177 h 2609883"/>
              <a:gd name="connsiteX3" fmla="*/ 2475763 w 2922415"/>
              <a:gd name="connsiteY3" fmla="*/ 500742 h 2609883"/>
              <a:gd name="connsiteX4" fmla="*/ 2738168 w 2922415"/>
              <a:gd name="connsiteY4" fmla="*/ 1306031 h 2609883"/>
              <a:gd name="connsiteX5" fmla="*/ 2922415 w 2922415"/>
              <a:gd name="connsiteY5" fmla="*/ 622141 h 2609883"/>
              <a:gd name="connsiteX6" fmla="*/ 2738780 w 2922415"/>
              <a:gd name="connsiteY6" fmla="*/ 1305394 h 2609883"/>
              <a:gd name="connsiteX7" fmla="*/ 2477866 w 2922415"/>
              <a:gd name="connsiteY7" fmla="*/ 2109168 h 2609883"/>
              <a:gd name="connsiteX8" fmla="*/ 2474219 w 2922415"/>
              <a:gd name="connsiteY8" fmla="*/ 2112112 h 2609883"/>
              <a:gd name="connsiteX9" fmla="*/ 1786540 w 2922415"/>
              <a:gd name="connsiteY9" fmla="*/ 2609793 h 2609883"/>
              <a:gd name="connsiteX10" fmla="*/ 2418966 w 2922415"/>
              <a:gd name="connsiteY10" fmla="*/ 2578604 h 2609883"/>
              <a:gd name="connsiteX11" fmla="*/ 2418237 w 2922415"/>
              <a:gd name="connsiteY11" fmla="*/ 2578979 h 2609883"/>
              <a:gd name="connsiteX12" fmla="*/ 1791356 w 2922415"/>
              <a:gd name="connsiteY12" fmla="*/ 2609883 h 2609883"/>
              <a:gd name="connsiteX13" fmla="*/ 942272 w 2922415"/>
              <a:gd name="connsiteY13" fmla="*/ 2609883 h 2609883"/>
              <a:gd name="connsiteX14" fmla="*/ 942234 w 2922415"/>
              <a:gd name="connsiteY14" fmla="*/ 2609858 h 2609883"/>
              <a:gd name="connsiteX15" fmla="*/ 260856 w 2922415"/>
              <a:gd name="connsiteY15" fmla="*/ 2114629 h 2609883"/>
              <a:gd name="connsiteX16" fmla="*/ 259934 w 2922415"/>
              <a:gd name="connsiteY16" fmla="*/ 2112211 h 2609883"/>
              <a:gd name="connsiteX17" fmla="*/ 0 w 2922415"/>
              <a:gd name="connsiteY17" fmla="*/ 1311504 h 2609883"/>
              <a:gd name="connsiteX18" fmla="*/ 1596 w 2922415"/>
              <a:gd name="connsiteY18" fmla="*/ 1305631 h 2609883"/>
              <a:gd name="connsiteX19" fmla="*/ 263786 w 2922415"/>
              <a:gd name="connsiteY19" fmla="*/ 500915 h 2609883"/>
              <a:gd name="connsiteX20" fmla="*/ 264027 w 2922415"/>
              <a:gd name="connsiteY20" fmla="*/ 500721 h 2609883"/>
              <a:gd name="connsiteX21" fmla="*/ 948681 w 2922415"/>
              <a:gd name="connsiteY21" fmla="*/ 17 h 2609883"/>
              <a:gd name="connsiteX22" fmla="*/ 345316 w 2922415"/>
              <a:gd name="connsiteY22" fmla="*/ 29773 h 2609883"/>
              <a:gd name="connsiteX23" fmla="*/ 345599 w 2922415"/>
              <a:gd name="connsiteY23" fmla="*/ 29622 h 2609883"/>
              <a:gd name="connsiteX24" fmla="*/ 946466 w 2922415"/>
              <a:gd name="connsiteY24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2418966 w 2738780"/>
              <a:gd name="connsiteY9" fmla="*/ 2578604 h 2609883"/>
              <a:gd name="connsiteX10" fmla="*/ 2418237 w 2738780"/>
              <a:gd name="connsiteY10" fmla="*/ 2578979 h 2609883"/>
              <a:gd name="connsiteX11" fmla="*/ 1791356 w 2738780"/>
              <a:gd name="connsiteY11" fmla="*/ 2609883 h 2609883"/>
              <a:gd name="connsiteX12" fmla="*/ 942272 w 2738780"/>
              <a:gd name="connsiteY12" fmla="*/ 2609883 h 2609883"/>
              <a:gd name="connsiteX13" fmla="*/ 942234 w 2738780"/>
              <a:gd name="connsiteY13" fmla="*/ 2609858 h 2609883"/>
              <a:gd name="connsiteX14" fmla="*/ 260856 w 2738780"/>
              <a:gd name="connsiteY14" fmla="*/ 2114629 h 2609883"/>
              <a:gd name="connsiteX15" fmla="*/ 259934 w 2738780"/>
              <a:gd name="connsiteY15" fmla="*/ 2112211 h 2609883"/>
              <a:gd name="connsiteX16" fmla="*/ 0 w 2738780"/>
              <a:gd name="connsiteY16" fmla="*/ 1311504 h 2609883"/>
              <a:gd name="connsiteX17" fmla="*/ 1596 w 2738780"/>
              <a:gd name="connsiteY17" fmla="*/ 1305631 h 2609883"/>
              <a:gd name="connsiteX18" fmla="*/ 263786 w 2738780"/>
              <a:gd name="connsiteY18" fmla="*/ 500915 h 2609883"/>
              <a:gd name="connsiteX19" fmla="*/ 264027 w 2738780"/>
              <a:gd name="connsiteY19" fmla="*/ 500721 h 2609883"/>
              <a:gd name="connsiteX20" fmla="*/ 948681 w 2738780"/>
              <a:gd name="connsiteY20" fmla="*/ 17 h 2609883"/>
              <a:gd name="connsiteX21" fmla="*/ 345316 w 2738780"/>
              <a:gd name="connsiteY21" fmla="*/ 29773 h 2609883"/>
              <a:gd name="connsiteX22" fmla="*/ 345599 w 2738780"/>
              <a:gd name="connsiteY22" fmla="*/ 29622 h 2609883"/>
              <a:gd name="connsiteX23" fmla="*/ 946466 w 2738780"/>
              <a:gd name="connsiteY23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2418966 w 2738780"/>
              <a:gd name="connsiteY9" fmla="*/ 2578604 h 2609883"/>
              <a:gd name="connsiteX10" fmla="*/ 1791356 w 2738780"/>
              <a:gd name="connsiteY10" fmla="*/ 2609883 h 2609883"/>
              <a:gd name="connsiteX11" fmla="*/ 942272 w 2738780"/>
              <a:gd name="connsiteY11" fmla="*/ 2609883 h 2609883"/>
              <a:gd name="connsiteX12" fmla="*/ 942234 w 2738780"/>
              <a:gd name="connsiteY12" fmla="*/ 2609858 h 2609883"/>
              <a:gd name="connsiteX13" fmla="*/ 260856 w 2738780"/>
              <a:gd name="connsiteY13" fmla="*/ 2114629 h 2609883"/>
              <a:gd name="connsiteX14" fmla="*/ 259934 w 2738780"/>
              <a:gd name="connsiteY14" fmla="*/ 2112211 h 2609883"/>
              <a:gd name="connsiteX15" fmla="*/ 0 w 2738780"/>
              <a:gd name="connsiteY15" fmla="*/ 1311504 h 2609883"/>
              <a:gd name="connsiteX16" fmla="*/ 1596 w 2738780"/>
              <a:gd name="connsiteY16" fmla="*/ 1305631 h 2609883"/>
              <a:gd name="connsiteX17" fmla="*/ 263786 w 2738780"/>
              <a:gd name="connsiteY17" fmla="*/ 500915 h 2609883"/>
              <a:gd name="connsiteX18" fmla="*/ 264027 w 2738780"/>
              <a:gd name="connsiteY18" fmla="*/ 500721 h 2609883"/>
              <a:gd name="connsiteX19" fmla="*/ 948681 w 2738780"/>
              <a:gd name="connsiteY19" fmla="*/ 17 h 2609883"/>
              <a:gd name="connsiteX20" fmla="*/ 345316 w 2738780"/>
              <a:gd name="connsiteY20" fmla="*/ 29773 h 2609883"/>
              <a:gd name="connsiteX21" fmla="*/ 345599 w 2738780"/>
              <a:gd name="connsiteY21" fmla="*/ 29622 h 2609883"/>
              <a:gd name="connsiteX22" fmla="*/ 946466 w 2738780"/>
              <a:gd name="connsiteY22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345316 w 2738780"/>
              <a:gd name="connsiteY19" fmla="*/ 29773 h 2609883"/>
              <a:gd name="connsiteX20" fmla="*/ 345599 w 2738780"/>
              <a:gd name="connsiteY20" fmla="*/ 29622 h 2609883"/>
              <a:gd name="connsiteX21" fmla="*/ 946466 w 2738780"/>
              <a:gd name="connsiteY21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345316 w 2738780"/>
              <a:gd name="connsiteY19" fmla="*/ 29773 h 2609883"/>
              <a:gd name="connsiteX20" fmla="*/ 946466 w 2738780"/>
              <a:gd name="connsiteY20" fmla="*/ 0 h 2609883"/>
              <a:gd name="connsiteX0" fmla="*/ 946466 w 2738780"/>
              <a:gd name="connsiteY0" fmla="*/ 0 h 2609883"/>
              <a:gd name="connsiteX1" fmla="*/ 1789628 w 2738780"/>
              <a:gd name="connsiteY1" fmla="*/ 0 h 2609883"/>
              <a:gd name="connsiteX2" fmla="*/ 2475167 w 2738780"/>
              <a:gd name="connsiteY2" fmla="*/ 499177 h 2609883"/>
              <a:gd name="connsiteX3" fmla="*/ 2475763 w 2738780"/>
              <a:gd name="connsiteY3" fmla="*/ 500742 h 2609883"/>
              <a:gd name="connsiteX4" fmla="*/ 2738168 w 2738780"/>
              <a:gd name="connsiteY4" fmla="*/ 1306031 h 2609883"/>
              <a:gd name="connsiteX5" fmla="*/ 2738780 w 2738780"/>
              <a:gd name="connsiteY5" fmla="*/ 1305394 h 2609883"/>
              <a:gd name="connsiteX6" fmla="*/ 2477866 w 2738780"/>
              <a:gd name="connsiteY6" fmla="*/ 2109168 h 2609883"/>
              <a:gd name="connsiteX7" fmla="*/ 2474219 w 2738780"/>
              <a:gd name="connsiteY7" fmla="*/ 2112112 h 2609883"/>
              <a:gd name="connsiteX8" fmla="*/ 1786540 w 2738780"/>
              <a:gd name="connsiteY8" fmla="*/ 2609793 h 2609883"/>
              <a:gd name="connsiteX9" fmla="*/ 1791356 w 2738780"/>
              <a:gd name="connsiteY9" fmla="*/ 2609883 h 2609883"/>
              <a:gd name="connsiteX10" fmla="*/ 942272 w 2738780"/>
              <a:gd name="connsiteY10" fmla="*/ 2609883 h 2609883"/>
              <a:gd name="connsiteX11" fmla="*/ 942234 w 2738780"/>
              <a:gd name="connsiteY11" fmla="*/ 2609858 h 2609883"/>
              <a:gd name="connsiteX12" fmla="*/ 260856 w 2738780"/>
              <a:gd name="connsiteY12" fmla="*/ 2114629 h 2609883"/>
              <a:gd name="connsiteX13" fmla="*/ 259934 w 2738780"/>
              <a:gd name="connsiteY13" fmla="*/ 2112211 h 2609883"/>
              <a:gd name="connsiteX14" fmla="*/ 0 w 2738780"/>
              <a:gd name="connsiteY14" fmla="*/ 1311504 h 2609883"/>
              <a:gd name="connsiteX15" fmla="*/ 1596 w 2738780"/>
              <a:gd name="connsiteY15" fmla="*/ 1305631 h 2609883"/>
              <a:gd name="connsiteX16" fmla="*/ 263786 w 2738780"/>
              <a:gd name="connsiteY16" fmla="*/ 500915 h 2609883"/>
              <a:gd name="connsiteX17" fmla="*/ 264027 w 2738780"/>
              <a:gd name="connsiteY17" fmla="*/ 500721 h 2609883"/>
              <a:gd name="connsiteX18" fmla="*/ 948681 w 2738780"/>
              <a:gd name="connsiteY18" fmla="*/ 17 h 2609883"/>
              <a:gd name="connsiteX19" fmla="*/ 946466 w 2738780"/>
              <a:gd name="connsiteY19" fmla="*/ 0 h 2609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738780" h="2609883">
                <a:moveTo>
                  <a:pt x="946466" y="0"/>
                </a:moveTo>
                <a:lnTo>
                  <a:pt x="1789628" y="0"/>
                </a:lnTo>
                <a:lnTo>
                  <a:pt x="2475167" y="499177"/>
                </a:lnTo>
                <a:lnTo>
                  <a:pt x="2475763" y="500742"/>
                </a:lnTo>
                <a:lnTo>
                  <a:pt x="2738168" y="1306031"/>
                </a:lnTo>
                <a:lnTo>
                  <a:pt x="2738780" y="1305394"/>
                </a:lnTo>
                <a:lnTo>
                  <a:pt x="2477866" y="2109168"/>
                </a:lnTo>
                <a:lnTo>
                  <a:pt x="2474219" y="2112112"/>
                </a:lnTo>
                <a:lnTo>
                  <a:pt x="1786540" y="2609793"/>
                </a:lnTo>
                <a:lnTo>
                  <a:pt x="1791356" y="2609883"/>
                </a:lnTo>
                <a:lnTo>
                  <a:pt x="942272" y="2609883"/>
                </a:lnTo>
                <a:cubicBezTo>
                  <a:pt x="942259" y="2609875"/>
                  <a:pt x="942247" y="2609866"/>
                  <a:pt x="942234" y="2609858"/>
                </a:cubicBezTo>
                <a:lnTo>
                  <a:pt x="260856" y="2114629"/>
                </a:lnTo>
                <a:lnTo>
                  <a:pt x="259934" y="2112211"/>
                </a:lnTo>
                <a:lnTo>
                  <a:pt x="0" y="1311504"/>
                </a:lnTo>
                <a:lnTo>
                  <a:pt x="1596" y="1305631"/>
                </a:lnTo>
                <a:lnTo>
                  <a:pt x="263786" y="500915"/>
                </a:lnTo>
                <a:lnTo>
                  <a:pt x="264027" y="500721"/>
                </a:lnTo>
                <a:lnTo>
                  <a:pt x="948681" y="17"/>
                </a:lnTo>
                <a:lnTo>
                  <a:pt x="946466" y="0"/>
                </a:lnTo>
                <a:close/>
              </a:path>
            </a:pathLst>
          </a:custGeom>
          <a:solidFill>
            <a:srgbClr val="F0E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75464D6-EE61-4C67-9B33-BA964B2DDE6A}"/>
              </a:ext>
            </a:extLst>
          </p:cNvPr>
          <p:cNvCxnSpPr>
            <a:cxnSpLocks/>
            <a:stCxn id="121" idx="16"/>
            <a:endCxn id="122" idx="16"/>
          </p:cNvCxnSpPr>
          <p:nvPr/>
        </p:nvCxnSpPr>
        <p:spPr>
          <a:xfrm>
            <a:off x="3705842" y="2983093"/>
            <a:ext cx="523295" cy="387635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D6862497-EA1C-40B8-A2BF-4DE3DC2B8EB4}"/>
              </a:ext>
            </a:extLst>
          </p:cNvPr>
          <p:cNvCxnSpPr>
            <a:cxnSpLocks/>
            <a:stCxn id="121" idx="0"/>
            <a:endCxn id="122" idx="18"/>
          </p:cNvCxnSpPr>
          <p:nvPr/>
        </p:nvCxnSpPr>
        <p:spPr>
          <a:xfrm>
            <a:off x="4240671" y="2590664"/>
            <a:ext cx="194831" cy="62914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5A9FB4BF-E6C8-4A03-9EE9-171F591DCF97}"/>
              </a:ext>
            </a:extLst>
          </p:cNvPr>
          <p:cNvCxnSpPr>
            <a:cxnSpLocks/>
            <a:stCxn id="121" idx="1"/>
            <a:endCxn id="122" idx="1"/>
          </p:cNvCxnSpPr>
          <p:nvPr/>
        </p:nvCxnSpPr>
        <p:spPr>
          <a:xfrm flipH="1">
            <a:off x="4688886" y="2590664"/>
            <a:ext cx="212340" cy="629134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3D52ACDF-8469-4E03-AB36-1A859D4034C7}"/>
              </a:ext>
            </a:extLst>
          </p:cNvPr>
          <p:cNvCxnSpPr>
            <a:cxnSpLocks/>
            <a:stCxn id="121" idx="3"/>
            <a:endCxn id="122" idx="3"/>
          </p:cNvCxnSpPr>
          <p:nvPr/>
        </p:nvCxnSpPr>
        <p:spPr>
          <a:xfrm flipH="1">
            <a:off x="4895624" y="2982958"/>
            <a:ext cx="543137" cy="387718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0E966D16-6E6B-4761-A5E2-21206BF763C0}"/>
              </a:ext>
            </a:extLst>
          </p:cNvPr>
          <p:cNvCxnSpPr>
            <a:cxnSpLocks/>
            <a:stCxn id="121" idx="4"/>
            <a:endCxn id="122" idx="4"/>
          </p:cNvCxnSpPr>
          <p:nvPr/>
        </p:nvCxnSpPr>
        <p:spPr>
          <a:xfrm flipH="1" flipV="1">
            <a:off x="4974689" y="3613316"/>
            <a:ext cx="669647" cy="525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350D87E3-5898-4AC4-881D-B4953EB1BAF7}"/>
              </a:ext>
            </a:extLst>
          </p:cNvPr>
          <p:cNvCxnSpPr>
            <a:cxnSpLocks/>
            <a:stCxn id="121" idx="7"/>
            <a:endCxn id="122" idx="7"/>
          </p:cNvCxnSpPr>
          <p:nvPr/>
        </p:nvCxnSpPr>
        <p:spPr>
          <a:xfrm flipH="1" flipV="1">
            <a:off x="4895159" y="3856196"/>
            <a:ext cx="542393" cy="389150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6C7E32C5-C332-402B-801E-6EB7E25747E9}"/>
              </a:ext>
            </a:extLst>
          </p:cNvPr>
          <p:cNvCxnSpPr>
            <a:cxnSpLocks/>
            <a:stCxn id="121" idx="9"/>
            <a:endCxn id="122" idx="8"/>
          </p:cNvCxnSpPr>
          <p:nvPr/>
        </p:nvCxnSpPr>
        <p:spPr>
          <a:xfrm flipH="1" flipV="1">
            <a:off x="4687955" y="4006151"/>
            <a:ext cx="214625" cy="629161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21C6D100-2768-48D6-9889-8B615D458E14}"/>
              </a:ext>
            </a:extLst>
          </p:cNvPr>
          <p:cNvCxnSpPr>
            <a:cxnSpLocks/>
            <a:stCxn id="121" idx="10"/>
            <a:endCxn id="122" idx="10"/>
          </p:cNvCxnSpPr>
          <p:nvPr/>
        </p:nvCxnSpPr>
        <p:spPr>
          <a:xfrm flipV="1">
            <a:off x="4237386" y="4006178"/>
            <a:ext cx="196184" cy="629134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E738CD97-93DD-4E27-82D2-431AA2487495}"/>
              </a:ext>
            </a:extLst>
          </p:cNvPr>
          <p:cNvCxnSpPr>
            <a:cxnSpLocks/>
            <a:stCxn id="121" idx="13"/>
            <a:endCxn id="122" idx="13"/>
          </p:cNvCxnSpPr>
          <p:nvPr/>
        </p:nvCxnSpPr>
        <p:spPr>
          <a:xfrm flipV="1">
            <a:off x="3702825" y="3856226"/>
            <a:ext cx="525151" cy="389197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BF9951C4-6BA1-4305-9D50-A515C8F8518B}"/>
              </a:ext>
            </a:extLst>
          </p:cNvPr>
          <p:cNvCxnSpPr>
            <a:cxnSpLocks/>
            <a:stCxn id="121" idx="14"/>
            <a:endCxn id="122" idx="14"/>
          </p:cNvCxnSpPr>
          <p:nvPr/>
        </p:nvCxnSpPr>
        <p:spPr>
          <a:xfrm flipV="1">
            <a:off x="3499186" y="3614966"/>
            <a:ext cx="650470" cy="3163"/>
          </a:xfrm>
          <a:prstGeom prst="line">
            <a:avLst/>
          </a:prstGeom>
          <a:ln w="38100" cap="rnd">
            <a:solidFill>
              <a:srgbClr val="F0EE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0F3081C9-30D2-4949-9306-C50E8DA26720}"/>
              </a:ext>
            </a:extLst>
          </p:cNvPr>
          <p:cNvGrpSpPr/>
          <p:nvPr/>
        </p:nvGrpSpPr>
        <p:grpSpPr>
          <a:xfrm>
            <a:off x="2991317" y="2095510"/>
            <a:ext cx="3161367" cy="3013835"/>
            <a:chOff x="2991317" y="2095510"/>
            <a:chExt cx="3161367" cy="3013835"/>
          </a:xfrm>
        </p:grpSpPr>
        <p:sp>
          <p:nvSpPr>
            <p:cNvPr id="134" name="Shape">
              <a:extLst>
                <a:ext uri="{FF2B5EF4-FFF2-40B4-BE49-F238E27FC236}">
                  <a16:creationId xmlns:a16="http://schemas.microsoft.com/office/drawing/2014/main" id="{231080DB-254C-4341-85C3-69AE4B53EEC8}"/>
                </a:ext>
              </a:extLst>
            </p:cNvPr>
            <p:cNvSpPr/>
            <p:nvPr/>
          </p:nvSpPr>
          <p:spPr>
            <a:xfrm>
              <a:off x="4078933" y="2095510"/>
              <a:ext cx="1323370" cy="902605"/>
            </a:xfrm>
            <a:custGeom>
              <a:avLst/>
              <a:gdLst>
                <a:gd name="connsiteX0" fmla="*/ 0 w 21600"/>
                <a:gd name="connsiteY0" fmla="*/ 0 h 21600"/>
                <a:gd name="connsiteX1" fmla="*/ 15988 w 21600"/>
                <a:gd name="connsiteY1" fmla="*/ 0 h 21600"/>
                <a:gd name="connsiteX2" fmla="*/ 18697 w 21600"/>
                <a:gd name="connsiteY2" fmla="*/ 10554 h 21600"/>
                <a:gd name="connsiteX3" fmla="*/ 21600 w 21600"/>
                <a:gd name="connsiteY3" fmla="*/ 21600 h 21600"/>
                <a:gd name="connsiteX4" fmla="*/ 13182 w 21600"/>
                <a:gd name="connsiteY4" fmla="*/ 12613 h 21600"/>
                <a:gd name="connsiteX5" fmla="*/ 0 w 21600"/>
                <a:gd name="connsiteY5" fmla="*/ 0 h 21600"/>
                <a:gd name="connsiteX0" fmla="*/ 0 w 21600"/>
                <a:gd name="connsiteY0" fmla="*/ 0 h 21600"/>
                <a:gd name="connsiteX1" fmla="*/ 15988 w 21600"/>
                <a:gd name="connsiteY1" fmla="*/ 0 h 21600"/>
                <a:gd name="connsiteX2" fmla="*/ 19785 w 21600"/>
                <a:gd name="connsiteY2" fmla="*/ 9756 h 21600"/>
                <a:gd name="connsiteX3" fmla="*/ 21600 w 21600"/>
                <a:gd name="connsiteY3" fmla="*/ 21600 h 21600"/>
                <a:gd name="connsiteX4" fmla="*/ 13182 w 21600"/>
                <a:gd name="connsiteY4" fmla="*/ 12613 h 21600"/>
                <a:gd name="connsiteX5" fmla="*/ 0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15988" y="0"/>
                  </a:lnTo>
                  <a:lnTo>
                    <a:pt x="19785" y="9756"/>
                  </a:lnTo>
                  <a:lnTo>
                    <a:pt x="21600" y="21600"/>
                  </a:lnTo>
                  <a:lnTo>
                    <a:pt x="13182" y="126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5" name="Shape">
              <a:extLst>
                <a:ext uri="{FF2B5EF4-FFF2-40B4-BE49-F238E27FC236}">
                  <a16:creationId xmlns:a16="http://schemas.microsoft.com/office/drawing/2014/main" id="{78DB6935-5F53-4BA2-9682-DE406A209985}"/>
                </a:ext>
              </a:extLst>
            </p:cNvPr>
            <p:cNvSpPr/>
            <p:nvPr/>
          </p:nvSpPr>
          <p:spPr>
            <a:xfrm>
              <a:off x="5057317" y="2095510"/>
              <a:ext cx="791759" cy="1506604"/>
            </a:xfrm>
            <a:custGeom>
              <a:avLst/>
              <a:gdLst>
                <a:gd name="connsiteX0" fmla="*/ 21600 w 21600"/>
                <a:gd name="connsiteY0" fmla="*/ 8238 h 21600"/>
                <a:gd name="connsiteX1" fmla="*/ 18332 w 21600"/>
                <a:gd name="connsiteY1" fmla="*/ 14516 h 21600"/>
                <a:gd name="connsiteX2" fmla="*/ 14750 w 21600"/>
                <a:gd name="connsiteY2" fmla="*/ 21600 h 21600"/>
                <a:gd name="connsiteX3" fmla="*/ 9381 w 21600"/>
                <a:gd name="connsiteY3" fmla="*/ 12941 h 21600"/>
                <a:gd name="connsiteX4" fmla="*/ 0 w 21600"/>
                <a:gd name="connsiteY4" fmla="*/ 0 h 21600"/>
                <a:gd name="connsiteX5" fmla="*/ 21600 w 21600"/>
                <a:gd name="connsiteY5" fmla="*/ 8238 h 21600"/>
                <a:gd name="connsiteX0" fmla="*/ 21600 w 21600"/>
                <a:gd name="connsiteY0" fmla="*/ 8238 h 21600"/>
                <a:gd name="connsiteX1" fmla="*/ 21060 w 21600"/>
                <a:gd name="connsiteY1" fmla="*/ 14994 h 21600"/>
                <a:gd name="connsiteX2" fmla="*/ 14750 w 21600"/>
                <a:gd name="connsiteY2" fmla="*/ 21600 h 21600"/>
                <a:gd name="connsiteX3" fmla="*/ 9381 w 21600"/>
                <a:gd name="connsiteY3" fmla="*/ 12941 h 21600"/>
                <a:gd name="connsiteX4" fmla="*/ 0 w 21600"/>
                <a:gd name="connsiteY4" fmla="*/ 0 h 21600"/>
                <a:gd name="connsiteX5" fmla="*/ 21600 w 21600"/>
                <a:gd name="connsiteY5" fmla="*/ 8238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21600" y="8238"/>
                  </a:moveTo>
                  <a:lnTo>
                    <a:pt x="21060" y="14994"/>
                  </a:lnTo>
                  <a:lnTo>
                    <a:pt x="14750" y="21600"/>
                  </a:lnTo>
                  <a:lnTo>
                    <a:pt x="9381" y="12941"/>
                  </a:lnTo>
                  <a:lnTo>
                    <a:pt x="0" y="0"/>
                  </a:lnTo>
                  <a:lnTo>
                    <a:pt x="21600" y="8238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6" name="Shape">
              <a:extLst>
                <a:ext uri="{FF2B5EF4-FFF2-40B4-BE49-F238E27FC236}">
                  <a16:creationId xmlns:a16="http://schemas.microsoft.com/office/drawing/2014/main" id="{2AD81BC8-2746-41CA-AAD3-A379E3DF96E2}"/>
                </a:ext>
              </a:extLst>
            </p:cNvPr>
            <p:cNvSpPr/>
            <p:nvPr/>
          </p:nvSpPr>
          <p:spPr>
            <a:xfrm>
              <a:off x="5401644" y="2669625"/>
              <a:ext cx="751040" cy="1538277"/>
            </a:xfrm>
            <a:custGeom>
              <a:avLst/>
              <a:gdLst>
                <a:gd name="connsiteX0" fmla="*/ 12882 w 21600"/>
                <a:gd name="connsiteY0" fmla="*/ 0 h 21600"/>
                <a:gd name="connsiteX1" fmla="*/ 21600 w 21600"/>
                <a:gd name="connsiteY1" fmla="*/ 13087 h 21600"/>
                <a:gd name="connsiteX2" fmla="*/ 11341 w 21600"/>
                <a:gd name="connsiteY2" fmla="*/ 17056 h 21600"/>
                <a:gd name="connsiteX3" fmla="*/ 0 w 21600"/>
                <a:gd name="connsiteY3" fmla="*/ 21600 h 21600"/>
                <a:gd name="connsiteX4" fmla="*/ 5660 w 21600"/>
                <a:gd name="connsiteY4" fmla="*/ 13087 h 21600"/>
                <a:gd name="connsiteX5" fmla="*/ 12882 w 21600"/>
                <a:gd name="connsiteY5" fmla="*/ 0 h 21600"/>
                <a:gd name="connsiteX0" fmla="*/ 12882 w 21600"/>
                <a:gd name="connsiteY0" fmla="*/ 0 h 21600"/>
                <a:gd name="connsiteX1" fmla="*/ 21600 w 21600"/>
                <a:gd name="connsiteY1" fmla="*/ 13087 h 21600"/>
                <a:gd name="connsiteX2" fmla="*/ 13259 w 21600"/>
                <a:gd name="connsiteY2" fmla="*/ 18862 h 21600"/>
                <a:gd name="connsiteX3" fmla="*/ 0 w 21600"/>
                <a:gd name="connsiteY3" fmla="*/ 21600 h 21600"/>
                <a:gd name="connsiteX4" fmla="*/ 5660 w 21600"/>
                <a:gd name="connsiteY4" fmla="*/ 13087 h 21600"/>
                <a:gd name="connsiteX5" fmla="*/ 12882 w 21600"/>
                <a:gd name="connsiteY5" fmla="*/ 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2882" y="0"/>
                  </a:moveTo>
                  <a:lnTo>
                    <a:pt x="21600" y="13087"/>
                  </a:lnTo>
                  <a:lnTo>
                    <a:pt x="13259" y="18862"/>
                  </a:lnTo>
                  <a:lnTo>
                    <a:pt x="0" y="21600"/>
                  </a:lnTo>
                  <a:lnTo>
                    <a:pt x="5660" y="13087"/>
                  </a:lnTo>
                  <a:lnTo>
                    <a:pt x="12882" y="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7" name="Shape">
              <a:extLst>
                <a:ext uri="{FF2B5EF4-FFF2-40B4-BE49-F238E27FC236}">
                  <a16:creationId xmlns:a16="http://schemas.microsoft.com/office/drawing/2014/main" id="{A8631959-FA8E-4246-916A-2DE60BEF845A}"/>
                </a:ext>
              </a:extLst>
            </p:cNvPr>
            <p:cNvSpPr/>
            <p:nvPr/>
          </p:nvSpPr>
          <p:spPr>
            <a:xfrm>
              <a:off x="4884265" y="3600415"/>
              <a:ext cx="1266818" cy="1064911"/>
            </a:xfrm>
            <a:custGeom>
              <a:avLst/>
              <a:gdLst>
                <a:gd name="connsiteX0" fmla="*/ 16431 w 21600"/>
                <a:gd name="connsiteY0" fmla="*/ 20552 h 21600"/>
                <a:gd name="connsiteX1" fmla="*/ 8724 w 21600"/>
                <a:gd name="connsiteY1" fmla="*/ 20963 h 21600"/>
                <a:gd name="connsiteX2" fmla="*/ 0 w 21600"/>
                <a:gd name="connsiteY2" fmla="*/ 21600 h 21600"/>
                <a:gd name="connsiteX3" fmla="*/ 8794 w 21600"/>
                <a:gd name="connsiteY3" fmla="*/ 13369 h 21600"/>
                <a:gd name="connsiteX4" fmla="*/ 21600 w 21600"/>
                <a:gd name="connsiteY4" fmla="*/ 0 h 21600"/>
                <a:gd name="connsiteX5" fmla="*/ 16431 w 21600"/>
                <a:gd name="connsiteY5" fmla="*/ 20552 h 21600"/>
                <a:gd name="connsiteX0" fmla="*/ 16431 w 21600"/>
                <a:gd name="connsiteY0" fmla="*/ 20552 h 23483"/>
                <a:gd name="connsiteX1" fmla="*/ 8724 w 21600"/>
                <a:gd name="connsiteY1" fmla="*/ 23483 h 23483"/>
                <a:gd name="connsiteX2" fmla="*/ 0 w 21600"/>
                <a:gd name="connsiteY2" fmla="*/ 21600 h 23483"/>
                <a:gd name="connsiteX3" fmla="*/ 8794 w 21600"/>
                <a:gd name="connsiteY3" fmla="*/ 13369 h 23483"/>
                <a:gd name="connsiteX4" fmla="*/ 21600 w 21600"/>
                <a:gd name="connsiteY4" fmla="*/ 0 h 23483"/>
                <a:gd name="connsiteX5" fmla="*/ 16431 w 21600"/>
                <a:gd name="connsiteY5" fmla="*/ 20552 h 23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3483" extrusionOk="0">
                  <a:moveTo>
                    <a:pt x="16431" y="20552"/>
                  </a:moveTo>
                  <a:lnTo>
                    <a:pt x="8724" y="23483"/>
                  </a:lnTo>
                  <a:lnTo>
                    <a:pt x="0" y="21600"/>
                  </a:lnTo>
                  <a:lnTo>
                    <a:pt x="8794" y="13369"/>
                  </a:lnTo>
                  <a:lnTo>
                    <a:pt x="21600" y="0"/>
                  </a:lnTo>
                  <a:lnTo>
                    <a:pt x="16431" y="20552"/>
                  </a:ln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8" name="Shape">
              <a:extLst>
                <a:ext uri="{FF2B5EF4-FFF2-40B4-BE49-F238E27FC236}">
                  <a16:creationId xmlns:a16="http://schemas.microsoft.com/office/drawing/2014/main" id="{720BD16D-6D73-48A4-A301-C1C1760B4D7B}"/>
                </a:ext>
              </a:extLst>
            </p:cNvPr>
            <p:cNvSpPr/>
            <p:nvPr/>
          </p:nvSpPr>
          <p:spPr>
            <a:xfrm>
              <a:off x="4249973" y="4532492"/>
              <a:ext cx="1601617" cy="576853"/>
            </a:xfrm>
            <a:custGeom>
              <a:avLst/>
              <a:gdLst>
                <a:gd name="connsiteX0" fmla="*/ 10922 w 21600"/>
                <a:gd name="connsiteY0" fmla="*/ 21600 h 21600"/>
                <a:gd name="connsiteX1" fmla="*/ 5949 w 21600"/>
                <a:gd name="connsiteY1" fmla="*/ 12643 h 21600"/>
                <a:gd name="connsiteX2" fmla="*/ 0 w 21600"/>
                <a:gd name="connsiteY2" fmla="*/ 1779 h 21600"/>
                <a:gd name="connsiteX3" fmla="*/ 8603 w 21600"/>
                <a:gd name="connsiteY3" fmla="*/ 1779 h 21600"/>
                <a:gd name="connsiteX4" fmla="*/ 21600 w 21600"/>
                <a:gd name="connsiteY4" fmla="*/ 0 h 21600"/>
                <a:gd name="connsiteX5" fmla="*/ 10922 w 21600"/>
                <a:gd name="connsiteY5" fmla="*/ 21600 h 21600"/>
                <a:gd name="connsiteX0" fmla="*/ 10922 w 21600"/>
                <a:gd name="connsiteY0" fmla="*/ 21600 h 21600"/>
                <a:gd name="connsiteX1" fmla="*/ 4921 w 21600"/>
                <a:gd name="connsiteY1" fmla="*/ 15853 h 21600"/>
                <a:gd name="connsiteX2" fmla="*/ 0 w 21600"/>
                <a:gd name="connsiteY2" fmla="*/ 1779 h 21600"/>
                <a:gd name="connsiteX3" fmla="*/ 8603 w 21600"/>
                <a:gd name="connsiteY3" fmla="*/ 1779 h 21600"/>
                <a:gd name="connsiteX4" fmla="*/ 21600 w 21600"/>
                <a:gd name="connsiteY4" fmla="*/ 0 h 21600"/>
                <a:gd name="connsiteX5" fmla="*/ 10922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10922" y="21600"/>
                  </a:moveTo>
                  <a:lnTo>
                    <a:pt x="4921" y="15853"/>
                  </a:lnTo>
                  <a:lnTo>
                    <a:pt x="0" y="1779"/>
                  </a:lnTo>
                  <a:lnTo>
                    <a:pt x="8603" y="1779"/>
                  </a:lnTo>
                  <a:lnTo>
                    <a:pt x="21600" y="0"/>
                  </a:lnTo>
                  <a:lnTo>
                    <a:pt x="10922" y="21600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39" name="Shape">
              <a:extLst>
                <a:ext uri="{FF2B5EF4-FFF2-40B4-BE49-F238E27FC236}">
                  <a16:creationId xmlns:a16="http://schemas.microsoft.com/office/drawing/2014/main" id="{FF74B68F-DCAE-4D9B-A3B2-8A71E420E1B9}"/>
                </a:ext>
              </a:extLst>
            </p:cNvPr>
            <p:cNvSpPr/>
            <p:nvPr/>
          </p:nvSpPr>
          <p:spPr>
            <a:xfrm>
              <a:off x="3737494" y="4206740"/>
              <a:ext cx="1323370" cy="902605"/>
            </a:xfrm>
            <a:custGeom>
              <a:avLst/>
              <a:gdLst>
                <a:gd name="connsiteX0" fmla="*/ 5612 w 21600"/>
                <a:gd name="connsiteY0" fmla="*/ 21600 h 21600"/>
                <a:gd name="connsiteX1" fmla="*/ 2583 w 21600"/>
                <a:gd name="connsiteY1" fmla="*/ 10747 h 21600"/>
                <a:gd name="connsiteX2" fmla="*/ 0 w 21600"/>
                <a:gd name="connsiteY2" fmla="*/ 0 h 21600"/>
                <a:gd name="connsiteX3" fmla="*/ 8382 w 21600"/>
                <a:gd name="connsiteY3" fmla="*/ 8932 h 21600"/>
                <a:gd name="connsiteX4" fmla="*/ 21600 w 21600"/>
                <a:gd name="connsiteY4" fmla="*/ 21600 h 21600"/>
                <a:gd name="connsiteX5" fmla="*/ 5612 w 21600"/>
                <a:gd name="connsiteY5" fmla="*/ 21600 h 21600"/>
                <a:gd name="connsiteX0" fmla="*/ 5612 w 21600"/>
                <a:gd name="connsiteY0" fmla="*/ 21600 h 21600"/>
                <a:gd name="connsiteX1" fmla="*/ 1262 w 21600"/>
                <a:gd name="connsiteY1" fmla="*/ 11317 h 21600"/>
                <a:gd name="connsiteX2" fmla="*/ 0 w 21600"/>
                <a:gd name="connsiteY2" fmla="*/ 0 h 21600"/>
                <a:gd name="connsiteX3" fmla="*/ 8382 w 21600"/>
                <a:gd name="connsiteY3" fmla="*/ 8932 h 21600"/>
                <a:gd name="connsiteX4" fmla="*/ 21600 w 21600"/>
                <a:gd name="connsiteY4" fmla="*/ 21600 h 21600"/>
                <a:gd name="connsiteX5" fmla="*/ 5612 w 21600"/>
                <a:gd name="connsiteY5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5612" y="21600"/>
                  </a:moveTo>
                  <a:lnTo>
                    <a:pt x="1262" y="11317"/>
                  </a:lnTo>
                  <a:lnTo>
                    <a:pt x="0" y="0"/>
                  </a:lnTo>
                  <a:lnTo>
                    <a:pt x="8382" y="8932"/>
                  </a:lnTo>
                  <a:lnTo>
                    <a:pt x="21600" y="21600"/>
                  </a:lnTo>
                  <a:lnTo>
                    <a:pt x="5612" y="21600"/>
                  </a:lnTo>
                  <a:close/>
                </a:path>
              </a:pathLst>
            </a:custGeom>
            <a:solidFill>
              <a:srgbClr val="7030A0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0" name="Shape">
              <a:extLst>
                <a:ext uri="{FF2B5EF4-FFF2-40B4-BE49-F238E27FC236}">
                  <a16:creationId xmlns:a16="http://schemas.microsoft.com/office/drawing/2014/main" id="{38525723-448D-4F57-8C04-D01A5167C583}"/>
                </a:ext>
              </a:extLst>
            </p:cNvPr>
            <p:cNvSpPr/>
            <p:nvPr/>
          </p:nvSpPr>
          <p:spPr>
            <a:xfrm>
              <a:off x="3289144" y="3600477"/>
              <a:ext cx="794023" cy="1508868"/>
            </a:xfrm>
            <a:custGeom>
              <a:avLst/>
              <a:gdLst>
                <a:gd name="connsiteX0" fmla="*/ 0 w 21600"/>
                <a:gd name="connsiteY0" fmla="*/ 13342 h 21600"/>
                <a:gd name="connsiteX1" fmla="*/ 3545 w 21600"/>
                <a:gd name="connsiteY1" fmla="*/ 6518 h 21600"/>
                <a:gd name="connsiteX2" fmla="*/ 6892 w 21600"/>
                <a:gd name="connsiteY2" fmla="*/ 0 h 21600"/>
                <a:gd name="connsiteX3" fmla="*/ 12246 w 21600"/>
                <a:gd name="connsiteY3" fmla="*/ 8679 h 21600"/>
                <a:gd name="connsiteX4" fmla="*/ 21600 w 21600"/>
                <a:gd name="connsiteY4" fmla="*/ 21600 h 21600"/>
                <a:gd name="connsiteX5" fmla="*/ 0 w 21600"/>
                <a:gd name="connsiteY5" fmla="*/ 13342 h 21600"/>
                <a:gd name="connsiteX0" fmla="*/ 0 w 21600"/>
                <a:gd name="connsiteY0" fmla="*/ 13342 h 21600"/>
                <a:gd name="connsiteX1" fmla="*/ 1472 w 21600"/>
                <a:gd name="connsiteY1" fmla="*/ 5700 h 21600"/>
                <a:gd name="connsiteX2" fmla="*/ 6892 w 21600"/>
                <a:gd name="connsiteY2" fmla="*/ 0 h 21600"/>
                <a:gd name="connsiteX3" fmla="*/ 12246 w 21600"/>
                <a:gd name="connsiteY3" fmla="*/ 8679 h 21600"/>
                <a:gd name="connsiteX4" fmla="*/ 21600 w 21600"/>
                <a:gd name="connsiteY4" fmla="*/ 21600 h 21600"/>
                <a:gd name="connsiteX5" fmla="*/ 0 w 21600"/>
                <a:gd name="connsiteY5" fmla="*/ 13342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1600" extrusionOk="0">
                  <a:moveTo>
                    <a:pt x="0" y="13342"/>
                  </a:moveTo>
                  <a:lnTo>
                    <a:pt x="1472" y="5700"/>
                  </a:lnTo>
                  <a:lnTo>
                    <a:pt x="6892" y="0"/>
                  </a:lnTo>
                  <a:lnTo>
                    <a:pt x="12246" y="8679"/>
                  </a:lnTo>
                  <a:lnTo>
                    <a:pt x="21600" y="21600"/>
                  </a:lnTo>
                  <a:lnTo>
                    <a:pt x="0" y="13342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1" name="Shape">
              <a:extLst>
                <a:ext uri="{FF2B5EF4-FFF2-40B4-BE49-F238E27FC236}">
                  <a16:creationId xmlns:a16="http://schemas.microsoft.com/office/drawing/2014/main" id="{2BD4E9D0-9F23-4F50-9506-53C37E8CA849}"/>
                </a:ext>
              </a:extLst>
            </p:cNvPr>
            <p:cNvSpPr/>
            <p:nvPr/>
          </p:nvSpPr>
          <p:spPr>
            <a:xfrm>
              <a:off x="2991317" y="2997791"/>
              <a:ext cx="751040" cy="15360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8494"/>
                  </a:moveTo>
                  <a:lnTo>
                    <a:pt x="21600" y="0"/>
                  </a:lnTo>
                  <a:lnTo>
                    <a:pt x="15940" y="8494"/>
                  </a:lnTo>
                  <a:lnTo>
                    <a:pt x="8653" y="21600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2" name="Shape">
              <a:extLst>
                <a:ext uri="{FF2B5EF4-FFF2-40B4-BE49-F238E27FC236}">
                  <a16:creationId xmlns:a16="http://schemas.microsoft.com/office/drawing/2014/main" id="{184CE303-4C8C-4462-B462-09926FBF5ED2}"/>
                </a:ext>
              </a:extLst>
            </p:cNvPr>
            <p:cNvSpPr/>
            <p:nvPr/>
          </p:nvSpPr>
          <p:spPr>
            <a:xfrm>
              <a:off x="2991317" y="2536532"/>
              <a:ext cx="1264553" cy="1065591"/>
            </a:xfrm>
            <a:custGeom>
              <a:avLst/>
              <a:gdLst>
                <a:gd name="connsiteX0" fmla="*/ 5139 w 21600"/>
                <a:gd name="connsiteY0" fmla="*/ 1048 h 21600"/>
                <a:gd name="connsiteX1" fmla="*/ 12520 w 21600"/>
                <a:gd name="connsiteY1" fmla="*/ 517 h 21600"/>
                <a:gd name="connsiteX2" fmla="*/ 21600 w 21600"/>
                <a:gd name="connsiteY2" fmla="*/ 0 h 21600"/>
                <a:gd name="connsiteX3" fmla="*/ 12829 w 21600"/>
                <a:gd name="connsiteY3" fmla="*/ 8281 h 21600"/>
                <a:gd name="connsiteX4" fmla="*/ 0 w 21600"/>
                <a:gd name="connsiteY4" fmla="*/ 21600 h 21600"/>
                <a:gd name="connsiteX5" fmla="*/ 5139 w 21600"/>
                <a:gd name="connsiteY5" fmla="*/ 1048 h 21600"/>
                <a:gd name="connsiteX0" fmla="*/ 5139 w 21600"/>
                <a:gd name="connsiteY0" fmla="*/ 2946 h 23498"/>
                <a:gd name="connsiteX1" fmla="*/ 12845 w 21600"/>
                <a:gd name="connsiteY1" fmla="*/ 0 h 23498"/>
                <a:gd name="connsiteX2" fmla="*/ 21600 w 21600"/>
                <a:gd name="connsiteY2" fmla="*/ 1898 h 23498"/>
                <a:gd name="connsiteX3" fmla="*/ 12829 w 21600"/>
                <a:gd name="connsiteY3" fmla="*/ 10179 h 23498"/>
                <a:gd name="connsiteX4" fmla="*/ 0 w 21600"/>
                <a:gd name="connsiteY4" fmla="*/ 23498 h 23498"/>
                <a:gd name="connsiteX5" fmla="*/ 5139 w 21600"/>
                <a:gd name="connsiteY5" fmla="*/ 2946 h 234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00" h="23498" extrusionOk="0">
                  <a:moveTo>
                    <a:pt x="5139" y="2946"/>
                  </a:moveTo>
                  <a:lnTo>
                    <a:pt x="12845" y="0"/>
                  </a:lnTo>
                  <a:lnTo>
                    <a:pt x="21600" y="1898"/>
                  </a:lnTo>
                  <a:lnTo>
                    <a:pt x="12829" y="10179"/>
                  </a:lnTo>
                  <a:lnTo>
                    <a:pt x="0" y="23498"/>
                  </a:lnTo>
                  <a:lnTo>
                    <a:pt x="5139" y="2946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sp>
          <p:nvSpPr>
            <p:cNvPr id="143" name="Shape">
              <a:extLst>
                <a:ext uri="{FF2B5EF4-FFF2-40B4-BE49-F238E27FC236}">
                  <a16:creationId xmlns:a16="http://schemas.microsoft.com/office/drawing/2014/main" id="{A01363B9-36F2-4CB9-9C75-2255453DE25A}"/>
                </a:ext>
              </a:extLst>
            </p:cNvPr>
            <p:cNvSpPr/>
            <p:nvPr/>
          </p:nvSpPr>
          <p:spPr>
            <a:xfrm>
              <a:off x="3290495" y="2095510"/>
              <a:ext cx="1601617" cy="574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708" y="0"/>
                  </a:moveTo>
                  <a:lnTo>
                    <a:pt x="21600" y="19814"/>
                  </a:lnTo>
                  <a:lnTo>
                    <a:pt x="12997" y="1981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</p:grpSp>
      <p:pic>
        <p:nvPicPr>
          <p:cNvPr id="144" name="Graphic 143" descr="Bar graph with downward trend with solid fill">
            <a:extLst>
              <a:ext uri="{FF2B5EF4-FFF2-40B4-BE49-F238E27FC236}">
                <a16:creationId xmlns:a16="http://schemas.microsoft.com/office/drawing/2014/main" id="{2309AC9D-60D9-4548-900E-EEC453CA39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128206" y="3540596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8" name="Graphic 147" descr="Bar graph with upward trend with solid fill">
            <a:extLst>
              <a:ext uri="{FF2B5EF4-FFF2-40B4-BE49-F238E27FC236}">
                <a16:creationId xmlns:a16="http://schemas.microsoft.com/office/drawing/2014/main" id="{9B22120C-6CAF-4E54-A867-9EA2B1F89C5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72944" y="2744670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9" name="Graphic 148" descr="Brainstorm with solid fill">
            <a:extLst>
              <a:ext uri="{FF2B5EF4-FFF2-40B4-BE49-F238E27FC236}">
                <a16:creationId xmlns:a16="http://schemas.microsoft.com/office/drawing/2014/main" id="{B548D758-6BE1-47C0-869F-F7DE710CDE6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07212" y="4260323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0" name="Graphic 149" descr="Bullseye with solid fill">
            <a:extLst>
              <a:ext uri="{FF2B5EF4-FFF2-40B4-BE49-F238E27FC236}">
                <a16:creationId xmlns:a16="http://schemas.microsoft.com/office/drawing/2014/main" id="{7A1ABFB9-FEC1-4F6D-96E8-F8782AEB4AD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523803" y="4157003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1" name="Graphic 150" descr="Database with solid fill">
            <a:extLst>
              <a:ext uri="{FF2B5EF4-FFF2-40B4-BE49-F238E27FC236}">
                <a16:creationId xmlns:a16="http://schemas.microsoft.com/office/drawing/2014/main" id="{98D0FB47-20D0-4905-A638-6DF1AF60B35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935558" y="4689996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2" name="Graphic 151" descr="Gears with solid fill">
            <a:extLst>
              <a:ext uri="{FF2B5EF4-FFF2-40B4-BE49-F238E27FC236}">
                <a16:creationId xmlns:a16="http://schemas.microsoft.com/office/drawing/2014/main" id="{ACEE9397-1F74-4483-8722-CD61CC2968F4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4095345" y="4736482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3" name="Graphic 152" descr="Hourglass 30% with solid fill">
            <a:extLst>
              <a:ext uri="{FF2B5EF4-FFF2-40B4-BE49-F238E27FC236}">
                <a16:creationId xmlns:a16="http://schemas.microsoft.com/office/drawing/2014/main" id="{C3935B74-4ACA-4FD6-BEC2-BE9DFA0F3D9C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735124" y="3359623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4" name="Graphic 153" descr="Lightbulb with solid fill">
            <a:extLst>
              <a:ext uri="{FF2B5EF4-FFF2-40B4-BE49-F238E27FC236}">
                <a16:creationId xmlns:a16="http://schemas.microsoft.com/office/drawing/2014/main" id="{50E70C94-CFD2-41FC-A80C-FD8F621C43AD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4763713" y="2195364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5" name="Graphic 154" descr="Research with solid fill">
            <a:extLst>
              <a:ext uri="{FF2B5EF4-FFF2-40B4-BE49-F238E27FC236}">
                <a16:creationId xmlns:a16="http://schemas.microsoft.com/office/drawing/2014/main" id="{578C8546-569E-4B02-B71F-3388A889C7E6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418421" y="2565605"/>
            <a:ext cx="276866" cy="2768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6" name="Graphic 155" descr="Eye with solid fill">
            <a:extLst>
              <a:ext uri="{FF2B5EF4-FFF2-40B4-BE49-F238E27FC236}">
                <a16:creationId xmlns:a16="http://schemas.microsoft.com/office/drawing/2014/main" id="{7FF8C145-A0F8-4DB6-A827-4A38F7350C48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3873273" y="2179793"/>
            <a:ext cx="343460" cy="3434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7" name="TextBox 156">
            <a:extLst>
              <a:ext uri="{FF2B5EF4-FFF2-40B4-BE49-F238E27FC236}">
                <a16:creationId xmlns:a16="http://schemas.microsoft.com/office/drawing/2014/main" id="{20F96FA4-040B-4BEB-9905-7612E99C5CE0}"/>
              </a:ext>
            </a:extLst>
          </p:cNvPr>
          <p:cNvSpPr txBox="1"/>
          <p:nvPr/>
        </p:nvSpPr>
        <p:spPr>
          <a:xfrm>
            <a:off x="4796233" y="2865116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3"/>
                </a:solidFill>
              </a:rPr>
              <a:t>01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7B6C8E2F-6A4C-46C6-AC6B-481B7D955BBB}"/>
              </a:ext>
            </a:extLst>
          </p:cNvPr>
          <p:cNvSpPr txBox="1"/>
          <p:nvPr/>
        </p:nvSpPr>
        <p:spPr>
          <a:xfrm>
            <a:off x="5058685" y="3224194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6"/>
                </a:solidFill>
              </a:rPr>
              <a:t>02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D236144E-BC8B-4357-8984-B391D7A093C4}"/>
              </a:ext>
            </a:extLst>
          </p:cNvPr>
          <p:cNvSpPr txBox="1"/>
          <p:nvPr/>
        </p:nvSpPr>
        <p:spPr>
          <a:xfrm>
            <a:off x="5039696" y="3661074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4">
                    <a:lumMod val="75000"/>
                  </a:schemeClr>
                </a:solidFill>
              </a:rPr>
              <a:t>03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521CF792-C0BA-492F-B56C-2FD2DE7C7249}"/>
              </a:ext>
            </a:extLst>
          </p:cNvPr>
          <p:cNvSpPr txBox="1"/>
          <p:nvPr/>
        </p:nvSpPr>
        <p:spPr>
          <a:xfrm>
            <a:off x="4778985" y="4048306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2"/>
                </a:solidFill>
              </a:rPr>
              <a:t>04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A9DBC13A-FA11-4C35-A6DB-8C310ECC6CC2}"/>
              </a:ext>
            </a:extLst>
          </p:cNvPr>
          <p:cNvSpPr txBox="1"/>
          <p:nvPr/>
        </p:nvSpPr>
        <p:spPr>
          <a:xfrm>
            <a:off x="4354447" y="4193500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5"/>
                </a:solidFill>
              </a:rPr>
              <a:t>05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F62A3991-B4C5-4946-A2E1-28D100334BC8}"/>
              </a:ext>
            </a:extLst>
          </p:cNvPr>
          <p:cNvSpPr txBox="1"/>
          <p:nvPr/>
        </p:nvSpPr>
        <p:spPr>
          <a:xfrm>
            <a:off x="3899944" y="4048306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</a:rPr>
              <a:t>06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62A4956D-1615-46FA-AD16-7818079C8333}"/>
              </a:ext>
            </a:extLst>
          </p:cNvPr>
          <p:cNvSpPr txBox="1"/>
          <p:nvPr/>
        </p:nvSpPr>
        <p:spPr>
          <a:xfrm>
            <a:off x="3653176" y="3661074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2">
                    <a:lumMod val="75000"/>
                  </a:schemeClr>
                </a:solidFill>
              </a:rPr>
              <a:t>07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E738DB5D-317A-4F2B-8585-49485FEB00AE}"/>
              </a:ext>
            </a:extLst>
          </p:cNvPr>
          <p:cNvSpPr txBox="1"/>
          <p:nvPr/>
        </p:nvSpPr>
        <p:spPr>
          <a:xfrm>
            <a:off x="3683100" y="3224194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1"/>
                </a:solidFill>
              </a:rPr>
              <a:t>08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15CE2620-E382-4B9F-816C-077EAE4F5BCD}"/>
              </a:ext>
            </a:extLst>
          </p:cNvPr>
          <p:cNvSpPr txBox="1"/>
          <p:nvPr/>
        </p:nvSpPr>
        <p:spPr>
          <a:xfrm>
            <a:off x="3922486" y="2865116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2">
                    <a:lumMod val="90000"/>
                  </a:schemeClr>
                </a:solidFill>
              </a:rPr>
              <a:t>09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56DFAB8A-4672-4B52-B392-EEFAF3052957}"/>
              </a:ext>
            </a:extLst>
          </p:cNvPr>
          <p:cNvSpPr txBox="1"/>
          <p:nvPr/>
        </p:nvSpPr>
        <p:spPr>
          <a:xfrm>
            <a:off x="4353380" y="2727469"/>
            <a:ext cx="42491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10</a:t>
            </a:r>
          </a:p>
        </p:txBody>
      </p:sp>
      <p:pic>
        <p:nvPicPr>
          <p:cNvPr id="167" name="Graphic 166" descr="Trophy">
            <a:extLst>
              <a:ext uri="{FF2B5EF4-FFF2-40B4-BE49-F238E27FC236}">
                <a16:creationId xmlns:a16="http://schemas.microsoft.com/office/drawing/2014/main" id="{4596BF6C-B057-40C9-A7C7-D7F971A26616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4"/>
              </a:ext>
            </a:extLst>
          </a:blip>
          <a:stretch>
            <a:fillRect/>
          </a:stretch>
        </p:blipFill>
        <p:spPr>
          <a:xfrm>
            <a:off x="4316017" y="3366740"/>
            <a:ext cx="492495" cy="492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037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10307</TotalTime>
  <Words>537</Words>
  <PresentationFormat>On-screen Show (4:3)</PresentationFormat>
  <Paragraphs>68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Decagon Cycle – Slide Template</vt:lpstr>
      <vt:lpstr>Infographic Decagon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Decagon Cycle</dc:title>
  <dc:creator>PresentationGO.com</dc:creator>
  <dc:description>© Copyright PresentationGO.com</dc:description>
  <dcterms:created xsi:type="dcterms:W3CDTF">2014-11-26T05:14:11Z</dcterms:created>
  <dcterms:modified xsi:type="dcterms:W3CDTF">2021-09-21T18:44:33Z</dcterms:modified>
  <cp:category>Charts &amp; Diagrams</cp:category>
</cp:coreProperties>
</file>