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C16"/>
    <a:srgbClr val="3A5C84"/>
    <a:srgbClr val="F36F13"/>
    <a:srgbClr val="738840"/>
    <a:srgbClr val="54632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7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Decagon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096653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165569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3096007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164923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B76C1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958821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2027091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027737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338440" y="958175"/>
            <a:ext cx="2926080" cy="920821"/>
            <a:chOff x="8921977" y="1466725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338440" y="5233837"/>
            <a:ext cx="2926080" cy="920821"/>
            <a:chOff x="332936" y="4652338"/>
            <a:chExt cx="2926080" cy="920821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F6B8690-D7C0-4434-8791-552FA591EF3E}"/>
              </a:ext>
            </a:extLst>
          </p:cNvPr>
          <p:cNvGrpSpPr/>
          <p:nvPr/>
        </p:nvGrpSpPr>
        <p:grpSpPr>
          <a:xfrm>
            <a:off x="8927481" y="5233837"/>
            <a:ext cx="2926080" cy="920821"/>
            <a:chOff x="8921977" y="4073386"/>
            <a:chExt cx="2926080" cy="920821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837EC1D-A35A-4848-BD6C-32036254A35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94DED70-0A9F-45DA-9FC3-7D42450D9F0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A3CA2152-EB0B-4326-91D2-BDA1851EB34D}"/>
              </a:ext>
            </a:extLst>
          </p:cNvPr>
          <p:cNvSpPr/>
          <p:nvPr/>
        </p:nvSpPr>
        <p:spPr>
          <a:xfrm>
            <a:off x="4665580" y="2078791"/>
            <a:ext cx="2860840" cy="2726198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64C5A198-FF84-4CF7-9071-FE11EDC3657B}"/>
              </a:ext>
            </a:extLst>
          </p:cNvPr>
          <p:cNvSpPr/>
          <p:nvPr/>
        </p:nvSpPr>
        <p:spPr>
          <a:xfrm>
            <a:off x="5532873" y="2917637"/>
            <a:ext cx="1100291" cy="1048507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2E1BA62-618C-4231-B079-D3C19799CADB}"/>
              </a:ext>
            </a:extLst>
          </p:cNvPr>
          <p:cNvCxnSpPr>
            <a:cxnSpLocks/>
            <a:stCxn id="122" idx="16"/>
            <a:endCxn id="123" idx="16"/>
          </p:cNvCxnSpPr>
          <p:nvPr/>
        </p:nvCxnSpPr>
        <p:spPr>
          <a:xfrm>
            <a:off x="4941122" y="2602030"/>
            <a:ext cx="697726" cy="51684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336C732-1C95-441E-835A-BB700D667506}"/>
              </a:ext>
            </a:extLst>
          </p:cNvPr>
          <p:cNvCxnSpPr>
            <a:cxnSpLocks/>
            <a:stCxn id="122" idx="0"/>
            <a:endCxn id="123" idx="18"/>
          </p:cNvCxnSpPr>
          <p:nvPr/>
        </p:nvCxnSpPr>
        <p:spPr>
          <a:xfrm>
            <a:off x="5654227" y="2078791"/>
            <a:ext cx="259774" cy="83885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0B44A04-0DC2-470B-9A11-1A6E4812C429}"/>
              </a:ext>
            </a:extLst>
          </p:cNvPr>
          <p:cNvCxnSpPr>
            <a:cxnSpLocks/>
            <a:stCxn id="122" idx="1"/>
            <a:endCxn id="123" idx="1"/>
          </p:cNvCxnSpPr>
          <p:nvPr/>
        </p:nvCxnSpPr>
        <p:spPr>
          <a:xfrm flipH="1">
            <a:off x="6251847" y="2078791"/>
            <a:ext cx="283120" cy="83884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52A3EE0-A909-4CBF-8C25-A4663E738397}"/>
              </a:ext>
            </a:extLst>
          </p:cNvPr>
          <p:cNvCxnSpPr>
            <a:cxnSpLocks/>
            <a:stCxn id="122" idx="3"/>
            <a:endCxn id="123" idx="3"/>
          </p:cNvCxnSpPr>
          <p:nvPr/>
        </p:nvCxnSpPr>
        <p:spPr>
          <a:xfrm flipH="1">
            <a:off x="6527498" y="2601850"/>
            <a:ext cx="724183" cy="51695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134C8BD-C554-44B5-8339-DF43088B1955}"/>
              </a:ext>
            </a:extLst>
          </p:cNvPr>
          <p:cNvCxnSpPr>
            <a:cxnSpLocks/>
            <a:stCxn id="122" idx="4"/>
            <a:endCxn id="123" idx="4"/>
          </p:cNvCxnSpPr>
          <p:nvPr/>
        </p:nvCxnSpPr>
        <p:spPr>
          <a:xfrm flipH="1" flipV="1">
            <a:off x="6632918" y="3442328"/>
            <a:ext cx="892863" cy="70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CE4FC9F-6E29-4023-8751-0E856C3D1991}"/>
              </a:ext>
            </a:extLst>
          </p:cNvPr>
          <p:cNvCxnSpPr>
            <a:cxnSpLocks/>
            <a:stCxn id="122" idx="7"/>
            <a:endCxn id="123" idx="7"/>
          </p:cNvCxnSpPr>
          <p:nvPr/>
        </p:nvCxnSpPr>
        <p:spPr>
          <a:xfrm flipH="1" flipV="1">
            <a:off x="6526878" y="3766167"/>
            <a:ext cx="723190" cy="51886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314217D-26E8-437D-A2D8-057901E63B5D}"/>
              </a:ext>
            </a:extLst>
          </p:cNvPr>
          <p:cNvCxnSpPr>
            <a:cxnSpLocks/>
            <a:stCxn id="122" idx="9"/>
            <a:endCxn id="123" idx="8"/>
          </p:cNvCxnSpPr>
          <p:nvPr/>
        </p:nvCxnSpPr>
        <p:spPr>
          <a:xfrm flipH="1" flipV="1">
            <a:off x="6250606" y="3966108"/>
            <a:ext cx="286166" cy="83888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B300A665-9070-4FBB-8A2F-B3DF9446B9A3}"/>
              </a:ext>
            </a:extLst>
          </p:cNvPr>
          <p:cNvCxnSpPr>
            <a:cxnSpLocks/>
            <a:stCxn id="122" idx="10"/>
            <a:endCxn id="123" idx="10"/>
          </p:cNvCxnSpPr>
          <p:nvPr/>
        </p:nvCxnSpPr>
        <p:spPr>
          <a:xfrm flipV="1">
            <a:off x="5649847" y="3966144"/>
            <a:ext cx="261579" cy="83884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CD301C8-2255-46A3-8CF7-9AC4681FBEC3}"/>
              </a:ext>
            </a:extLst>
          </p:cNvPr>
          <p:cNvCxnSpPr>
            <a:cxnSpLocks/>
            <a:stCxn id="122" idx="13"/>
            <a:endCxn id="123" idx="13"/>
          </p:cNvCxnSpPr>
          <p:nvPr/>
        </p:nvCxnSpPr>
        <p:spPr>
          <a:xfrm flipV="1">
            <a:off x="4937099" y="3766207"/>
            <a:ext cx="700201" cy="51893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CA6533A-14A6-4F0D-BFA4-B427C3AAE0C2}"/>
              </a:ext>
            </a:extLst>
          </p:cNvPr>
          <p:cNvCxnSpPr>
            <a:cxnSpLocks/>
            <a:stCxn id="122" idx="14"/>
            <a:endCxn id="123" idx="14"/>
          </p:cNvCxnSpPr>
          <p:nvPr/>
        </p:nvCxnSpPr>
        <p:spPr>
          <a:xfrm flipV="1">
            <a:off x="4665580" y="3444527"/>
            <a:ext cx="867293" cy="421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CDDD8BE-4E14-4C62-AB33-5C7BC9155D0C}"/>
              </a:ext>
            </a:extLst>
          </p:cNvPr>
          <p:cNvGrpSpPr/>
          <p:nvPr/>
        </p:nvGrpSpPr>
        <p:grpSpPr>
          <a:xfrm>
            <a:off x="3988422" y="1418586"/>
            <a:ext cx="4215156" cy="4018447"/>
            <a:chOff x="3988422" y="1418586"/>
            <a:chExt cx="4215156" cy="4018447"/>
          </a:xfrm>
        </p:grpSpPr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A177D3B1-A6A8-4276-A9B5-8E8A94BB6C29}"/>
                </a:ext>
              </a:extLst>
            </p:cNvPr>
            <p:cNvSpPr/>
            <p:nvPr/>
          </p:nvSpPr>
          <p:spPr>
            <a:xfrm>
              <a:off x="5438577" y="1418586"/>
              <a:ext cx="1764493" cy="1203474"/>
            </a:xfrm>
            <a:custGeom>
              <a:avLst/>
              <a:gdLst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8697 w 21600"/>
                <a:gd name="connsiteY2" fmla="*/ 10554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9785 w 21600"/>
                <a:gd name="connsiteY2" fmla="*/ 9756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5988" y="0"/>
                  </a:lnTo>
                  <a:lnTo>
                    <a:pt x="19785" y="9756"/>
                  </a:lnTo>
                  <a:lnTo>
                    <a:pt x="21600" y="21600"/>
                  </a:lnTo>
                  <a:lnTo>
                    <a:pt x="13182" y="126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D4C54634-111B-4B6D-8FCD-0DCC2C13FB5D}"/>
                </a:ext>
              </a:extLst>
            </p:cNvPr>
            <p:cNvSpPr/>
            <p:nvPr/>
          </p:nvSpPr>
          <p:spPr>
            <a:xfrm>
              <a:off x="6743088" y="1418586"/>
              <a:ext cx="1055679" cy="2008805"/>
            </a:xfrm>
            <a:custGeom>
              <a:avLst/>
              <a:gdLst>
                <a:gd name="connsiteX0" fmla="*/ 21600 w 21600"/>
                <a:gd name="connsiteY0" fmla="*/ 8238 h 21600"/>
                <a:gd name="connsiteX1" fmla="*/ 18332 w 21600"/>
                <a:gd name="connsiteY1" fmla="*/ 14516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  <a:gd name="connsiteX0" fmla="*/ 21600 w 21600"/>
                <a:gd name="connsiteY0" fmla="*/ 8238 h 21600"/>
                <a:gd name="connsiteX1" fmla="*/ 21060 w 21600"/>
                <a:gd name="connsiteY1" fmla="*/ 14994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8238"/>
                  </a:moveTo>
                  <a:lnTo>
                    <a:pt x="21060" y="14994"/>
                  </a:lnTo>
                  <a:lnTo>
                    <a:pt x="14750" y="21600"/>
                  </a:lnTo>
                  <a:lnTo>
                    <a:pt x="9381" y="12941"/>
                  </a:lnTo>
                  <a:lnTo>
                    <a:pt x="0" y="0"/>
                  </a:lnTo>
                  <a:lnTo>
                    <a:pt x="21600" y="82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E9ACDDDA-F5B8-4BB1-BFFC-0590C71713E5}"/>
                </a:ext>
              </a:extLst>
            </p:cNvPr>
            <p:cNvSpPr/>
            <p:nvPr/>
          </p:nvSpPr>
          <p:spPr>
            <a:xfrm>
              <a:off x="7202191" y="2184073"/>
              <a:ext cx="1001387" cy="2051036"/>
            </a:xfrm>
            <a:custGeom>
              <a:avLst/>
              <a:gdLst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1341 w 21600"/>
                <a:gd name="connsiteY2" fmla="*/ 17056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3259 w 21600"/>
                <a:gd name="connsiteY2" fmla="*/ 18862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2882" y="0"/>
                  </a:moveTo>
                  <a:lnTo>
                    <a:pt x="21600" y="13087"/>
                  </a:lnTo>
                  <a:lnTo>
                    <a:pt x="13259" y="18862"/>
                  </a:lnTo>
                  <a:lnTo>
                    <a:pt x="0" y="21600"/>
                  </a:lnTo>
                  <a:lnTo>
                    <a:pt x="5660" y="13087"/>
                  </a:lnTo>
                  <a:lnTo>
                    <a:pt x="12882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31358F0-C0A1-4F12-AE96-FD262A46922B}"/>
                </a:ext>
              </a:extLst>
            </p:cNvPr>
            <p:cNvSpPr/>
            <p:nvPr/>
          </p:nvSpPr>
          <p:spPr>
            <a:xfrm>
              <a:off x="6512352" y="3425126"/>
              <a:ext cx="1689090" cy="1419881"/>
            </a:xfrm>
            <a:custGeom>
              <a:avLst/>
              <a:gdLst>
                <a:gd name="connsiteX0" fmla="*/ 16431 w 21600"/>
                <a:gd name="connsiteY0" fmla="*/ 20552 h 21600"/>
                <a:gd name="connsiteX1" fmla="*/ 8724 w 21600"/>
                <a:gd name="connsiteY1" fmla="*/ 20963 h 21600"/>
                <a:gd name="connsiteX2" fmla="*/ 0 w 21600"/>
                <a:gd name="connsiteY2" fmla="*/ 21600 h 21600"/>
                <a:gd name="connsiteX3" fmla="*/ 8794 w 21600"/>
                <a:gd name="connsiteY3" fmla="*/ 13369 h 21600"/>
                <a:gd name="connsiteX4" fmla="*/ 21600 w 21600"/>
                <a:gd name="connsiteY4" fmla="*/ 0 h 21600"/>
                <a:gd name="connsiteX5" fmla="*/ 16431 w 21600"/>
                <a:gd name="connsiteY5" fmla="*/ 20552 h 21600"/>
                <a:gd name="connsiteX0" fmla="*/ 16431 w 21600"/>
                <a:gd name="connsiteY0" fmla="*/ 20552 h 23483"/>
                <a:gd name="connsiteX1" fmla="*/ 8724 w 21600"/>
                <a:gd name="connsiteY1" fmla="*/ 23483 h 23483"/>
                <a:gd name="connsiteX2" fmla="*/ 0 w 21600"/>
                <a:gd name="connsiteY2" fmla="*/ 21600 h 23483"/>
                <a:gd name="connsiteX3" fmla="*/ 8794 w 21600"/>
                <a:gd name="connsiteY3" fmla="*/ 13369 h 23483"/>
                <a:gd name="connsiteX4" fmla="*/ 21600 w 21600"/>
                <a:gd name="connsiteY4" fmla="*/ 0 h 23483"/>
                <a:gd name="connsiteX5" fmla="*/ 16431 w 21600"/>
                <a:gd name="connsiteY5" fmla="*/ 20552 h 2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83" extrusionOk="0">
                  <a:moveTo>
                    <a:pt x="16431" y="20552"/>
                  </a:moveTo>
                  <a:lnTo>
                    <a:pt x="8724" y="23483"/>
                  </a:lnTo>
                  <a:lnTo>
                    <a:pt x="0" y="21600"/>
                  </a:lnTo>
                  <a:lnTo>
                    <a:pt x="8794" y="13369"/>
                  </a:lnTo>
                  <a:lnTo>
                    <a:pt x="21600" y="0"/>
                  </a:lnTo>
                  <a:lnTo>
                    <a:pt x="16431" y="20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A2062D24-9756-428E-A598-B449C09E96A9}"/>
                </a:ext>
              </a:extLst>
            </p:cNvPr>
            <p:cNvSpPr/>
            <p:nvPr/>
          </p:nvSpPr>
          <p:spPr>
            <a:xfrm>
              <a:off x="5666630" y="4667896"/>
              <a:ext cx="2135489" cy="769137"/>
            </a:xfrm>
            <a:custGeom>
              <a:avLst/>
              <a:gdLst>
                <a:gd name="connsiteX0" fmla="*/ 10922 w 21600"/>
                <a:gd name="connsiteY0" fmla="*/ 21600 h 21600"/>
                <a:gd name="connsiteX1" fmla="*/ 5949 w 21600"/>
                <a:gd name="connsiteY1" fmla="*/ 1264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  <a:gd name="connsiteX0" fmla="*/ 10922 w 21600"/>
                <a:gd name="connsiteY0" fmla="*/ 21600 h 21600"/>
                <a:gd name="connsiteX1" fmla="*/ 4921 w 21600"/>
                <a:gd name="connsiteY1" fmla="*/ 1585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0922" y="21600"/>
                  </a:moveTo>
                  <a:lnTo>
                    <a:pt x="4921" y="15853"/>
                  </a:lnTo>
                  <a:lnTo>
                    <a:pt x="0" y="1779"/>
                  </a:lnTo>
                  <a:lnTo>
                    <a:pt x="8603" y="1779"/>
                  </a:lnTo>
                  <a:lnTo>
                    <a:pt x="21600" y="0"/>
                  </a:lnTo>
                  <a:lnTo>
                    <a:pt x="1092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B42C5954-FEF1-4FA9-A3A2-0A0D30DB3167}"/>
                </a:ext>
              </a:extLst>
            </p:cNvPr>
            <p:cNvSpPr/>
            <p:nvPr/>
          </p:nvSpPr>
          <p:spPr>
            <a:xfrm>
              <a:off x="4983324" y="4233559"/>
              <a:ext cx="1764493" cy="1203474"/>
            </a:xfrm>
            <a:custGeom>
              <a:avLst/>
              <a:gdLst>
                <a:gd name="connsiteX0" fmla="*/ 5612 w 21600"/>
                <a:gd name="connsiteY0" fmla="*/ 21600 h 21600"/>
                <a:gd name="connsiteX1" fmla="*/ 2583 w 21600"/>
                <a:gd name="connsiteY1" fmla="*/ 1074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  <a:gd name="connsiteX0" fmla="*/ 5612 w 21600"/>
                <a:gd name="connsiteY0" fmla="*/ 21600 h 21600"/>
                <a:gd name="connsiteX1" fmla="*/ 1262 w 21600"/>
                <a:gd name="connsiteY1" fmla="*/ 1131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612" y="21600"/>
                  </a:moveTo>
                  <a:lnTo>
                    <a:pt x="1262" y="11317"/>
                  </a:lnTo>
                  <a:lnTo>
                    <a:pt x="0" y="0"/>
                  </a:lnTo>
                  <a:lnTo>
                    <a:pt x="8382" y="8932"/>
                  </a:lnTo>
                  <a:lnTo>
                    <a:pt x="21600" y="21600"/>
                  </a:lnTo>
                  <a:lnTo>
                    <a:pt x="5612" y="2160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0EFD1C0E-C62B-4791-BF4E-D784A638D0F7}"/>
                </a:ext>
              </a:extLst>
            </p:cNvPr>
            <p:cNvSpPr/>
            <p:nvPr/>
          </p:nvSpPr>
          <p:spPr>
            <a:xfrm>
              <a:off x="4385524" y="3425209"/>
              <a:ext cx="1058697" cy="2011824"/>
            </a:xfrm>
            <a:custGeom>
              <a:avLst/>
              <a:gdLst>
                <a:gd name="connsiteX0" fmla="*/ 0 w 21600"/>
                <a:gd name="connsiteY0" fmla="*/ 13342 h 21600"/>
                <a:gd name="connsiteX1" fmla="*/ 3545 w 21600"/>
                <a:gd name="connsiteY1" fmla="*/ 6518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  <a:gd name="connsiteX0" fmla="*/ 0 w 21600"/>
                <a:gd name="connsiteY0" fmla="*/ 13342 h 21600"/>
                <a:gd name="connsiteX1" fmla="*/ 1472 w 21600"/>
                <a:gd name="connsiteY1" fmla="*/ 5700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3342"/>
                  </a:moveTo>
                  <a:lnTo>
                    <a:pt x="1472" y="5700"/>
                  </a:lnTo>
                  <a:lnTo>
                    <a:pt x="6892" y="0"/>
                  </a:lnTo>
                  <a:lnTo>
                    <a:pt x="12246" y="8679"/>
                  </a:lnTo>
                  <a:lnTo>
                    <a:pt x="21600" y="21600"/>
                  </a:lnTo>
                  <a:lnTo>
                    <a:pt x="0" y="1334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9C86D9E5-5759-4C30-A7AD-5148884BACBF}"/>
                </a:ext>
              </a:extLst>
            </p:cNvPr>
            <p:cNvSpPr/>
            <p:nvPr/>
          </p:nvSpPr>
          <p:spPr>
            <a:xfrm>
              <a:off x="3988422" y="2621628"/>
              <a:ext cx="1001387" cy="204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494"/>
                  </a:moveTo>
                  <a:lnTo>
                    <a:pt x="21600" y="0"/>
                  </a:lnTo>
                  <a:lnTo>
                    <a:pt x="15940" y="8494"/>
                  </a:lnTo>
                  <a:lnTo>
                    <a:pt x="8653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C41DAC3B-0C43-42B2-8D93-25AE3CE37A2A}"/>
                </a:ext>
              </a:extLst>
            </p:cNvPr>
            <p:cNvSpPr/>
            <p:nvPr/>
          </p:nvSpPr>
          <p:spPr>
            <a:xfrm>
              <a:off x="3988422" y="2006616"/>
              <a:ext cx="1686071" cy="1420788"/>
            </a:xfrm>
            <a:custGeom>
              <a:avLst/>
              <a:gdLst>
                <a:gd name="connsiteX0" fmla="*/ 5139 w 21600"/>
                <a:gd name="connsiteY0" fmla="*/ 1048 h 21600"/>
                <a:gd name="connsiteX1" fmla="*/ 12520 w 21600"/>
                <a:gd name="connsiteY1" fmla="*/ 517 h 21600"/>
                <a:gd name="connsiteX2" fmla="*/ 21600 w 21600"/>
                <a:gd name="connsiteY2" fmla="*/ 0 h 21600"/>
                <a:gd name="connsiteX3" fmla="*/ 12829 w 21600"/>
                <a:gd name="connsiteY3" fmla="*/ 8281 h 21600"/>
                <a:gd name="connsiteX4" fmla="*/ 0 w 21600"/>
                <a:gd name="connsiteY4" fmla="*/ 21600 h 21600"/>
                <a:gd name="connsiteX5" fmla="*/ 5139 w 21600"/>
                <a:gd name="connsiteY5" fmla="*/ 1048 h 21600"/>
                <a:gd name="connsiteX0" fmla="*/ 5139 w 21600"/>
                <a:gd name="connsiteY0" fmla="*/ 2946 h 23498"/>
                <a:gd name="connsiteX1" fmla="*/ 12845 w 21600"/>
                <a:gd name="connsiteY1" fmla="*/ 0 h 23498"/>
                <a:gd name="connsiteX2" fmla="*/ 21600 w 21600"/>
                <a:gd name="connsiteY2" fmla="*/ 1898 h 23498"/>
                <a:gd name="connsiteX3" fmla="*/ 12829 w 21600"/>
                <a:gd name="connsiteY3" fmla="*/ 10179 h 23498"/>
                <a:gd name="connsiteX4" fmla="*/ 0 w 21600"/>
                <a:gd name="connsiteY4" fmla="*/ 23498 h 23498"/>
                <a:gd name="connsiteX5" fmla="*/ 5139 w 21600"/>
                <a:gd name="connsiteY5" fmla="*/ 2946 h 2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98" extrusionOk="0">
                  <a:moveTo>
                    <a:pt x="5139" y="2946"/>
                  </a:moveTo>
                  <a:lnTo>
                    <a:pt x="12845" y="0"/>
                  </a:lnTo>
                  <a:lnTo>
                    <a:pt x="21600" y="1898"/>
                  </a:lnTo>
                  <a:lnTo>
                    <a:pt x="12829" y="10179"/>
                  </a:lnTo>
                  <a:lnTo>
                    <a:pt x="0" y="23498"/>
                  </a:lnTo>
                  <a:lnTo>
                    <a:pt x="5139" y="29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FC6C910B-BCB1-4907-A492-2A0ADD8A634C}"/>
                </a:ext>
              </a:extLst>
            </p:cNvPr>
            <p:cNvSpPr/>
            <p:nvPr/>
          </p:nvSpPr>
          <p:spPr>
            <a:xfrm>
              <a:off x="4387326" y="1418586"/>
              <a:ext cx="2135489" cy="76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8" y="0"/>
                  </a:moveTo>
                  <a:lnTo>
                    <a:pt x="21600" y="19814"/>
                  </a:lnTo>
                  <a:lnTo>
                    <a:pt x="12997" y="1981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44" name="Graphic 143" descr="Bar graph with downward trend with solid fill">
            <a:extLst>
              <a:ext uri="{FF2B5EF4-FFF2-40B4-BE49-F238E27FC236}">
                <a16:creationId xmlns:a16="http://schemas.microsoft.com/office/drawing/2014/main" id="{35600F8D-B099-4455-9635-80805A94B9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0941" y="3345368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7" name="Graphic 186" descr="Bar graph with upward trend with solid fill">
            <a:extLst>
              <a:ext uri="{FF2B5EF4-FFF2-40B4-BE49-F238E27FC236}">
                <a16:creationId xmlns:a16="http://schemas.microsoft.com/office/drawing/2014/main" id="{B6299748-4F01-4139-900B-A89CF339AC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3924" y="2284133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8" name="Graphic 187" descr="Brainstorm with solid fill">
            <a:extLst>
              <a:ext uri="{FF2B5EF4-FFF2-40B4-BE49-F238E27FC236}">
                <a16:creationId xmlns:a16="http://schemas.microsoft.com/office/drawing/2014/main" id="{8A73F600-F956-43CE-9CC7-EDDED656F7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42948" y="4305003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9" name="Graphic 188" descr="Bullseye with solid fill">
            <a:extLst>
              <a:ext uri="{FF2B5EF4-FFF2-40B4-BE49-F238E27FC236}">
                <a16:creationId xmlns:a16="http://schemas.microsoft.com/office/drawing/2014/main" id="{1961A287-93CB-48DC-99C8-03ADA64DCFB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65070" y="4167244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0" name="Graphic 189" descr="Database with solid fill">
            <a:extLst>
              <a:ext uri="{FF2B5EF4-FFF2-40B4-BE49-F238E27FC236}">
                <a16:creationId xmlns:a16="http://schemas.microsoft.com/office/drawing/2014/main" id="{0C513D4E-D71F-44D0-B0FA-C3D1C758C6C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80743" y="4877901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1" name="Graphic 190" descr="Gears with solid fill">
            <a:extLst>
              <a:ext uri="{FF2B5EF4-FFF2-40B4-BE49-F238E27FC236}">
                <a16:creationId xmlns:a16="http://schemas.microsoft.com/office/drawing/2014/main" id="{2F17CA47-265B-466D-A1EF-2C7C139DF71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0459" y="4939882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2" name="Graphic 191" descr="Hourglass 30% with solid fill">
            <a:extLst>
              <a:ext uri="{FF2B5EF4-FFF2-40B4-BE49-F238E27FC236}">
                <a16:creationId xmlns:a16="http://schemas.microsoft.com/office/drawing/2014/main" id="{13F234A6-434C-4304-86DD-D3FD82E216C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46831" y="3104070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3" name="Graphic 192" descr="Lightbulb with solid fill">
            <a:extLst>
              <a:ext uri="{FF2B5EF4-FFF2-40B4-BE49-F238E27FC236}">
                <a16:creationId xmlns:a16="http://schemas.microsoft.com/office/drawing/2014/main" id="{D693DB92-76D6-4C01-AB3A-5276F922C5F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51616" y="1551725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4" name="Graphic 193" descr="Research with solid fill">
            <a:extLst>
              <a:ext uri="{FF2B5EF4-FFF2-40B4-BE49-F238E27FC236}">
                <a16:creationId xmlns:a16="http://schemas.microsoft.com/office/drawing/2014/main" id="{553BC240-0929-42BA-9E84-76FBEA6D488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224560" y="2045379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5" name="Graphic 194" descr="Eye with solid fill">
            <a:extLst>
              <a:ext uri="{FF2B5EF4-FFF2-40B4-BE49-F238E27FC236}">
                <a16:creationId xmlns:a16="http://schemas.microsoft.com/office/drawing/2014/main" id="{AA415A91-1FE2-4494-A8DF-E8BB4F6E6AE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64363" y="1530964"/>
            <a:ext cx="457947" cy="4579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6" name="TextBox 195">
            <a:extLst>
              <a:ext uri="{FF2B5EF4-FFF2-40B4-BE49-F238E27FC236}">
                <a16:creationId xmlns:a16="http://schemas.microsoft.com/office/drawing/2014/main" id="{28FF5FB9-1F7E-4EF2-806E-847B32B1CBDB}"/>
              </a:ext>
            </a:extLst>
          </p:cNvPr>
          <p:cNvSpPr txBox="1"/>
          <p:nvPr/>
        </p:nvSpPr>
        <p:spPr>
          <a:xfrm>
            <a:off x="6394977" y="2449857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8080B68-35CB-4A88-AFD1-93D5C809C3FD}"/>
              </a:ext>
            </a:extLst>
          </p:cNvPr>
          <p:cNvSpPr txBox="1"/>
          <p:nvPr/>
        </p:nvSpPr>
        <p:spPr>
          <a:xfrm>
            <a:off x="6744912" y="2928628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C4EC86F-57C5-41F6-B7C7-94B9372D41E1}"/>
              </a:ext>
            </a:extLst>
          </p:cNvPr>
          <p:cNvSpPr txBox="1"/>
          <p:nvPr/>
        </p:nvSpPr>
        <p:spPr>
          <a:xfrm>
            <a:off x="6719594" y="3511134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CA4B4C69-EE89-4357-8C27-677A0F748A81}"/>
              </a:ext>
            </a:extLst>
          </p:cNvPr>
          <p:cNvSpPr txBox="1"/>
          <p:nvPr/>
        </p:nvSpPr>
        <p:spPr>
          <a:xfrm>
            <a:off x="6371979" y="4027443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0E6C507-35CA-4313-844B-7211782DDDBB}"/>
              </a:ext>
            </a:extLst>
          </p:cNvPr>
          <p:cNvSpPr txBox="1"/>
          <p:nvPr/>
        </p:nvSpPr>
        <p:spPr>
          <a:xfrm>
            <a:off x="5805929" y="4221036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7636C22-8096-493A-9683-3BEEAA1F5AD6}"/>
              </a:ext>
            </a:extLst>
          </p:cNvPr>
          <p:cNvSpPr txBox="1"/>
          <p:nvPr/>
        </p:nvSpPr>
        <p:spPr>
          <a:xfrm>
            <a:off x="5199924" y="4027443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37103FB7-209B-4120-92AD-83217C435C2A}"/>
              </a:ext>
            </a:extLst>
          </p:cNvPr>
          <p:cNvSpPr txBox="1"/>
          <p:nvPr/>
        </p:nvSpPr>
        <p:spPr>
          <a:xfrm>
            <a:off x="4870901" y="3511134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07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7CF8B0C-D50C-40FC-9E60-43036AF980D8}"/>
              </a:ext>
            </a:extLst>
          </p:cNvPr>
          <p:cNvSpPr txBox="1"/>
          <p:nvPr/>
        </p:nvSpPr>
        <p:spPr>
          <a:xfrm>
            <a:off x="4910799" y="2928628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AF95808-EB39-4E82-B3BD-CA27234B2FC3}"/>
              </a:ext>
            </a:extLst>
          </p:cNvPr>
          <p:cNvSpPr txBox="1"/>
          <p:nvPr/>
        </p:nvSpPr>
        <p:spPr>
          <a:xfrm>
            <a:off x="5229980" y="2449857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90000"/>
                  </a:schemeClr>
                </a:solidFill>
              </a:rPr>
              <a:t>09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BB890DCB-5C70-43AD-94CA-4D221B84935E}"/>
              </a:ext>
            </a:extLst>
          </p:cNvPr>
          <p:cNvSpPr txBox="1"/>
          <p:nvPr/>
        </p:nvSpPr>
        <p:spPr>
          <a:xfrm>
            <a:off x="5804506" y="2266328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</a:p>
        </p:txBody>
      </p:sp>
      <p:pic>
        <p:nvPicPr>
          <p:cNvPr id="206" name="Graphic 205" descr="Trophy">
            <a:extLst>
              <a:ext uri="{FF2B5EF4-FFF2-40B4-BE49-F238E27FC236}">
                <a16:creationId xmlns:a16="http://schemas.microsoft.com/office/drawing/2014/main" id="{DFBB4F79-1EE7-4B8B-B2E0-F2F62E00C5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754688" y="3113560"/>
            <a:ext cx="656660" cy="6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Decagon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096653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165569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3095398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164314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B76C1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958821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2026482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027737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338440" y="957566"/>
            <a:ext cx="2926080" cy="920821"/>
            <a:chOff x="8921977" y="1466725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338440" y="5233228"/>
            <a:ext cx="2926080" cy="920821"/>
            <a:chOff x="332936" y="4652338"/>
            <a:chExt cx="2926080" cy="920821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F6B8690-D7C0-4434-8791-552FA591EF3E}"/>
              </a:ext>
            </a:extLst>
          </p:cNvPr>
          <p:cNvGrpSpPr/>
          <p:nvPr/>
        </p:nvGrpSpPr>
        <p:grpSpPr>
          <a:xfrm>
            <a:off x="8927481" y="5233228"/>
            <a:ext cx="2926080" cy="920821"/>
            <a:chOff x="8921977" y="4073386"/>
            <a:chExt cx="2926080" cy="920821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837EC1D-A35A-4848-BD6C-32036254A35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94DED70-0A9F-45DA-9FC3-7D42450D9F0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E8E923FB-44AD-4227-A5F8-F7E64358CC03}"/>
              </a:ext>
            </a:extLst>
          </p:cNvPr>
          <p:cNvSpPr/>
          <p:nvPr/>
        </p:nvSpPr>
        <p:spPr>
          <a:xfrm>
            <a:off x="4665580" y="2078791"/>
            <a:ext cx="2860840" cy="2726198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AA11D401-F1C3-47D5-B843-17FD5169216C}"/>
              </a:ext>
            </a:extLst>
          </p:cNvPr>
          <p:cNvSpPr/>
          <p:nvPr/>
        </p:nvSpPr>
        <p:spPr>
          <a:xfrm>
            <a:off x="5532873" y="2917637"/>
            <a:ext cx="1100291" cy="1048507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1402325-21FD-48F7-A53E-B6360AA665B0}"/>
              </a:ext>
            </a:extLst>
          </p:cNvPr>
          <p:cNvCxnSpPr>
            <a:cxnSpLocks/>
            <a:stCxn id="121" idx="16"/>
            <a:endCxn id="122" idx="16"/>
          </p:cNvCxnSpPr>
          <p:nvPr/>
        </p:nvCxnSpPr>
        <p:spPr>
          <a:xfrm>
            <a:off x="4941122" y="2602030"/>
            <a:ext cx="697726" cy="51684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068D4B6-CFAB-4B64-8BD3-30B9DBC61BB5}"/>
              </a:ext>
            </a:extLst>
          </p:cNvPr>
          <p:cNvCxnSpPr>
            <a:cxnSpLocks/>
            <a:stCxn id="121" idx="0"/>
            <a:endCxn id="122" idx="18"/>
          </p:cNvCxnSpPr>
          <p:nvPr/>
        </p:nvCxnSpPr>
        <p:spPr>
          <a:xfrm>
            <a:off x="5654227" y="2078791"/>
            <a:ext cx="259774" cy="83885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723DCB1-5752-4BBC-9F31-F9B966134C38}"/>
              </a:ext>
            </a:extLst>
          </p:cNvPr>
          <p:cNvCxnSpPr>
            <a:cxnSpLocks/>
            <a:stCxn id="121" idx="1"/>
            <a:endCxn id="122" idx="1"/>
          </p:cNvCxnSpPr>
          <p:nvPr/>
        </p:nvCxnSpPr>
        <p:spPr>
          <a:xfrm flipH="1">
            <a:off x="6251847" y="2078791"/>
            <a:ext cx="283120" cy="83884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579D08B-B486-4240-B24E-8445164FB494}"/>
              </a:ext>
            </a:extLst>
          </p:cNvPr>
          <p:cNvCxnSpPr>
            <a:cxnSpLocks/>
            <a:stCxn id="121" idx="3"/>
            <a:endCxn id="122" idx="3"/>
          </p:cNvCxnSpPr>
          <p:nvPr/>
        </p:nvCxnSpPr>
        <p:spPr>
          <a:xfrm flipH="1">
            <a:off x="6527498" y="2601850"/>
            <a:ext cx="724183" cy="51695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84FAEF2-2B95-4126-A93E-FF832E94AE01}"/>
              </a:ext>
            </a:extLst>
          </p:cNvPr>
          <p:cNvCxnSpPr>
            <a:cxnSpLocks/>
            <a:stCxn id="121" idx="4"/>
            <a:endCxn id="122" idx="4"/>
          </p:cNvCxnSpPr>
          <p:nvPr/>
        </p:nvCxnSpPr>
        <p:spPr>
          <a:xfrm flipH="1" flipV="1">
            <a:off x="6632918" y="3442328"/>
            <a:ext cx="892863" cy="70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00D36DC6-35BA-47D3-9201-78B3F01BFD35}"/>
              </a:ext>
            </a:extLst>
          </p:cNvPr>
          <p:cNvCxnSpPr>
            <a:cxnSpLocks/>
            <a:stCxn id="121" idx="7"/>
            <a:endCxn id="122" idx="7"/>
          </p:cNvCxnSpPr>
          <p:nvPr/>
        </p:nvCxnSpPr>
        <p:spPr>
          <a:xfrm flipH="1" flipV="1">
            <a:off x="6526878" y="3766167"/>
            <a:ext cx="723190" cy="51886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325DEDF-4108-41E0-8AA8-644B94D43E3C}"/>
              </a:ext>
            </a:extLst>
          </p:cNvPr>
          <p:cNvCxnSpPr>
            <a:cxnSpLocks/>
            <a:stCxn id="121" idx="9"/>
            <a:endCxn id="122" idx="8"/>
          </p:cNvCxnSpPr>
          <p:nvPr/>
        </p:nvCxnSpPr>
        <p:spPr>
          <a:xfrm flipH="1" flipV="1">
            <a:off x="6250606" y="3966108"/>
            <a:ext cx="286166" cy="83888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217CB1B-CD4C-457E-9063-CFA0F20C4806}"/>
              </a:ext>
            </a:extLst>
          </p:cNvPr>
          <p:cNvCxnSpPr>
            <a:cxnSpLocks/>
            <a:stCxn id="121" idx="10"/>
            <a:endCxn id="122" idx="10"/>
          </p:cNvCxnSpPr>
          <p:nvPr/>
        </p:nvCxnSpPr>
        <p:spPr>
          <a:xfrm flipV="1">
            <a:off x="5649847" y="3966144"/>
            <a:ext cx="261579" cy="83884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C494D5D-FF18-4C00-8B27-2CEE52E8E393}"/>
              </a:ext>
            </a:extLst>
          </p:cNvPr>
          <p:cNvCxnSpPr>
            <a:cxnSpLocks/>
            <a:stCxn id="121" idx="13"/>
            <a:endCxn id="122" idx="13"/>
          </p:cNvCxnSpPr>
          <p:nvPr/>
        </p:nvCxnSpPr>
        <p:spPr>
          <a:xfrm flipV="1">
            <a:off x="4937099" y="3766207"/>
            <a:ext cx="700201" cy="51893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F485B98-772D-4404-BF54-B6C5634D6A7F}"/>
              </a:ext>
            </a:extLst>
          </p:cNvPr>
          <p:cNvCxnSpPr>
            <a:cxnSpLocks/>
            <a:stCxn id="121" idx="14"/>
            <a:endCxn id="122" idx="14"/>
          </p:cNvCxnSpPr>
          <p:nvPr/>
        </p:nvCxnSpPr>
        <p:spPr>
          <a:xfrm flipV="1">
            <a:off x="4665580" y="3444527"/>
            <a:ext cx="867293" cy="421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F2162B4-0B00-4F34-A5A9-67E1D114ADE9}"/>
              </a:ext>
            </a:extLst>
          </p:cNvPr>
          <p:cNvGrpSpPr/>
          <p:nvPr/>
        </p:nvGrpSpPr>
        <p:grpSpPr>
          <a:xfrm>
            <a:off x="3988422" y="1418586"/>
            <a:ext cx="4215156" cy="4018447"/>
            <a:chOff x="3988422" y="1418586"/>
            <a:chExt cx="4215156" cy="4018447"/>
          </a:xfrm>
        </p:grpSpPr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E9DD39CD-8F34-4494-9C9B-413E2AE8DF58}"/>
                </a:ext>
              </a:extLst>
            </p:cNvPr>
            <p:cNvSpPr/>
            <p:nvPr/>
          </p:nvSpPr>
          <p:spPr>
            <a:xfrm>
              <a:off x="5438577" y="1418586"/>
              <a:ext cx="1764493" cy="1203474"/>
            </a:xfrm>
            <a:custGeom>
              <a:avLst/>
              <a:gdLst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8697 w 21600"/>
                <a:gd name="connsiteY2" fmla="*/ 10554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9785 w 21600"/>
                <a:gd name="connsiteY2" fmla="*/ 9756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5988" y="0"/>
                  </a:lnTo>
                  <a:lnTo>
                    <a:pt x="19785" y="9756"/>
                  </a:lnTo>
                  <a:lnTo>
                    <a:pt x="21600" y="21600"/>
                  </a:lnTo>
                  <a:lnTo>
                    <a:pt x="13182" y="126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8CB265ED-9B8B-4E4D-9A52-EA60F0D2DAB3}"/>
                </a:ext>
              </a:extLst>
            </p:cNvPr>
            <p:cNvSpPr/>
            <p:nvPr/>
          </p:nvSpPr>
          <p:spPr>
            <a:xfrm>
              <a:off x="6743088" y="1418586"/>
              <a:ext cx="1055679" cy="2008805"/>
            </a:xfrm>
            <a:custGeom>
              <a:avLst/>
              <a:gdLst>
                <a:gd name="connsiteX0" fmla="*/ 21600 w 21600"/>
                <a:gd name="connsiteY0" fmla="*/ 8238 h 21600"/>
                <a:gd name="connsiteX1" fmla="*/ 18332 w 21600"/>
                <a:gd name="connsiteY1" fmla="*/ 14516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  <a:gd name="connsiteX0" fmla="*/ 21600 w 21600"/>
                <a:gd name="connsiteY0" fmla="*/ 8238 h 21600"/>
                <a:gd name="connsiteX1" fmla="*/ 21060 w 21600"/>
                <a:gd name="connsiteY1" fmla="*/ 14994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8238"/>
                  </a:moveTo>
                  <a:lnTo>
                    <a:pt x="21060" y="14994"/>
                  </a:lnTo>
                  <a:lnTo>
                    <a:pt x="14750" y="21600"/>
                  </a:lnTo>
                  <a:lnTo>
                    <a:pt x="9381" y="12941"/>
                  </a:lnTo>
                  <a:lnTo>
                    <a:pt x="0" y="0"/>
                  </a:lnTo>
                  <a:lnTo>
                    <a:pt x="21600" y="82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EE59B1A3-7769-4C46-A8AB-259C382E73A3}"/>
                </a:ext>
              </a:extLst>
            </p:cNvPr>
            <p:cNvSpPr/>
            <p:nvPr/>
          </p:nvSpPr>
          <p:spPr>
            <a:xfrm>
              <a:off x="7202191" y="2184073"/>
              <a:ext cx="1001387" cy="2051036"/>
            </a:xfrm>
            <a:custGeom>
              <a:avLst/>
              <a:gdLst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1341 w 21600"/>
                <a:gd name="connsiteY2" fmla="*/ 17056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3259 w 21600"/>
                <a:gd name="connsiteY2" fmla="*/ 18862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2882" y="0"/>
                  </a:moveTo>
                  <a:lnTo>
                    <a:pt x="21600" y="13087"/>
                  </a:lnTo>
                  <a:lnTo>
                    <a:pt x="13259" y="18862"/>
                  </a:lnTo>
                  <a:lnTo>
                    <a:pt x="0" y="21600"/>
                  </a:lnTo>
                  <a:lnTo>
                    <a:pt x="5660" y="13087"/>
                  </a:lnTo>
                  <a:lnTo>
                    <a:pt x="12882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91C1D919-CD1F-4080-AA18-418E893348B1}"/>
                </a:ext>
              </a:extLst>
            </p:cNvPr>
            <p:cNvSpPr/>
            <p:nvPr/>
          </p:nvSpPr>
          <p:spPr>
            <a:xfrm>
              <a:off x="6512352" y="3425126"/>
              <a:ext cx="1689090" cy="1419881"/>
            </a:xfrm>
            <a:custGeom>
              <a:avLst/>
              <a:gdLst>
                <a:gd name="connsiteX0" fmla="*/ 16431 w 21600"/>
                <a:gd name="connsiteY0" fmla="*/ 20552 h 21600"/>
                <a:gd name="connsiteX1" fmla="*/ 8724 w 21600"/>
                <a:gd name="connsiteY1" fmla="*/ 20963 h 21600"/>
                <a:gd name="connsiteX2" fmla="*/ 0 w 21600"/>
                <a:gd name="connsiteY2" fmla="*/ 21600 h 21600"/>
                <a:gd name="connsiteX3" fmla="*/ 8794 w 21600"/>
                <a:gd name="connsiteY3" fmla="*/ 13369 h 21600"/>
                <a:gd name="connsiteX4" fmla="*/ 21600 w 21600"/>
                <a:gd name="connsiteY4" fmla="*/ 0 h 21600"/>
                <a:gd name="connsiteX5" fmla="*/ 16431 w 21600"/>
                <a:gd name="connsiteY5" fmla="*/ 20552 h 21600"/>
                <a:gd name="connsiteX0" fmla="*/ 16431 w 21600"/>
                <a:gd name="connsiteY0" fmla="*/ 20552 h 23483"/>
                <a:gd name="connsiteX1" fmla="*/ 8724 w 21600"/>
                <a:gd name="connsiteY1" fmla="*/ 23483 h 23483"/>
                <a:gd name="connsiteX2" fmla="*/ 0 w 21600"/>
                <a:gd name="connsiteY2" fmla="*/ 21600 h 23483"/>
                <a:gd name="connsiteX3" fmla="*/ 8794 w 21600"/>
                <a:gd name="connsiteY3" fmla="*/ 13369 h 23483"/>
                <a:gd name="connsiteX4" fmla="*/ 21600 w 21600"/>
                <a:gd name="connsiteY4" fmla="*/ 0 h 23483"/>
                <a:gd name="connsiteX5" fmla="*/ 16431 w 21600"/>
                <a:gd name="connsiteY5" fmla="*/ 20552 h 2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83" extrusionOk="0">
                  <a:moveTo>
                    <a:pt x="16431" y="20552"/>
                  </a:moveTo>
                  <a:lnTo>
                    <a:pt x="8724" y="23483"/>
                  </a:lnTo>
                  <a:lnTo>
                    <a:pt x="0" y="21600"/>
                  </a:lnTo>
                  <a:lnTo>
                    <a:pt x="8794" y="13369"/>
                  </a:lnTo>
                  <a:lnTo>
                    <a:pt x="21600" y="0"/>
                  </a:lnTo>
                  <a:lnTo>
                    <a:pt x="16431" y="20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9ED38D73-DE0D-48E5-849C-B21F5A1FCB2D}"/>
                </a:ext>
              </a:extLst>
            </p:cNvPr>
            <p:cNvSpPr/>
            <p:nvPr/>
          </p:nvSpPr>
          <p:spPr>
            <a:xfrm>
              <a:off x="5666630" y="4667896"/>
              <a:ext cx="2135489" cy="769137"/>
            </a:xfrm>
            <a:custGeom>
              <a:avLst/>
              <a:gdLst>
                <a:gd name="connsiteX0" fmla="*/ 10922 w 21600"/>
                <a:gd name="connsiteY0" fmla="*/ 21600 h 21600"/>
                <a:gd name="connsiteX1" fmla="*/ 5949 w 21600"/>
                <a:gd name="connsiteY1" fmla="*/ 1264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  <a:gd name="connsiteX0" fmla="*/ 10922 w 21600"/>
                <a:gd name="connsiteY0" fmla="*/ 21600 h 21600"/>
                <a:gd name="connsiteX1" fmla="*/ 4921 w 21600"/>
                <a:gd name="connsiteY1" fmla="*/ 1585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0922" y="21600"/>
                  </a:moveTo>
                  <a:lnTo>
                    <a:pt x="4921" y="15853"/>
                  </a:lnTo>
                  <a:lnTo>
                    <a:pt x="0" y="1779"/>
                  </a:lnTo>
                  <a:lnTo>
                    <a:pt x="8603" y="1779"/>
                  </a:lnTo>
                  <a:lnTo>
                    <a:pt x="21600" y="0"/>
                  </a:lnTo>
                  <a:lnTo>
                    <a:pt x="1092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AF7CE670-465E-4BA2-B236-990356C88ACE}"/>
                </a:ext>
              </a:extLst>
            </p:cNvPr>
            <p:cNvSpPr/>
            <p:nvPr/>
          </p:nvSpPr>
          <p:spPr>
            <a:xfrm>
              <a:off x="4983324" y="4233559"/>
              <a:ext cx="1764493" cy="1203474"/>
            </a:xfrm>
            <a:custGeom>
              <a:avLst/>
              <a:gdLst>
                <a:gd name="connsiteX0" fmla="*/ 5612 w 21600"/>
                <a:gd name="connsiteY0" fmla="*/ 21600 h 21600"/>
                <a:gd name="connsiteX1" fmla="*/ 2583 w 21600"/>
                <a:gd name="connsiteY1" fmla="*/ 1074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  <a:gd name="connsiteX0" fmla="*/ 5612 w 21600"/>
                <a:gd name="connsiteY0" fmla="*/ 21600 h 21600"/>
                <a:gd name="connsiteX1" fmla="*/ 1262 w 21600"/>
                <a:gd name="connsiteY1" fmla="*/ 1131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612" y="21600"/>
                  </a:moveTo>
                  <a:lnTo>
                    <a:pt x="1262" y="11317"/>
                  </a:lnTo>
                  <a:lnTo>
                    <a:pt x="0" y="0"/>
                  </a:lnTo>
                  <a:lnTo>
                    <a:pt x="8382" y="8932"/>
                  </a:lnTo>
                  <a:lnTo>
                    <a:pt x="21600" y="21600"/>
                  </a:lnTo>
                  <a:lnTo>
                    <a:pt x="5612" y="2160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4B561469-C9DC-41BE-9144-86CA9562744D}"/>
                </a:ext>
              </a:extLst>
            </p:cNvPr>
            <p:cNvSpPr/>
            <p:nvPr/>
          </p:nvSpPr>
          <p:spPr>
            <a:xfrm>
              <a:off x="4385524" y="3425209"/>
              <a:ext cx="1058697" cy="2011824"/>
            </a:xfrm>
            <a:custGeom>
              <a:avLst/>
              <a:gdLst>
                <a:gd name="connsiteX0" fmla="*/ 0 w 21600"/>
                <a:gd name="connsiteY0" fmla="*/ 13342 h 21600"/>
                <a:gd name="connsiteX1" fmla="*/ 3545 w 21600"/>
                <a:gd name="connsiteY1" fmla="*/ 6518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  <a:gd name="connsiteX0" fmla="*/ 0 w 21600"/>
                <a:gd name="connsiteY0" fmla="*/ 13342 h 21600"/>
                <a:gd name="connsiteX1" fmla="*/ 1472 w 21600"/>
                <a:gd name="connsiteY1" fmla="*/ 5700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3342"/>
                  </a:moveTo>
                  <a:lnTo>
                    <a:pt x="1472" y="5700"/>
                  </a:lnTo>
                  <a:lnTo>
                    <a:pt x="6892" y="0"/>
                  </a:lnTo>
                  <a:lnTo>
                    <a:pt x="12246" y="8679"/>
                  </a:lnTo>
                  <a:lnTo>
                    <a:pt x="21600" y="21600"/>
                  </a:lnTo>
                  <a:lnTo>
                    <a:pt x="0" y="1334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288687A3-CFBF-426B-9037-5A3691D3B84F}"/>
                </a:ext>
              </a:extLst>
            </p:cNvPr>
            <p:cNvSpPr/>
            <p:nvPr/>
          </p:nvSpPr>
          <p:spPr>
            <a:xfrm>
              <a:off x="3988422" y="2621628"/>
              <a:ext cx="1001387" cy="204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494"/>
                  </a:moveTo>
                  <a:lnTo>
                    <a:pt x="21600" y="0"/>
                  </a:lnTo>
                  <a:lnTo>
                    <a:pt x="15940" y="8494"/>
                  </a:lnTo>
                  <a:lnTo>
                    <a:pt x="8653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B99ABE29-9AE7-4335-A7D8-E34FAA6FC05A}"/>
                </a:ext>
              </a:extLst>
            </p:cNvPr>
            <p:cNvSpPr/>
            <p:nvPr/>
          </p:nvSpPr>
          <p:spPr>
            <a:xfrm>
              <a:off x="3988422" y="2006616"/>
              <a:ext cx="1686071" cy="1420788"/>
            </a:xfrm>
            <a:custGeom>
              <a:avLst/>
              <a:gdLst>
                <a:gd name="connsiteX0" fmla="*/ 5139 w 21600"/>
                <a:gd name="connsiteY0" fmla="*/ 1048 h 21600"/>
                <a:gd name="connsiteX1" fmla="*/ 12520 w 21600"/>
                <a:gd name="connsiteY1" fmla="*/ 517 h 21600"/>
                <a:gd name="connsiteX2" fmla="*/ 21600 w 21600"/>
                <a:gd name="connsiteY2" fmla="*/ 0 h 21600"/>
                <a:gd name="connsiteX3" fmla="*/ 12829 w 21600"/>
                <a:gd name="connsiteY3" fmla="*/ 8281 h 21600"/>
                <a:gd name="connsiteX4" fmla="*/ 0 w 21600"/>
                <a:gd name="connsiteY4" fmla="*/ 21600 h 21600"/>
                <a:gd name="connsiteX5" fmla="*/ 5139 w 21600"/>
                <a:gd name="connsiteY5" fmla="*/ 1048 h 21600"/>
                <a:gd name="connsiteX0" fmla="*/ 5139 w 21600"/>
                <a:gd name="connsiteY0" fmla="*/ 2946 h 23498"/>
                <a:gd name="connsiteX1" fmla="*/ 12845 w 21600"/>
                <a:gd name="connsiteY1" fmla="*/ 0 h 23498"/>
                <a:gd name="connsiteX2" fmla="*/ 21600 w 21600"/>
                <a:gd name="connsiteY2" fmla="*/ 1898 h 23498"/>
                <a:gd name="connsiteX3" fmla="*/ 12829 w 21600"/>
                <a:gd name="connsiteY3" fmla="*/ 10179 h 23498"/>
                <a:gd name="connsiteX4" fmla="*/ 0 w 21600"/>
                <a:gd name="connsiteY4" fmla="*/ 23498 h 23498"/>
                <a:gd name="connsiteX5" fmla="*/ 5139 w 21600"/>
                <a:gd name="connsiteY5" fmla="*/ 2946 h 2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98" extrusionOk="0">
                  <a:moveTo>
                    <a:pt x="5139" y="2946"/>
                  </a:moveTo>
                  <a:lnTo>
                    <a:pt x="12845" y="0"/>
                  </a:lnTo>
                  <a:lnTo>
                    <a:pt x="21600" y="1898"/>
                  </a:lnTo>
                  <a:lnTo>
                    <a:pt x="12829" y="10179"/>
                  </a:lnTo>
                  <a:lnTo>
                    <a:pt x="0" y="23498"/>
                  </a:lnTo>
                  <a:lnTo>
                    <a:pt x="5139" y="29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0A2EC638-446A-4E96-8724-9F297AC5C859}"/>
                </a:ext>
              </a:extLst>
            </p:cNvPr>
            <p:cNvSpPr/>
            <p:nvPr/>
          </p:nvSpPr>
          <p:spPr>
            <a:xfrm>
              <a:off x="4387326" y="1418586"/>
              <a:ext cx="2135489" cy="76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8" y="0"/>
                  </a:moveTo>
                  <a:lnTo>
                    <a:pt x="21600" y="19814"/>
                  </a:lnTo>
                  <a:lnTo>
                    <a:pt x="12997" y="1981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44" name="Graphic 143" descr="Bar graph with downward trend with solid fill">
            <a:extLst>
              <a:ext uri="{FF2B5EF4-FFF2-40B4-BE49-F238E27FC236}">
                <a16:creationId xmlns:a16="http://schemas.microsoft.com/office/drawing/2014/main" id="{91E280A7-1B96-48BA-84C5-8690C06381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0941" y="3345368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8" name="Graphic 147" descr="Bar graph with upward trend with solid fill">
            <a:extLst>
              <a:ext uri="{FF2B5EF4-FFF2-40B4-BE49-F238E27FC236}">
                <a16:creationId xmlns:a16="http://schemas.microsoft.com/office/drawing/2014/main" id="{B833391B-B7E2-4399-B592-B2D38060D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3924" y="2284133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9" name="Graphic 148" descr="Brainstorm with solid fill">
            <a:extLst>
              <a:ext uri="{FF2B5EF4-FFF2-40B4-BE49-F238E27FC236}">
                <a16:creationId xmlns:a16="http://schemas.microsoft.com/office/drawing/2014/main" id="{4B36F12E-4908-44CC-AEB9-637856ADDA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42948" y="4305003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0" name="Graphic 149" descr="Bullseye with solid fill">
            <a:extLst>
              <a:ext uri="{FF2B5EF4-FFF2-40B4-BE49-F238E27FC236}">
                <a16:creationId xmlns:a16="http://schemas.microsoft.com/office/drawing/2014/main" id="{05EB16D9-3BCE-4840-93B2-718B832BD6B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65070" y="4167244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1" name="Graphic 150" descr="Database with solid fill">
            <a:extLst>
              <a:ext uri="{FF2B5EF4-FFF2-40B4-BE49-F238E27FC236}">
                <a16:creationId xmlns:a16="http://schemas.microsoft.com/office/drawing/2014/main" id="{3B2440A4-C5A4-4D2E-9638-9FE0744F31F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80743" y="4877901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2" name="Graphic 151" descr="Gears with solid fill">
            <a:extLst>
              <a:ext uri="{FF2B5EF4-FFF2-40B4-BE49-F238E27FC236}">
                <a16:creationId xmlns:a16="http://schemas.microsoft.com/office/drawing/2014/main" id="{17B28894-FD79-48AF-AE1D-0C45DB05E33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0459" y="4939882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3" name="Graphic 152" descr="Hourglass 30% with solid fill">
            <a:extLst>
              <a:ext uri="{FF2B5EF4-FFF2-40B4-BE49-F238E27FC236}">
                <a16:creationId xmlns:a16="http://schemas.microsoft.com/office/drawing/2014/main" id="{9AA373CD-5018-4780-8A20-B21595A302C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46831" y="3104070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4" name="Graphic 153" descr="Lightbulb with solid fill">
            <a:extLst>
              <a:ext uri="{FF2B5EF4-FFF2-40B4-BE49-F238E27FC236}">
                <a16:creationId xmlns:a16="http://schemas.microsoft.com/office/drawing/2014/main" id="{A6D4EABA-6836-49A0-9AF2-6EEFE3A24B0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51616" y="1551725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5" name="Graphic 154" descr="Research with solid fill">
            <a:extLst>
              <a:ext uri="{FF2B5EF4-FFF2-40B4-BE49-F238E27FC236}">
                <a16:creationId xmlns:a16="http://schemas.microsoft.com/office/drawing/2014/main" id="{FD421E13-6773-436E-B0C7-DD8E5C5A5A3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224560" y="2045379"/>
            <a:ext cx="369155" cy="36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6" name="Graphic 155" descr="Eye with solid fill">
            <a:extLst>
              <a:ext uri="{FF2B5EF4-FFF2-40B4-BE49-F238E27FC236}">
                <a16:creationId xmlns:a16="http://schemas.microsoft.com/office/drawing/2014/main" id="{159C9997-89B3-439B-986E-9BCEE2AFB17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64363" y="1530964"/>
            <a:ext cx="457947" cy="4579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7" name="TextBox 156">
            <a:extLst>
              <a:ext uri="{FF2B5EF4-FFF2-40B4-BE49-F238E27FC236}">
                <a16:creationId xmlns:a16="http://schemas.microsoft.com/office/drawing/2014/main" id="{9E1EBE17-512C-4545-9822-2E7135903525}"/>
              </a:ext>
            </a:extLst>
          </p:cNvPr>
          <p:cNvSpPr txBox="1"/>
          <p:nvPr/>
        </p:nvSpPr>
        <p:spPr>
          <a:xfrm>
            <a:off x="6394977" y="2449857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A77B6485-9D2A-4F10-91A6-9F47140AFDBB}"/>
              </a:ext>
            </a:extLst>
          </p:cNvPr>
          <p:cNvSpPr txBox="1"/>
          <p:nvPr/>
        </p:nvSpPr>
        <p:spPr>
          <a:xfrm>
            <a:off x="6744912" y="2928628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306400F-BEBD-4648-BAB2-0F73BC87894C}"/>
              </a:ext>
            </a:extLst>
          </p:cNvPr>
          <p:cNvSpPr txBox="1"/>
          <p:nvPr/>
        </p:nvSpPr>
        <p:spPr>
          <a:xfrm>
            <a:off x="6719594" y="3511134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2EB4B13-25CA-478D-85D1-8CF697AF442B}"/>
              </a:ext>
            </a:extLst>
          </p:cNvPr>
          <p:cNvSpPr txBox="1"/>
          <p:nvPr/>
        </p:nvSpPr>
        <p:spPr>
          <a:xfrm>
            <a:off x="6371979" y="4027443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2FA7014-2585-4684-AE6A-3F1546DB48F7}"/>
              </a:ext>
            </a:extLst>
          </p:cNvPr>
          <p:cNvSpPr txBox="1"/>
          <p:nvPr/>
        </p:nvSpPr>
        <p:spPr>
          <a:xfrm>
            <a:off x="5805929" y="4221036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D063453-3340-4414-AEA9-330DF01F17C4}"/>
              </a:ext>
            </a:extLst>
          </p:cNvPr>
          <p:cNvSpPr txBox="1"/>
          <p:nvPr/>
        </p:nvSpPr>
        <p:spPr>
          <a:xfrm>
            <a:off x="5199924" y="4027443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15A495E-C134-4230-8A33-B06A71CC464D}"/>
              </a:ext>
            </a:extLst>
          </p:cNvPr>
          <p:cNvSpPr txBox="1"/>
          <p:nvPr/>
        </p:nvSpPr>
        <p:spPr>
          <a:xfrm>
            <a:off x="4870901" y="3511134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07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23342C1-B967-4663-942C-A65901AF5C2C}"/>
              </a:ext>
            </a:extLst>
          </p:cNvPr>
          <p:cNvSpPr txBox="1"/>
          <p:nvPr/>
        </p:nvSpPr>
        <p:spPr>
          <a:xfrm>
            <a:off x="4910799" y="2928628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3D9FD7C-7D9F-4E79-99AC-F50AA18DDE37}"/>
              </a:ext>
            </a:extLst>
          </p:cNvPr>
          <p:cNvSpPr txBox="1"/>
          <p:nvPr/>
        </p:nvSpPr>
        <p:spPr>
          <a:xfrm>
            <a:off x="5229980" y="2449857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90000"/>
                  </a:schemeClr>
                </a:solidFill>
              </a:rPr>
              <a:t>09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B6C762C-AFCE-4868-9D10-C1E2D5EBB603}"/>
              </a:ext>
            </a:extLst>
          </p:cNvPr>
          <p:cNvSpPr txBox="1"/>
          <p:nvPr/>
        </p:nvSpPr>
        <p:spPr>
          <a:xfrm>
            <a:off x="5804506" y="2266328"/>
            <a:ext cx="56654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</a:p>
        </p:txBody>
      </p:sp>
      <p:pic>
        <p:nvPicPr>
          <p:cNvPr id="167" name="Graphic 166" descr="Trophy">
            <a:extLst>
              <a:ext uri="{FF2B5EF4-FFF2-40B4-BE49-F238E27FC236}">
                <a16:creationId xmlns:a16="http://schemas.microsoft.com/office/drawing/2014/main" id="{C879DF65-1B7A-40F5-8119-D53EC5218E0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754688" y="3113560"/>
            <a:ext cx="656660" cy="6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7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537</Words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Decagon Cycle – Slide Template</vt:lpstr>
      <vt:lpstr>Infographic Decagon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Decagon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2021-09-21T18:44:47Z</dcterms:modified>
  <cp:category>Charts &amp; Diagrams</cp:category>
</cp:coreProperties>
</file>