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9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9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C88804B-2E58-4D8A-AB09-5486A484806D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4 Parts for PowerPoint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54455DD2-BE17-4DBC-8DF0-C4B601608E1D}"/>
              </a:ext>
            </a:extLst>
          </p:cNvPr>
          <p:cNvSpPr/>
          <p:nvPr/>
        </p:nvSpPr>
        <p:spPr>
          <a:xfrm>
            <a:off x="2876551" y="1733551"/>
            <a:ext cx="1502569" cy="1502569"/>
          </a:xfrm>
          <a:custGeom>
            <a:avLst/>
            <a:gdLst>
              <a:gd name="connsiteX0" fmla="*/ 0 w 2003425"/>
              <a:gd name="connsiteY0" fmla="*/ 0 h 2003425"/>
              <a:gd name="connsiteX1" fmla="*/ 2003425 w 2003425"/>
              <a:gd name="connsiteY1" fmla="*/ 0 h 2003425"/>
              <a:gd name="connsiteX2" fmla="*/ 2003425 w 2003425"/>
              <a:gd name="connsiteY2" fmla="*/ 1466359 h 2003425"/>
              <a:gd name="connsiteX3" fmla="*/ 1935571 w 2003425"/>
              <a:gd name="connsiteY3" fmla="*/ 1491194 h 2003425"/>
              <a:gd name="connsiteX4" fmla="*/ 1491196 w 2003425"/>
              <a:gd name="connsiteY4" fmla="*/ 1935570 h 2003425"/>
              <a:gd name="connsiteX5" fmla="*/ 1470132 w 2003425"/>
              <a:gd name="connsiteY5" fmla="*/ 2003425 h 2003425"/>
              <a:gd name="connsiteX6" fmla="*/ 0 w 2003425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5">
                <a:moveTo>
                  <a:pt x="0" y="0"/>
                </a:moveTo>
                <a:lnTo>
                  <a:pt x="2003425" y="0"/>
                </a:lnTo>
                <a:lnTo>
                  <a:pt x="2003425" y="1466359"/>
                </a:lnTo>
                <a:lnTo>
                  <a:pt x="1935571" y="1491194"/>
                </a:lnTo>
                <a:cubicBezTo>
                  <a:pt x="1735769" y="1575704"/>
                  <a:pt x="1575705" y="1735767"/>
                  <a:pt x="1491196" y="1935570"/>
                </a:cubicBezTo>
                <a:lnTo>
                  <a:pt x="1470132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A814547-31A3-4E50-B5D7-2263D1126487}"/>
              </a:ext>
            </a:extLst>
          </p:cNvPr>
          <p:cNvSpPr/>
          <p:nvPr/>
        </p:nvSpPr>
        <p:spPr>
          <a:xfrm>
            <a:off x="4764882" y="1733551"/>
            <a:ext cx="1502569" cy="1502569"/>
          </a:xfrm>
          <a:custGeom>
            <a:avLst/>
            <a:gdLst>
              <a:gd name="connsiteX0" fmla="*/ 0 w 2003425"/>
              <a:gd name="connsiteY0" fmla="*/ 0 h 2003425"/>
              <a:gd name="connsiteX1" fmla="*/ 2003425 w 2003425"/>
              <a:gd name="connsiteY1" fmla="*/ 0 h 2003425"/>
              <a:gd name="connsiteX2" fmla="*/ 2003425 w 2003425"/>
              <a:gd name="connsiteY2" fmla="*/ 2003425 h 2003425"/>
              <a:gd name="connsiteX3" fmla="*/ 533294 w 2003425"/>
              <a:gd name="connsiteY3" fmla="*/ 2003425 h 2003425"/>
              <a:gd name="connsiteX4" fmla="*/ 512230 w 2003425"/>
              <a:gd name="connsiteY4" fmla="*/ 1935570 h 2003425"/>
              <a:gd name="connsiteX5" fmla="*/ 67855 w 2003425"/>
              <a:gd name="connsiteY5" fmla="*/ 1491194 h 2003425"/>
              <a:gd name="connsiteX6" fmla="*/ 0 w 2003425"/>
              <a:gd name="connsiteY6" fmla="*/ 1466359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5">
                <a:moveTo>
                  <a:pt x="0" y="0"/>
                </a:moveTo>
                <a:lnTo>
                  <a:pt x="2003425" y="0"/>
                </a:lnTo>
                <a:lnTo>
                  <a:pt x="2003425" y="2003425"/>
                </a:lnTo>
                <a:lnTo>
                  <a:pt x="533294" y="2003425"/>
                </a:lnTo>
                <a:lnTo>
                  <a:pt x="512230" y="1935570"/>
                </a:lnTo>
                <a:cubicBezTo>
                  <a:pt x="427721" y="1735767"/>
                  <a:pt x="267657" y="1575704"/>
                  <a:pt x="67855" y="1491194"/>
                </a:cubicBezTo>
                <a:lnTo>
                  <a:pt x="0" y="14663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7383A18C-BA92-4FD5-B599-D120D57E9A30}"/>
              </a:ext>
            </a:extLst>
          </p:cNvPr>
          <p:cNvSpPr/>
          <p:nvPr/>
        </p:nvSpPr>
        <p:spPr>
          <a:xfrm>
            <a:off x="2876551" y="3621882"/>
            <a:ext cx="1502569" cy="1502568"/>
          </a:xfrm>
          <a:custGeom>
            <a:avLst/>
            <a:gdLst>
              <a:gd name="connsiteX0" fmla="*/ 0 w 2003425"/>
              <a:gd name="connsiteY0" fmla="*/ 0 h 2003424"/>
              <a:gd name="connsiteX1" fmla="*/ 1470133 w 2003425"/>
              <a:gd name="connsiteY1" fmla="*/ 0 h 2003424"/>
              <a:gd name="connsiteX2" fmla="*/ 1491196 w 2003425"/>
              <a:gd name="connsiteY2" fmla="*/ 67854 h 2003424"/>
              <a:gd name="connsiteX3" fmla="*/ 1935571 w 2003425"/>
              <a:gd name="connsiteY3" fmla="*/ 512229 h 2003424"/>
              <a:gd name="connsiteX4" fmla="*/ 2003425 w 2003425"/>
              <a:gd name="connsiteY4" fmla="*/ 537064 h 2003424"/>
              <a:gd name="connsiteX5" fmla="*/ 2003425 w 2003425"/>
              <a:gd name="connsiteY5" fmla="*/ 2003424 h 2003424"/>
              <a:gd name="connsiteX6" fmla="*/ 0 w 2003425"/>
              <a:gd name="connsiteY6" fmla="*/ 2003424 h 200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4">
                <a:moveTo>
                  <a:pt x="0" y="0"/>
                </a:moveTo>
                <a:lnTo>
                  <a:pt x="1470133" y="0"/>
                </a:lnTo>
                <a:lnTo>
                  <a:pt x="1491196" y="67854"/>
                </a:lnTo>
                <a:cubicBezTo>
                  <a:pt x="1575705" y="267656"/>
                  <a:pt x="1735769" y="427720"/>
                  <a:pt x="1935571" y="512229"/>
                </a:cubicBezTo>
                <a:lnTo>
                  <a:pt x="2003425" y="537064"/>
                </a:lnTo>
                <a:lnTo>
                  <a:pt x="2003425" y="2003424"/>
                </a:lnTo>
                <a:lnTo>
                  <a:pt x="0" y="20034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500AF08-442E-42FF-A9C6-1EDF65915E19}"/>
              </a:ext>
            </a:extLst>
          </p:cNvPr>
          <p:cNvSpPr/>
          <p:nvPr/>
        </p:nvSpPr>
        <p:spPr>
          <a:xfrm>
            <a:off x="4764882" y="3621882"/>
            <a:ext cx="1502569" cy="1502568"/>
          </a:xfrm>
          <a:custGeom>
            <a:avLst/>
            <a:gdLst>
              <a:gd name="connsiteX0" fmla="*/ 533293 w 2003425"/>
              <a:gd name="connsiteY0" fmla="*/ 0 h 2003424"/>
              <a:gd name="connsiteX1" fmla="*/ 2003425 w 2003425"/>
              <a:gd name="connsiteY1" fmla="*/ 0 h 2003424"/>
              <a:gd name="connsiteX2" fmla="*/ 2003425 w 2003425"/>
              <a:gd name="connsiteY2" fmla="*/ 2003424 h 2003424"/>
              <a:gd name="connsiteX3" fmla="*/ 0 w 2003425"/>
              <a:gd name="connsiteY3" fmla="*/ 2003424 h 2003424"/>
              <a:gd name="connsiteX4" fmla="*/ 0 w 2003425"/>
              <a:gd name="connsiteY4" fmla="*/ 537064 h 2003424"/>
              <a:gd name="connsiteX5" fmla="*/ 67855 w 2003425"/>
              <a:gd name="connsiteY5" fmla="*/ 512229 h 2003424"/>
              <a:gd name="connsiteX6" fmla="*/ 512230 w 2003425"/>
              <a:gd name="connsiteY6" fmla="*/ 67854 h 200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5" h="2003424">
                <a:moveTo>
                  <a:pt x="533293" y="0"/>
                </a:moveTo>
                <a:lnTo>
                  <a:pt x="2003425" y="0"/>
                </a:lnTo>
                <a:lnTo>
                  <a:pt x="2003425" y="2003424"/>
                </a:lnTo>
                <a:lnTo>
                  <a:pt x="0" y="2003424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248A108-1473-4EDC-A12F-35A2BD088C71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393AA5D-C5FD-46AF-9A3B-5C5A28B5F0F5}"/>
              </a:ext>
            </a:extLst>
          </p:cNvPr>
          <p:cNvGrpSpPr/>
          <p:nvPr/>
        </p:nvGrpSpPr>
        <p:grpSpPr>
          <a:xfrm>
            <a:off x="6558307" y="3716235"/>
            <a:ext cx="2202816" cy="1313862"/>
            <a:chOff x="8921977" y="1374393"/>
            <a:chExt cx="2937088" cy="175181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3D383CD-8DC2-4950-8AD4-4C508A424922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251520D-B031-4EA0-B9E7-9B30EC8BAF7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DBD2893-3F26-4CF1-A82B-0ADFF69B6A51}"/>
              </a:ext>
            </a:extLst>
          </p:cNvPr>
          <p:cNvGrpSpPr/>
          <p:nvPr/>
        </p:nvGrpSpPr>
        <p:grpSpPr>
          <a:xfrm>
            <a:off x="365339" y="3716235"/>
            <a:ext cx="2202816" cy="1313862"/>
            <a:chOff x="332936" y="2535434"/>
            <a:chExt cx="2937088" cy="175181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AAAED72-79D6-4E1E-9022-A7D6CDC881DF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7BD2A8A-D4D4-406E-953E-BB6B0C5DA0B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DF9E803-8646-48A8-80A5-EAB0BFA73916}"/>
              </a:ext>
            </a:extLst>
          </p:cNvPr>
          <p:cNvGrpSpPr/>
          <p:nvPr/>
        </p:nvGrpSpPr>
        <p:grpSpPr>
          <a:xfrm>
            <a:off x="6564153" y="1827903"/>
            <a:ext cx="2202816" cy="1313862"/>
            <a:chOff x="8921977" y="1374393"/>
            <a:chExt cx="2937088" cy="1751816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9C63C00-33EF-4D01-8E22-0C4340CAACCC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3D8FDBB-EC45-45D1-8E54-B756A3F1B9B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1C94F07-6371-4CC0-AEB8-5853F2D3BF77}"/>
              </a:ext>
            </a:extLst>
          </p:cNvPr>
          <p:cNvGrpSpPr/>
          <p:nvPr/>
        </p:nvGrpSpPr>
        <p:grpSpPr>
          <a:xfrm>
            <a:off x="371185" y="1827903"/>
            <a:ext cx="2202816" cy="1313862"/>
            <a:chOff x="332936" y="2535434"/>
            <a:chExt cx="2937088" cy="175181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A2F0C14-49BB-4360-A4DA-A4E627420F3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34226AD-5CC8-4C6B-A6AE-99ADE22903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CDAD18E1-1743-4D29-A821-8791CBE2CB37}"/>
              </a:ext>
            </a:extLst>
          </p:cNvPr>
          <p:cNvSpPr txBox="1"/>
          <p:nvPr/>
        </p:nvSpPr>
        <p:spPr>
          <a:xfrm>
            <a:off x="5373203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D96516F-4A44-44E5-800C-72C20D181868}"/>
              </a:ext>
            </a:extLst>
          </p:cNvPr>
          <p:cNvSpPr txBox="1"/>
          <p:nvPr/>
        </p:nvSpPr>
        <p:spPr>
          <a:xfrm>
            <a:off x="5373203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A9EC8EE-7CB0-407B-8280-96FA5C1401E6}"/>
              </a:ext>
            </a:extLst>
          </p:cNvPr>
          <p:cNvSpPr txBox="1"/>
          <p:nvPr/>
        </p:nvSpPr>
        <p:spPr>
          <a:xfrm>
            <a:off x="3216494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AADCD57-4E29-42D2-ADDB-2482AEAFA22C}"/>
              </a:ext>
            </a:extLst>
          </p:cNvPr>
          <p:cNvSpPr txBox="1"/>
          <p:nvPr/>
        </p:nvSpPr>
        <p:spPr>
          <a:xfrm>
            <a:off x="3117798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B39D2D0B-13F7-481C-AC4A-407EF8A8425E}"/>
              </a:ext>
            </a:extLst>
          </p:cNvPr>
          <p:cNvSpPr/>
          <p:nvPr/>
        </p:nvSpPr>
        <p:spPr>
          <a:xfrm>
            <a:off x="3586059" y="2443059"/>
            <a:ext cx="793061" cy="793061"/>
          </a:xfrm>
          <a:custGeom>
            <a:avLst/>
            <a:gdLst>
              <a:gd name="connsiteX0" fmla="*/ 1057415 w 1057415"/>
              <a:gd name="connsiteY0" fmla="*/ 0 h 1057415"/>
              <a:gd name="connsiteX1" fmla="*/ 1057415 w 1057415"/>
              <a:gd name="connsiteY1" fmla="*/ 520349 h 1057415"/>
              <a:gd name="connsiteX2" fmla="*/ 989561 w 1057415"/>
              <a:gd name="connsiteY2" fmla="*/ 545184 h 1057415"/>
              <a:gd name="connsiteX3" fmla="*/ 545186 w 1057415"/>
              <a:gd name="connsiteY3" fmla="*/ 989560 h 1057415"/>
              <a:gd name="connsiteX4" fmla="*/ 524122 w 1057415"/>
              <a:gd name="connsiteY4" fmla="*/ 1057415 h 1057415"/>
              <a:gd name="connsiteX5" fmla="*/ 0 w 1057415"/>
              <a:gd name="connsiteY5" fmla="*/ 1057415 h 1057415"/>
              <a:gd name="connsiteX6" fmla="*/ 1961 w 1057415"/>
              <a:gd name="connsiteY6" fmla="*/ 1044563 h 1057415"/>
              <a:gd name="connsiteX7" fmla="*/ 1044563 w 1057415"/>
              <a:gd name="connsiteY7" fmla="*/ 1961 h 1057415"/>
              <a:gd name="connsiteX8" fmla="*/ 1057415 w 1057415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5">
                <a:moveTo>
                  <a:pt x="1057415" y="0"/>
                </a:moveTo>
                <a:lnTo>
                  <a:pt x="1057415" y="520349"/>
                </a:lnTo>
                <a:lnTo>
                  <a:pt x="989561" y="545184"/>
                </a:lnTo>
                <a:cubicBezTo>
                  <a:pt x="789759" y="629694"/>
                  <a:pt x="629695" y="789757"/>
                  <a:pt x="545186" y="989560"/>
                </a:cubicBezTo>
                <a:lnTo>
                  <a:pt x="524122" y="1057415"/>
                </a:lnTo>
                <a:lnTo>
                  <a:pt x="0" y="1057415"/>
                </a:lnTo>
                <a:lnTo>
                  <a:pt x="1961" y="1044563"/>
                </a:lnTo>
                <a:cubicBezTo>
                  <a:pt x="109049" y="521237"/>
                  <a:pt x="521238" y="109049"/>
                  <a:pt x="1044563" y="1961"/>
                </a:cubicBezTo>
                <a:lnTo>
                  <a:pt x="105741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C7AE0518-E942-42BD-8C04-52861A934534}"/>
              </a:ext>
            </a:extLst>
          </p:cNvPr>
          <p:cNvSpPr/>
          <p:nvPr/>
        </p:nvSpPr>
        <p:spPr>
          <a:xfrm>
            <a:off x="4764881" y="2443059"/>
            <a:ext cx="793062" cy="793061"/>
          </a:xfrm>
          <a:custGeom>
            <a:avLst/>
            <a:gdLst>
              <a:gd name="connsiteX0" fmla="*/ 0 w 1057416"/>
              <a:gd name="connsiteY0" fmla="*/ 0 h 1057415"/>
              <a:gd name="connsiteX1" fmla="*/ 12852 w 1057416"/>
              <a:gd name="connsiteY1" fmla="*/ 1961 h 1057415"/>
              <a:gd name="connsiteX2" fmla="*/ 1055454 w 1057416"/>
              <a:gd name="connsiteY2" fmla="*/ 1044563 h 1057415"/>
              <a:gd name="connsiteX3" fmla="*/ 1057416 w 1057416"/>
              <a:gd name="connsiteY3" fmla="*/ 1057415 h 1057415"/>
              <a:gd name="connsiteX4" fmla="*/ 533294 w 1057416"/>
              <a:gd name="connsiteY4" fmla="*/ 1057415 h 1057415"/>
              <a:gd name="connsiteX5" fmla="*/ 512230 w 1057416"/>
              <a:gd name="connsiteY5" fmla="*/ 989560 h 1057415"/>
              <a:gd name="connsiteX6" fmla="*/ 67855 w 1057416"/>
              <a:gd name="connsiteY6" fmla="*/ 545184 h 1057415"/>
              <a:gd name="connsiteX7" fmla="*/ 0 w 1057416"/>
              <a:gd name="connsiteY7" fmla="*/ 520349 h 1057415"/>
              <a:gd name="connsiteX8" fmla="*/ 0 w 1057416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5">
                <a:moveTo>
                  <a:pt x="0" y="0"/>
                </a:moveTo>
                <a:lnTo>
                  <a:pt x="12852" y="1961"/>
                </a:lnTo>
                <a:cubicBezTo>
                  <a:pt x="536178" y="109049"/>
                  <a:pt x="948366" y="521237"/>
                  <a:pt x="1055454" y="1044563"/>
                </a:cubicBezTo>
                <a:lnTo>
                  <a:pt x="1057416" y="1057415"/>
                </a:lnTo>
                <a:lnTo>
                  <a:pt x="533294" y="1057415"/>
                </a:lnTo>
                <a:lnTo>
                  <a:pt x="512230" y="989560"/>
                </a:lnTo>
                <a:cubicBezTo>
                  <a:pt x="427721" y="789757"/>
                  <a:pt x="267657" y="629694"/>
                  <a:pt x="67855" y="545184"/>
                </a:cubicBezTo>
                <a:lnTo>
                  <a:pt x="0" y="52034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E487F3DC-11CD-491F-8CE4-F486BA66517B}"/>
              </a:ext>
            </a:extLst>
          </p:cNvPr>
          <p:cNvSpPr/>
          <p:nvPr/>
        </p:nvSpPr>
        <p:spPr>
          <a:xfrm>
            <a:off x="3586059" y="3621882"/>
            <a:ext cx="793061" cy="793062"/>
          </a:xfrm>
          <a:custGeom>
            <a:avLst/>
            <a:gdLst>
              <a:gd name="connsiteX0" fmla="*/ 0 w 1057415"/>
              <a:gd name="connsiteY0" fmla="*/ 0 h 1057416"/>
              <a:gd name="connsiteX1" fmla="*/ 524123 w 1057415"/>
              <a:gd name="connsiteY1" fmla="*/ 0 h 1057416"/>
              <a:gd name="connsiteX2" fmla="*/ 545186 w 1057415"/>
              <a:gd name="connsiteY2" fmla="*/ 67854 h 1057416"/>
              <a:gd name="connsiteX3" fmla="*/ 989561 w 1057415"/>
              <a:gd name="connsiteY3" fmla="*/ 512229 h 1057416"/>
              <a:gd name="connsiteX4" fmla="*/ 1057415 w 1057415"/>
              <a:gd name="connsiteY4" fmla="*/ 537064 h 1057416"/>
              <a:gd name="connsiteX5" fmla="*/ 1057415 w 1057415"/>
              <a:gd name="connsiteY5" fmla="*/ 1057416 h 1057416"/>
              <a:gd name="connsiteX6" fmla="*/ 1044563 w 1057415"/>
              <a:gd name="connsiteY6" fmla="*/ 1055454 h 1057416"/>
              <a:gd name="connsiteX7" fmla="*/ 1961 w 1057415"/>
              <a:gd name="connsiteY7" fmla="*/ 12852 h 1057416"/>
              <a:gd name="connsiteX8" fmla="*/ 0 w 1057415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6">
                <a:moveTo>
                  <a:pt x="0" y="0"/>
                </a:moveTo>
                <a:lnTo>
                  <a:pt x="524123" y="0"/>
                </a:lnTo>
                <a:lnTo>
                  <a:pt x="545186" y="67854"/>
                </a:lnTo>
                <a:cubicBezTo>
                  <a:pt x="629695" y="267656"/>
                  <a:pt x="789759" y="427720"/>
                  <a:pt x="989561" y="512229"/>
                </a:cubicBezTo>
                <a:lnTo>
                  <a:pt x="1057415" y="537064"/>
                </a:lnTo>
                <a:lnTo>
                  <a:pt x="1057415" y="1057416"/>
                </a:lnTo>
                <a:lnTo>
                  <a:pt x="1044563" y="1055454"/>
                </a:lnTo>
                <a:cubicBezTo>
                  <a:pt x="521238" y="948366"/>
                  <a:pt x="109049" y="536178"/>
                  <a:pt x="1961" y="1285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F7E7CB2-0193-4D2D-8652-DFB9B3EAFED5}"/>
              </a:ext>
            </a:extLst>
          </p:cNvPr>
          <p:cNvSpPr/>
          <p:nvPr/>
        </p:nvSpPr>
        <p:spPr>
          <a:xfrm>
            <a:off x="4764881" y="3621882"/>
            <a:ext cx="793062" cy="793062"/>
          </a:xfrm>
          <a:custGeom>
            <a:avLst/>
            <a:gdLst>
              <a:gd name="connsiteX0" fmla="*/ 533293 w 1057416"/>
              <a:gd name="connsiteY0" fmla="*/ 0 h 1057416"/>
              <a:gd name="connsiteX1" fmla="*/ 1057416 w 1057416"/>
              <a:gd name="connsiteY1" fmla="*/ 0 h 1057416"/>
              <a:gd name="connsiteX2" fmla="*/ 1055454 w 1057416"/>
              <a:gd name="connsiteY2" fmla="*/ 12852 h 1057416"/>
              <a:gd name="connsiteX3" fmla="*/ 12852 w 1057416"/>
              <a:gd name="connsiteY3" fmla="*/ 1055454 h 1057416"/>
              <a:gd name="connsiteX4" fmla="*/ 0 w 1057416"/>
              <a:gd name="connsiteY4" fmla="*/ 1057416 h 1057416"/>
              <a:gd name="connsiteX5" fmla="*/ 0 w 1057416"/>
              <a:gd name="connsiteY5" fmla="*/ 537064 h 1057416"/>
              <a:gd name="connsiteX6" fmla="*/ 67855 w 1057416"/>
              <a:gd name="connsiteY6" fmla="*/ 512229 h 1057416"/>
              <a:gd name="connsiteX7" fmla="*/ 512230 w 1057416"/>
              <a:gd name="connsiteY7" fmla="*/ 67854 h 1057416"/>
              <a:gd name="connsiteX8" fmla="*/ 533293 w 1057416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6">
                <a:moveTo>
                  <a:pt x="533293" y="0"/>
                </a:moveTo>
                <a:lnTo>
                  <a:pt x="1057416" y="0"/>
                </a:lnTo>
                <a:lnTo>
                  <a:pt x="1055454" y="12852"/>
                </a:lnTo>
                <a:cubicBezTo>
                  <a:pt x="948366" y="536178"/>
                  <a:pt x="536178" y="948366"/>
                  <a:pt x="12852" y="1055454"/>
                </a:cubicBezTo>
                <a:lnTo>
                  <a:pt x="0" y="1057416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lnTo>
                  <a:pt x="533293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9BBFFCF7-760F-4CB4-AF70-29DEE3050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5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val 118">
            <a:extLst>
              <a:ext uri="{FF2B5EF4-FFF2-40B4-BE49-F238E27FC236}">
                <a16:creationId xmlns:a16="http://schemas.microsoft.com/office/drawing/2014/main" id="{42D30806-32B1-4D8C-A454-35628464D764}"/>
              </a:ext>
            </a:extLst>
          </p:cNvPr>
          <p:cNvSpPr/>
          <p:nvPr/>
        </p:nvSpPr>
        <p:spPr>
          <a:xfrm>
            <a:off x="3149662" y="2000083"/>
            <a:ext cx="2844677" cy="28446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Diagram w/ 4 Parts for PowerPoint</a:t>
            </a:r>
            <a:endParaRPr lang="en-US" b="0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308CC36-E40C-4BF8-9CA3-646978ADC775}"/>
              </a:ext>
            </a:extLst>
          </p:cNvPr>
          <p:cNvSpPr/>
          <p:nvPr/>
        </p:nvSpPr>
        <p:spPr>
          <a:xfrm>
            <a:off x="335756" y="1733551"/>
            <a:ext cx="4043363" cy="1502569"/>
          </a:xfrm>
          <a:custGeom>
            <a:avLst/>
            <a:gdLst>
              <a:gd name="connsiteX0" fmla="*/ 0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1466359 h 2003425"/>
              <a:gd name="connsiteX3" fmla="*/ 5323296 w 5391150"/>
              <a:gd name="connsiteY3" fmla="*/ 1491194 h 2003425"/>
              <a:gd name="connsiteX4" fmla="*/ 4878921 w 5391150"/>
              <a:gd name="connsiteY4" fmla="*/ 1935570 h 2003425"/>
              <a:gd name="connsiteX5" fmla="*/ 4857857 w 5391150"/>
              <a:gd name="connsiteY5" fmla="*/ 2003425 h 2003425"/>
              <a:gd name="connsiteX6" fmla="*/ 0 w 5391150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5391150" y="0"/>
                </a:lnTo>
                <a:lnTo>
                  <a:pt x="5391150" y="1466359"/>
                </a:lnTo>
                <a:lnTo>
                  <a:pt x="5323296" y="1491194"/>
                </a:lnTo>
                <a:cubicBezTo>
                  <a:pt x="5123494" y="1575704"/>
                  <a:pt x="4963430" y="1735767"/>
                  <a:pt x="4878921" y="1935570"/>
                </a:cubicBezTo>
                <a:lnTo>
                  <a:pt x="4857857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AC00172-3A35-4B64-BB45-58B6C80F919C}"/>
              </a:ext>
            </a:extLst>
          </p:cNvPr>
          <p:cNvSpPr/>
          <p:nvPr/>
        </p:nvSpPr>
        <p:spPr>
          <a:xfrm>
            <a:off x="4764881" y="1733551"/>
            <a:ext cx="4043363" cy="1502569"/>
          </a:xfrm>
          <a:custGeom>
            <a:avLst/>
            <a:gdLst>
              <a:gd name="connsiteX0" fmla="*/ 0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2003425 h 2003425"/>
              <a:gd name="connsiteX3" fmla="*/ 533294 w 5391150"/>
              <a:gd name="connsiteY3" fmla="*/ 2003425 h 2003425"/>
              <a:gd name="connsiteX4" fmla="*/ 512230 w 5391150"/>
              <a:gd name="connsiteY4" fmla="*/ 1935570 h 2003425"/>
              <a:gd name="connsiteX5" fmla="*/ 67855 w 5391150"/>
              <a:gd name="connsiteY5" fmla="*/ 1491194 h 2003425"/>
              <a:gd name="connsiteX6" fmla="*/ 0 w 5391150"/>
              <a:gd name="connsiteY6" fmla="*/ 1466359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5391150" y="0"/>
                </a:lnTo>
                <a:lnTo>
                  <a:pt x="5391150" y="2003425"/>
                </a:lnTo>
                <a:lnTo>
                  <a:pt x="533294" y="2003425"/>
                </a:lnTo>
                <a:lnTo>
                  <a:pt x="512230" y="1935570"/>
                </a:lnTo>
                <a:cubicBezTo>
                  <a:pt x="427721" y="1735767"/>
                  <a:pt x="267657" y="1575704"/>
                  <a:pt x="67855" y="1491194"/>
                </a:cubicBezTo>
                <a:lnTo>
                  <a:pt x="0" y="14663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E72EF58E-A975-4681-B477-F01D033F8104}"/>
              </a:ext>
            </a:extLst>
          </p:cNvPr>
          <p:cNvSpPr/>
          <p:nvPr/>
        </p:nvSpPr>
        <p:spPr>
          <a:xfrm>
            <a:off x="335756" y="3621882"/>
            <a:ext cx="4043363" cy="1502569"/>
          </a:xfrm>
          <a:custGeom>
            <a:avLst/>
            <a:gdLst>
              <a:gd name="connsiteX0" fmla="*/ 0 w 5391150"/>
              <a:gd name="connsiteY0" fmla="*/ 0 h 2003425"/>
              <a:gd name="connsiteX1" fmla="*/ 4857858 w 5391150"/>
              <a:gd name="connsiteY1" fmla="*/ 0 h 2003425"/>
              <a:gd name="connsiteX2" fmla="*/ 4878921 w 5391150"/>
              <a:gd name="connsiteY2" fmla="*/ 67854 h 2003425"/>
              <a:gd name="connsiteX3" fmla="*/ 5323296 w 5391150"/>
              <a:gd name="connsiteY3" fmla="*/ 512229 h 2003425"/>
              <a:gd name="connsiteX4" fmla="*/ 5391150 w 5391150"/>
              <a:gd name="connsiteY4" fmla="*/ 537064 h 2003425"/>
              <a:gd name="connsiteX5" fmla="*/ 5391150 w 5391150"/>
              <a:gd name="connsiteY5" fmla="*/ 2003425 h 2003425"/>
              <a:gd name="connsiteX6" fmla="*/ 0 w 5391150"/>
              <a:gd name="connsiteY6" fmla="*/ 2003425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0" y="0"/>
                </a:moveTo>
                <a:lnTo>
                  <a:pt x="4857858" y="0"/>
                </a:lnTo>
                <a:lnTo>
                  <a:pt x="4878921" y="67854"/>
                </a:lnTo>
                <a:cubicBezTo>
                  <a:pt x="4963430" y="267656"/>
                  <a:pt x="5123494" y="427720"/>
                  <a:pt x="5323296" y="512229"/>
                </a:cubicBezTo>
                <a:lnTo>
                  <a:pt x="5391150" y="537064"/>
                </a:lnTo>
                <a:lnTo>
                  <a:pt x="5391150" y="2003425"/>
                </a:lnTo>
                <a:lnTo>
                  <a:pt x="0" y="20034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51F3498-15C0-48A5-B642-257CBB0B25DC}"/>
              </a:ext>
            </a:extLst>
          </p:cNvPr>
          <p:cNvSpPr/>
          <p:nvPr/>
        </p:nvSpPr>
        <p:spPr>
          <a:xfrm>
            <a:off x="4764881" y="3621882"/>
            <a:ext cx="4043363" cy="1502569"/>
          </a:xfrm>
          <a:custGeom>
            <a:avLst/>
            <a:gdLst>
              <a:gd name="connsiteX0" fmla="*/ 533293 w 5391150"/>
              <a:gd name="connsiteY0" fmla="*/ 0 h 2003425"/>
              <a:gd name="connsiteX1" fmla="*/ 5391150 w 5391150"/>
              <a:gd name="connsiteY1" fmla="*/ 0 h 2003425"/>
              <a:gd name="connsiteX2" fmla="*/ 5391150 w 5391150"/>
              <a:gd name="connsiteY2" fmla="*/ 2003425 h 2003425"/>
              <a:gd name="connsiteX3" fmla="*/ 0 w 5391150"/>
              <a:gd name="connsiteY3" fmla="*/ 2003425 h 2003425"/>
              <a:gd name="connsiteX4" fmla="*/ 0 w 5391150"/>
              <a:gd name="connsiteY4" fmla="*/ 537064 h 2003425"/>
              <a:gd name="connsiteX5" fmla="*/ 67855 w 5391150"/>
              <a:gd name="connsiteY5" fmla="*/ 512229 h 2003425"/>
              <a:gd name="connsiteX6" fmla="*/ 512230 w 5391150"/>
              <a:gd name="connsiteY6" fmla="*/ 67854 h 200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1150" h="2003425">
                <a:moveTo>
                  <a:pt x="533293" y="0"/>
                </a:moveTo>
                <a:lnTo>
                  <a:pt x="5391150" y="0"/>
                </a:lnTo>
                <a:lnTo>
                  <a:pt x="5391150" y="2003425"/>
                </a:lnTo>
                <a:lnTo>
                  <a:pt x="0" y="2003425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C6776AF4-0A7A-427B-B743-65092FBD3CC8}"/>
              </a:ext>
            </a:extLst>
          </p:cNvPr>
          <p:cNvSpPr/>
          <p:nvPr/>
        </p:nvSpPr>
        <p:spPr>
          <a:xfrm>
            <a:off x="4197006" y="3054007"/>
            <a:ext cx="749989" cy="7499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F215479-A4EF-4DC0-8746-A6AD3FCE101A}"/>
              </a:ext>
            </a:extLst>
          </p:cNvPr>
          <p:cNvSpPr txBox="1"/>
          <p:nvPr/>
        </p:nvSpPr>
        <p:spPr>
          <a:xfrm>
            <a:off x="5045615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06D2EAD-52D9-4C0A-8E64-4E9EF878282E}"/>
              </a:ext>
            </a:extLst>
          </p:cNvPr>
          <p:cNvSpPr txBox="1"/>
          <p:nvPr/>
        </p:nvSpPr>
        <p:spPr>
          <a:xfrm>
            <a:off x="5045615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A634D9A-AE2C-4F12-A48C-C97A745A2501}"/>
              </a:ext>
            </a:extLst>
          </p:cNvPr>
          <p:cNvSpPr txBox="1"/>
          <p:nvPr/>
        </p:nvSpPr>
        <p:spPr>
          <a:xfrm>
            <a:off x="3445733" y="4368360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6D31110-1188-46FF-A7A2-4B8916964E98}"/>
              </a:ext>
            </a:extLst>
          </p:cNvPr>
          <p:cNvSpPr txBox="1"/>
          <p:nvPr/>
        </p:nvSpPr>
        <p:spPr>
          <a:xfrm>
            <a:off x="3347036" y="19119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04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23658E7-6A7E-4A73-97E3-2DCE1CE7C767}"/>
              </a:ext>
            </a:extLst>
          </p:cNvPr>
          <p:cNvGrpSpPr/>
          <p:nvPr/>
        </p:nvGrpSpPr>
        <p:grpSpPr>
          <a:xfrm>
            <a:off x="6306688" y="3716235"/>
            <a:ext cx="2202816" cy="1313862"/>
            <a:chOff x="8921977" y="1374393"/>
            <a:chExt cx="2937088" cy="175181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F411BCB-6E14-412A-9682-B0F1A49D0049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A5E2366-2125-40EF-8947-B13C1CD6753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20EC451-26C8-4816-A628-7FFD892E8881}"/>
              </a:ext>
            </a:extLst>
          </p:cNvPr>
          <p:cNvGrpSpPr/>
          <p:nvPr/>
        </p:nvGrpSpPr>
        <p:grpSpPr>
          <a:xfrm>
            <a:off x="634122" y="3716235"/>
            <a:ext cx="2202816" cy="1313862"/>
            <a:chOff x="332936" y="2535434"/>
            <a:chExt cx="2937088" cy="175181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3B03C59-1D78-4E9E-A099-01A38221EE6B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393299D-5BCE-4576-A17C-BA27D47C861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7037A86-BE48-4ED1-B027-B7C79B37073E}"/>
              </a:ext>
            </a:extLst>
          </p:cNvPr>
          <p:cNvGrpSpPr/>
          <p:nvPr/>
        </p:nvGrpSpPr>
        <p:grpSpPr>
          <a:xfrm>
            <a:off x="6312534" y="1827903"/>
            <a:ext cx="2202816" cy="1313862"/>
            <a:chOff x="8921977" y="1374393"/>
            <a:chExt cx="2937088" cy="175181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59FC294-7A63-4C3D-9491-CC9C36C2DA78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1754CC2-A8BF-46DB-983E-7BF121C10A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10B9526-E653-4D3E-9CFC-B16C1FE9AB79}"/>
              </a:ext>
            </a:extLst>
          </p:cNvPr>
          <p:cNvGrpSpPr/>
          <p:nvPr/>
        </p:nvGrpSpPr>
        <p:grpSpPr>
          <a:xfrm>
            <a:off x="639968" y="1827903"/>
            <a:ext cx="2202816" cy="1313862"/>
            <a:chOff x="332936" y="2535434"/>
            <a:chExt cx="2937088" cy="1751816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9F44D79-26F4-4D59-A199-F5E63CC5CE2F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cap="all" dirty="0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A2F5A3A-50D2-4432-AEF5-F105A21EA0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71214D7-F721-4370-BC95-F771EDD82BE4}"/>
              </a:ext>
            </a:extLst>
          </p:cNvPr>
          <p:cNvSpPr/>
          <p:nvPr/>
        </p:nvSpPr>
        <p:spPr>
          <a:xfrm>
            <a:off x="3586059" y="2443059"/>
            <a:ext cx="793061" cy="793061"/>
          </a:xfrm>
          <a:custGeom>
            <a:avLst/>
            <a:gdLst>
              <a:gd name="connsiteX0" fmla="*/ 1057415 w 1057415"/>
              <a:gd name="connsiteY0" fmla="*/ 0 h 1057415"/>
              <a:gd name="connsiteX1" fmla="*/ 1057415 w 1057415"/>
              <a:gd name="connsiteY1" fmla="*/ 520349 h 1057415"/>
              <a:gd name="connsiteX2" fmla="*/ 989561 w 1057415"/>
              <a:gd name="connsiteY2" fmla="*/ 545184 h 1057415"/>
              <a:gd name="connsiteX3" fmla="*/ 545186 w 1057415"/>
              <a:gd name="connsiteY3" fmla="*/ 989560 h 1057415"/>
              <a:gd name="connsiteX4" fmla="*/ 524122 w 1057415"/>
              <a:gd name="connsiteY4" fmla="*/ 1057415 h 1057415"/>
              <a:gd name="connsiteX5" fmla="*/ 0 w 1057415"/>
              <a:gd name="connsiteY5" fmla="*/ 1057415 h 1057415"/>
              <a:gd name="connsiteX6" fmla="*/ 1961 w 1057415"/>
              <a:gd name="connsiteY6" fmla="*/ 1044563 h 1057415"/>
              <a:gd name="connsiteX7" fmla="*/ 1044563 w 1057415"/>
              <a:gd name="connsiteY7" fmla="*/ 1961 h 1057415"/>
              <a:gd name="connsiteX8" fmla="*/ 1057415 w 1057415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5">
                <a:moveTo>
                  <a:pt x="1057415" y="0"/>
                </a:moveTo>
                <a:lnTo>
                  <a:pt x="1057415" y="520349"/>
                </a:lnTo>
                <a:lnTo>
                  <a:pt x="989561" y="545184"/>
                </a:lnTo>
                <a:cubicBezTo>
                  <a:pt x="789759" y="629694"/>
                  <a:pt x="629695" y="789757"/>
                  <a:pt x="545186" y="989560"/>
                </a:cubicBezTo>
                <a:lnTo>
                  <a:pt x="524122" y="1057415"/>
                </a:lnTo>
                <a:lnTo>
                  <a:pt x="0" y="1057415"/>
                </a:lnTo>
                <a:lnTo>
                  <a:pt x="1961" y="1044563"/>
                </a:lnTo>
                <a:cubicBezTo>
                  <a:pt x="109049" y="521237"/>
                  <a:pt x="521238" y="109049"/>
                  <a:pt x="1044563" y="1961"/>
                </a:cubicBezTo>
                <a:lnTo>
                  <a:pt x="105741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56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AB3BA291-0A61-4EE9-B437-E7C8C643A048}"/>
              </a:ext>
            </a:extLst>
          </p:cNvPr>
          <p:cNvSpPr/>
          <p:nvPr/>
        </p:nvSpPr>
        <p:spPr>
          <a:xfrm>
            <a:off x="4764881" y="2443059"/>
            <a:ext cx="793062" cy="793061"/>
          </a:xfrm>
          <a:custGeom>
            <a:avLst/>
            <a:gdLst>
              <a:gd name="connsiteX0" fmla="*/ 0 w 1057416"/>
              <a:gd name="connsiteY0" fmla="*/ 0 h 1057415"/>
              <a:gd name="connsiteX1" fmla="*/ 12852 w 1057416"/>
              <a:gd name="connsiteY1" fmla="*/ 1961 h 1057415"/>
              <a:gd name="connsiteX2" fmla="*/ 1055454 w 1057416"/>
              <a:gd name="connsiteY2" fmla="*/ 1044563 h 1057415"/>
              <a:gd name="connsiteX3" fmla="*/ 1057416 w 1057416"/>
              <a:gd name="connsiteY3" fmla="*/ 1057415 h 1057415"/>
              <a:gd name="connsiteX4" fmla="*/ 533294 w 1057416"/>
              <a:gd name="connsiteY4" fmla="*/ 1057415 h 1057415"/>
              <a:gd name="connsiteX5" fmla="*/ 512230 w 1057416"/>
              <a:gd name="connsiteY5" fmla="*/ 989560 h 1057415"/>
              <a:gd name="connsiteX6" fmla="*/ 67855 w 1057416"/>
              <a:gd name="connsiteY6" fmla="*/ 545184 h 1057415"/>
              <a:gd name="connsiteX7" fmla="*/ 0 w 1057416"/>
              <a:gd name="connsiteY7" fmla="*/ 520349 h 1057415"/>
              <a:gd name="connsiteX8" fmla="*/ 0 w 1057416"/>
              <a:gd name="connsiteY8" fmla="*/ 0 h 1057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5">
                <a:moveTo>
                  <a:pt x="0" y="0"/>
                </a:moveTo>
                <a:lnTo>
                  <a:pt x="12852" y="1961"/>
                </a:lnTo>
                <a:cubicBezTo>
                  <a:pt x="536178" y="109049"/>
                  <a:pt x="948366" y="521237"/>
                  <a:pt x="1055454" y="1044563"/>
                </a:cubicBezTo>
                <a:lnTo>
                  <a:pt x="1057416" y="1057415"/>
                </a:lnTo>
                <a:lnTo>
                  <a:pt x="533294" y="1057415"/>
                </a:lnTo>
                <a:lnTo>
                  <a:pt x="512230" y="989560"/>
                </a:lnTo>
                <a:cubicBezTo>
                  <a:pt x="427721" y="789757"/>
                  <a:pt x="267657" y="629694"/>
                  <a:pt x="67855" y="545184"/>
                </a:cubicBezTo>
                <a:lnTo>
                  <a:pt x="0" y="52034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9B95F908-2FE8-49C5-B1BD-6908C13D3355}"/>
              </a:ext>
            </a:extLst>
          </p:cNvPr>
          <p:cNvSpPr/>
          <p:nvPr/>
        </p:nvSpPr>
        <p:spPr>
          <a:xfrm>
            <a:off x="3586059" y="3621882"/>
            <a:ext cx="793061" cy="793062"/>
          </a:xfrm>
          <a:custGeom>
            <a:avLst/>
            <a:gdLst>
              <a:gd name="connsiteX0" fmla="*/ 0 w 1057415"/>
              <a:gd name="connsiteY0" fmla="*/ 0 h 1057416"/>
              <a:gd name="connsiteX1" fmla="*/ 524123 w 1057415"/>
              <a:gd name="connsiteY1" fmla="*/ 0 h 1057416"/>
              <a:gd name="connsiteX2" fmla="*/ 545186 w 1057415"/>
              <a:gd name="connsiteY2" fmla="*/ 67854 h 1057416"/>
              <a:gd name="connsiteX3" fmla="*/ 989561 w 1057415"/>
              <a:gd name="connsiteY3" fmla="*/ 512229 h 1057416"/>
              <a:gd name="connsiteX4" fmla="*/ 1057415 w 1057415"/>
              <a:gd name="connsiteY4" fmla="*/ 537064 h 1057416"/>
              <a:gd name="connsiteX5" fmla="*/ 1057415 w 1057415"/>
              <a:gd name="connsiteY5" fmla="*/ 1057416 h 1057416"/>
              <a:gd name="connsiteX6" fmla="*/ 1044563 w 1057415"/>
              <a:gd name="connsiteY6" fmla="*/ 1055454 h 1057416"/>
              <a:gd name="connsiteX7" fmla="*/ 1961 w 1057415"/>
              <a:gd name="connsiteY7" fmla="*/ 12852 h 1057416"/>
              <a:gd name="connsiteX8" fmla="*/ 0 w 1057415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5" h="1057416">
                <a:moveTo>
                  <a:pt x="0" y="0"/>
                </a:moveTo>
                <a:lnTo>
                  <a:pt x="524123" y="0"/>
                </a:lnTo>
                <a:lnTo>
                  <a:pt x="545186" y="67854"/>
                </a:lnTo>
                <a:cubicBezTo>
                  <a:pt x="629695" y="267656"/>
                  <a:pt x="789759" y="427720"/>
                  <a:pt x="989561" y="512229"/>
                </a:cubicBezTo>
                <a:lnTo>
                  <a:pt x="1057415" y="537064"/>
                </a:lnTo>
                <a:lnTo>
                  <a:pt x="1057415" y="1057416"/>
                </a:lnTo>
                <a:lnTo>
                  <a:pt x="1044563" y="1055454"/>
                </a:lnTo>
                <a:cubicBezTo>
                  <a:pt x="521238" y="948366"/>
                  <a:pt x="109049" y="536178"/>
                  <a:pt x="1961" y="1285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3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C389EDE3-CC72-4B23-9CE1-04C5B5F25501}"/>
              </a:ext>
            </a:extLst>
          </p:cNvPr>
          <p:cNvSpPr/>
          <p:nvPr/>
        </p:nvSpPr>
        <p:spPr>
          <a:xfrm>
            <a:off x="4764881" y="3621882"/>
            <a:ext cx="793062" cy="793062"/>
          </a:xfrm>
          <a:custGeom>
            <a:avLst/>
            <a:gdLst>
              <a:gd name="connsiteX0" fmla="*/ 533293 w 1057416"/>
              <a:gd name="connsiteY0" fmla="*/ 0 h 1057416"/>
              <a:gd name="connsiteX1" fmla="*/ 1057416 w 1057416"/>
              <a:gd name="connsiteY1" fmla="*/ 0 h 1057416"/>
              <a:gd name="connsiteX2" fmla="*/ 1055454 w 1057416"/>
              <a:gd name="connsiteY2" fmla="*/ 12852 h 1057416"/>
              <a:gd name="connsiteX3" fmla="*/ 12852 w 1057416"/>
              <a:gd name="connsiteY3" fmla="*/ 1055454 h 1057416"/>
              <a:gd name="connsiteX4" fmla="*/ 0 w 1057416"/>
              <a:gd name="connsiteY4" fmla="*/ 1057416 h 1057416"/>
              <a:gd name="connsiteX5" fmla="*/ 0 w 1057416"/>
              <a:gd name="connsiteY5" fmla="*/ 537064 h 1057416"/>
              <a:gd name="connsiteX6" fmla="*/ 67855 w 1057416"/>
              <a:gd name="connsiteY6" fmla="*/ 512229 h 1057416"/>
              <a:gd name="connsiteX7" fmla="*/ 512230 w 1057416"/>
              <a:gd name="connsiteY7" fmla="*/ 67854 h 1057416"/>
              <a:gd name="connsiteX8" fmla="*/ 533293 w 1057416"/>
              <a:gd name="connsiteY8" fmla="*/ 0 h 105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7416" h="1057416">
                <a:moveTo>
                  <a:pt x="533293" y="0"/>
                </a:moveTo>
                <a:lnTo>
                  <a:pt x="1057416" y="0"/>
                </a:lnTo>
                <a:lnTo>
                  <a:pt x="1055454" y="12852"/>
                </a:lnTo>
                <a:cubicBezTo>
                  <a:pt x="948366" y="536178"/>
                  <a:pt x="536178" y="948366"/>
                  <a:pt x="12852" y="1055454"/>
                </a:cubicBezTo>
                <a:lnTo>
                  <a:pt x="0" y="1057416"/>
                </a:lnTo>
                <a:lnTo>
                  <a:pt x="0" y="537064"/>
                </a:lnTo>
                <a:lnTo>
                  <a:pt x="67855" y="512229"/>
                </a:lnTo>
                <a:cubicBezTo>
                  <a:pt x="267657" y="427720"/>
                  <a:pt x="427721" y="267656"/>
                  <a:pt x="512230" y="67854"/>
                </a:cubicBezTo>
                <a:lnTo>
                  <a:pt x="533293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2100000" scaled="0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0" name="Graphic 119" descr="Lightbulb">
            <a:extLst>
              <a:ext uri="{FF2B5EF4-FFF2-40B4-BE49-F238E27FC236}">
                <a16:creationId xmlns:a16="http://schemas.microsoft.com/office/drawing/2014/main" id="{ABC4A420-50DA-4AA5-B040-858EEF9EFB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3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372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Diagram w/ 4 Parts for PowerPoint</vt:lpstr>
      <vt:lpstr>Infographic Diagram w/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Diagram w/ 4 Parts for PowerPoint</dc:title>
  <dc:creator>PresentationGO.com</dc:creator>
  <dcterms:created xsi:type="dcterms:W3CDTF">2014-11-26T05:14:11Z</dcterms:created>
  <dcterms:modified xsi:type="dcterms:W3CDTF">2018-08-03T16:54:42Z</dcterms:modified>
  <cp:category>Charts &amp; Diagrams</cp:category>
</cp:coreProperties>
</file>