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  <a:srgbClr val="F60000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4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9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65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val 122">
            <a:extLst>
              <a:ext uri="{FF2B5EF4-FFF2-40B4-BE49-F238E27FC236}">
                <a16:creationId xmlns:a16="http://schemas.microsoft.com/office/drawing/2014/main" id="{DCBD5DDD-C906-4CB7-B475-B21B97C164F9}"/>
              </a:ext>
            </a:extLst>
          </p:cNvPr>
          <p:cNvSpPr/>
          <p:nvPr/>
        </p:nvSpPr>
        <p:spPr>
          <a:xfrm>
            <a:off x="4199549" y="1523777"/>
            <a:ext cx="3792903" cy="379290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Diagram w/ 5 Parts for PowerPoint</a:t>
            </a: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3BB9ACB5-2F41-4880-97C5-D30756A68117}"/>
              </a:ext>
            </a:extLst>
          </p:cNvPr>
          <p:cNvSpPr/>
          <p:nvPr/>
        </p:nvSpPr>
        <p:spPr>
          <a:xfrm>
            <a:off x="3835400" y="1168401"/>
            <a:ext cx="2046289" cy="1807565"/>
          </a:xfrm>
          <a:custGeom>
            <a:avLst/>
            <a:gdLst>
              <a:gd name="connsiteX0" fmla="*/ 0 w 2046289"/>
              <a:gd name="connsiteY0" fmla="*/ 0 h 1807565"/>
              <a:gd name="connsiteX1" fmla="*/ 2046289 w 2046289"/>
              <a:gd name="connsiteY1" fmla="*/ 0 h 1807565"/>
              <a:gd name="connsiteX2" fmla="*/ 2046289 w 2046289"/>
              <a:gd name="connsiteY2" fmla="*/ 1454373 h 1807565"/>
              <a:gd name="connsiteX3" fmla="*/ 2012289 w 2046289"/>
              <a:gd name="connsiteY3" fmla="*/ 1463115 h 1807565"/>
              <a:gd name="connsiteX4" fmla="*/ 1568184 w 2046289"/>
              <a:gd name="connsiteY4" fmla="*/ 1793729 h 1807565"/>
              <a:gd name="connsiteX5" fmla="*/ 1560674 w 2046289"/>
              <a:gd name="connsiteY5" fmla="*/ 1807565 h 1807565"/>
              <a:gd name="connsiteX6" fmla="*/ 0 w 2046289"/>
              <a:gd name="connsiteY6" fmla="*/ 1300553 h 180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6289" h="1807565">
                <a:moveTo>
                  <a:pt x="0" y="0"/>
                </a:moveTo>
                <a:lnTo>
                  <a:pt x="2046289" y="0"/>
                </a:lnTo>
                <a:lnTo>
                  <a:pt x="2046289" y="1454373"/>
                </a:lnTo>
                <a:lnTo>
                  <a:pt x="2012289" y="1463115"/>
                </a:lnTo>
                <a:cubicBezTo>
                  <a:pt x="1829259" y="1520043"/>
                  <a:pt x="1673226" y="1638246"/>
                  <a:pt x="1568184" y="1793729"/>
                </a:cubicBezTo>
                <a:lnTo>
                  <a:pt x="1560674" y="1807565"/>
                </a:lnTo>
                <a:lnTo>
                  <a:pt x="0" y="130055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FBDE8AD4-6B64-4E1D-95B6-D3DFE81F5B05}"/>
              </a:ext>
            </a:extLst>
          </p:cNvPr>
          <p:cNvSpPr/>
          <p:nvPr/>
        </p:nvSpPr>
        <p:spPr>
          <a:xfrm>
            <a:off x="6310314" y="1168401"/>
            <a:ext cx="2046287" cy="1807565"/>
          </a:xfrm>
          <a:custGeom>
            <a:avLst/>
            <a:gdLst>
              <a:gd name="connsiteX0" fmla="*/ 0 w 2046287"/>
              <a:gd name="connsiteY0" fmla="*/ 0 h 1807565"/>
              <a:gd name="connsiteX1" fmla="*/ 2046287 w 2046287"/>
              <a:gd name="connsiteY1" fmla="*/ 0 h 1807565"/>
              <a:gd name="connsiteX2" fmla="*/ 2046287 w 2046287"/>
              <a:gd name="connsiteY2" fmla="*/ 1300553 h 1807565"/>
              <a:gd name="connsiteX3" fmla="*/ 485614 w 2046287"/>
              <a:gd name="connsiteY3" fmla="*/ 1807565 h 1807565"/>
              <a:gd name="connsiteX4" fmla="*/ 478103 w 2046287"/>
              <a:gd name="connsiteY4" fmla="*/ 1793729 h 1807565"/>
              <a:gd name="connsiteX5" fmla="*/ 33998 w 2046287"/>
              <a:gd name="connsiteY5" fmla="*/ 1463115 h 1807565"/>
              <a:gd name="connsiteX6" fmla="*/ 0 w 2046287"/>
              <a:gd name="connsiteY6" fmla="*/ 1454373 h 180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6287" h="1807565">
                <a:moveTo>
                  <a:pt x="0" y="0"/>
                </a:moveTo>
                <a:lnTo>
                  <a:pt x="2046287" y="0"/>
                </a:lnTo>
                <a:lnTo>
                  <a:pt x="2046287" y="1300553"/>
                </a:lnTo>
                <a:lnTo>
                  <a:pt x="485614" y="1807565"/>
                </a:lnTo>
                <a:lnTo>
                  <a:pt x="478103" y="1793729"/>
                </a:lnTo>
                <a:cubicBezTo>
                  <a:pt x="373061" y="1638246"/>
                  <a:pt x="217028" y="1520043"/>
                  <a:pt x="33998" y="1463115"/>
                </a:cubicBezTo>
                <a:lnTo>
                  <a:pt x="0" y="145437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C2C9A281-31C6-430C-9DE9-18C3F52C71F8}"/>
              </a:ext>
            </a:extLst>
          </p:cNvPr>
          <p:cNvSpPr/>
          <p:nvPr/>
        </p:nvSpPr>
        <p:spPr>
          <a:xfrm>
            <a:off x="3835401" y="2920414"/>
            <a:ext cx="1615897" cy="2769187"/>
          </a:xfrm>
          <a:custGeom>
            <a:avLst/>
            <a:gdLst>
              <a:gd name="connsiteX0" fmla="*/ 0 w 1615897"/>
              <a:gd name="connsiteY0" fmla="*/ 0 h 2769187"/>
              <a:gd name="connsiteX1" fmla="*/ 1429994 w 1615897"/>
              <a:gd name="connsiteY1" fmla="*/ 464751 h 2769187"/>
              <a:gd name="connsiteX2" fmla="*/ 1425575 w 1615897"/>
              <a:gd name="connsiteY2" fmla="*/ 508587 h 2769187"/>
              <a:gd name="connsiteX3" fmla="*/ 1568184 w 1615897"/>
              <a:gd name="connsiteY3" fmla="*/ 975458 h 2769187"/>
              <a:gd name="connsiteX4" fmla="*/ 1615897 w 1615897"/>
              <a:gd name="connsiteY4" fmla="*/ 1033286 h 2769187"/>
              <a:gd name="connsiteX5" fmla="*/ 354792 w 1615897"/>
              <a:gd name="connsiteY5" fmla="*/ 2769187 h 2769187"/>
              <a:gd name="connsiteX6" fmla="*/ 0 w 1615897"/>
              <a:gd name="connsiteY6" fmla="*/ 2769187 h 276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5897" h="2769187">
                <a:moveTo>
                  <a:pt x="0" y="0"/>
                </a:moveTo>
                <a:lnTo>
                  <a:pt x="1429994" y="464751"/>
                </a:lnTo>
                <a:lnTo>
                  <a:pt x="1425575" y="508587"/>
                </a:lnTo>
                <a:cubicBezTo>
                  <a:pt x="1425575" y="681527"/>
                  <a:pt x="1478148" y="842187"/>
                  <a:pt x="1568184" y="975458"/>
                </a:cubicBezTo>
                <a:lnTo>
                  <a:pt x="1615897" y="1033286"/>
                </a:lnTo>
                <a:lnTo>
                  <a:pt x="354792" y="2769187"/>
                </a:lnTo>
                <a:lnTo>
                  <a:pt x="0" y="276918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FE529888-AC17-4D38-9A14-33F577A6AEF5}"/>
              </a:ext>
            </a:extLst>
          </p:cNvPr>
          <p:cNvSpPr/>
          <p:nvPr/>
        </p:nvSpPr>
        <p:spPr>
          <a:xfrm>
            <a:off x="6741550" y="2920930"/>
            <a:ext cx="1615051" cy="2768671"/>
          </a:xfrm>
          <a:custGeom>
            <a:avLst/>
            <a:gdLst>
              <a:gd name="connsiteX0" fmla="*/ 1615051 w 1615051"/>
              <a:gd name="connsiteY0" fmla="*/ 0 h 2768671"/>
              <a:gd name="connsiteX1" fmla="*/ 1615051 w 1615051"/>
              <a:gd name="connsiteY1" fmla="*/ 2768671 h 2768671"/>
              <a:gd name="connsiteX2" fmla="*/ 1261848 w 1615051"/>
              <a:gd name="connsiteY2" fmla="*/ 2768671 h 2768671"/>
              <a:gd name="connsiteX3" fmla="*/ 0 w 1615051"/>
              <a:gd name="connsiteY3" fmla="*/ 1031746 h 2768671"/>
              <a:gd name="connsiteX4" fmla="*/ 46867 w 1615051"/>
              <a:gd name="connsiteY4" fmla="*/ 974942 h 2768671"/>
              <a:gd name="connsiteX5" fmla="*/ 189476 w 1615051"/>
              <a:gd name="connsiteY5" fmla="*/ 508071 h 2768671"/>
              <a:gd name="connsiteX6" fmla="*/ 185108 w 1615051"/>
              <a:gd name="connsiteY6" fmla="*/ 464735 h 276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5051" h="2768671">
                <a:moveTo>
                  <a:pt x="1615051" y="0"/>
                </a:moveTo>
                <a:lnTo>
                  <a:pt x="1615051" y="2768671"/>
                </a:lnTo>
                <a:lnTo>
                  <a:pt x="1261848" y="2768671"/>
                </a:lnTo>
                <a:lnTo>
                  <a:pt x="0" y="1031746"/>
                </a:lnTo>
                <a:lnTo>
                  <a:pt x="46867" y="974942"/>
                </a:lnTo>
                <a:cubicBezTo>
                  <a:pt x="136903" y="841671"/>
                  <a:pt x="189476" y="681011"/>
                  <a:pt x="189476" y="508071"/>
                </a:cubicBezTo>
                <a:lnTo>
                  <a:pt x="185108" y="46473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CF0ACF34-6158-42FB-A773-5E85225A0C7C}"/>
              </a:ext>
            </a:extLst>
          </p:cNvPr>
          <p:cNvSpPr/>
          <p:nvPr/>
        </p:nvSpPr>
        <p:spPr>
          <a:xfrm>
            <a:off x="4718701" y="4206267"/>
            <a:ext cx="2754234" cy="1483334"/>
          </a:xfrm>
          <a:custGeom>
            <a:avLst/>
            <a:gdLst>
              <a:gd name="connsiteX0" fmla="*/ 1077596 w 2754234"/>
              <a:gd name="connsiteY0" fmla="*/ 0 h 1483334"/>
              <a:gd name="connsiteX1" fmla="*/ 1209012 w 2754234"/>
              <a:gd name="connsiteY1" fmla="*/ 40793 h 1483334"/>
              <a:gd name="connsiteX2" fmla="*/ 1377299 w 2754234"/>
              <a:gd name="connsiteY2" fmla="*/ 57758 h 1483334"/>
              <a:gd name="connsiteX3" fmla="*/ 1545586 w 2754234"/>
              <a:gd name="connsiteY3" fmla="*/ 40793 h 1483334"/>
              <a:gd name="connsiteX4" fmla="*/ 1676559 w 2754234"/>
              <a:gd name="connsiteY4" fmla="*/ 137 h 1483334"/>
              <a:gd name="connsiteX5" fmla="*/ 2754234 w 2754234"/>
              <a:gd name="connsiteY5" fmla="*/ 1483334 h 1483334"/>
              <a:gd name="connsiteX6" fmla="*/ 0 w 2754234"/>
              <a:gd name="connsiteY6" fmla="*/ 1483334 h 148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4234" h="1483334">
                <a:moveTo>
                  <a:pt x="1077596" y="0"/>
                </a:moveTo>
                <a:lnTo>
                  <a:pt x="1209012" y="40793"/>
                </a:lnTo>
                <a:cubicBezTo>
                  <a:pt x="1263371" y="51917"/>
                  <a:pt x="1319653" y="57758"/>
                  <a:pt x="1377299" y="57758"/>
                </a:cubicBezTo>
                <a:cubicBezTo>
                  <a:pt x="1434946" y="57758"/>
                  <a:pt x="1491228" y="51917"/>
                  <a:pt x="1545586" y="40793"/>
                </a:cubicBezTo>
                <a:lnTo>
                  <a:pt x="1676559" y="137"/>
                </a:lnTo>
                <a:lnTo>
                  <a:pt x="2754234" y="1483334"/>
                </a:lnTo>
                <a:lnTo>
                  <a:pt x="0" y="148333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0487C85F-E70C-4294-997C-ACBD91EC9AE7}"/>
              </a:ext>
            </a:extLst>
          </p:cNvPr>
          <p:cNvSpPr/>
          <p:nvPr/>
        </p:nvSpPr>
        <p:spPr>
          <a:xfrm>
            <a:off x="4905258" y="2107869"/>
            <a:ext cx="976431" cy="868097"/>
          </a:xfrm>
          <a:custGeom>
            <a:avLst/>
            <a:gdLst>
              <a:gd name="connsiteX0" fmla="*/ 976431 w 976431"/>
              <a:gd name="connsiteY0" fmla="*/ 0 h 868097"/>
              <a:gd name="connsiteX1" fmla="*/ 976431 w 976431"/>
              <a:gd name="connsiteY1" fmla="*/ 514905 h 868097"/>
              <a:gd name="connsiteX2" fmla="*/ 942431 w 976431"/>
              <a:gd name="connsiteY2" fmla="*/ 523647 h 868097"/>
              <a:gd name="connsiteX3" fmla="*/ 498326 w 976431"/>
              <a:gd name="connsiteY3" fmla="*/ 854261 h 868097"/>
              <a:gd name="connsiteX4" fmla="*/ 490816 w 976431"/>
              <a:gd name="connsiteY4" fmla="*/ 868097 h 868097"/>
              <a:gd name="connsiteX5" fmla="*/ 0 w 976431"/>
              <a:gd name="connsiteY5" fmla="*/ 708647 h 868097"/>
              <a:gd name="connsiteX6" fmla="*/ 12605 w 976431"/>
              <a:gd name="connsiteY6" fmla="*/ 682480 h 868097"/>
              <a:gd name="connsiteX7" fmla="*/ 920715 w 976431"/>
              <a:gd name="connsiteY7" fmla="*/ 8503 h 868097"/>
              <a:gd name="connsiteX8" fmla="*/ 976431 w 976431"/>
              <a:gd name="connsiteY8" fmla="*/ 0 h 8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6431" h="868097">
                <a:moveTo>
                  <a:pt x="976431" y="0"/>
                </a:moveTo>
                <a:lnTo>
                  <a:pt x="976431" y="514905"/>
                </a:lnTo>
                <a:lnTo>
                  <a:pt x="942431" y="523647"/>
                </a:lnTo>
                <a:cubicBezTo>
                  <a:pt x="759401" y="580575"/>
                  <a:pt x="603368" y="698778"/>
                  <a:pt x="498326" y="854261"/>
                </a:cubicBezTo>
                <a:lnTo>
                  <a:pt x="490816" y="868097"/>
                </a:lnTo>
                <a:lnTo>
                  <a:pt x="0" y="708647"/>
                </a:lnTo>
                <a:lnTo>
                  <a:pt x="12605" y="682480"/>
                </a:lnTo>
                <a:cubicBezTo>
                  <a:pt x="198241" y="340754"/>
                  <a:pt x="528221" y="88819"/>
                  <a:pt x="920715" y="8503"/>
                </a:cubicBezTo>
                <a:lnTo>
                  <a:pt x="97643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A388CE0F-013E-41EA-B79F-0C35625E0A82}"/>
              </a:ext>
            </a:extLst>
          </p:cNvPr>
          <p:cNvSpPr/>
          <p:nvPr/>
        </p:nvSpPr>
        <p:spPr>
          <a:xfrm>
            <a:off x="6310313" y="2107869"/>
            <a:ext cx="976430" cy="868097"/>
          </a:xfrm>
          <a:custGeom>
            <a:avLst/>
            <a:gdLst>
              <a:gd name="connsiteX0" fmla="*/ 0 w 976430"/>
              <a:gd name="connsiteY0" fmla="*/ 0 h 868097"/>
              <a:gd name="connsiteX1" fmla="*/ 55714 w 976430"/>
              <a:gd name="connsiteY1" fmla="*/ 8503 h 868097"/>
              <a:gd name="connsiteX2" fmla="*/ 963824 w 976430"/>
              <a:gd name="connsiteY2" fmla="*/ 682480 h 868097"/>
              <a:gd name="connsiteX3" fmla="*/ 976430 w 976430"/>
              <a:gd name="connsiteY3" fmla="*/ 708647 h 868097"/>
              <a:gd name="connsiteX4" fmla="*/ 485614 w 976430"/>
              <a:gd name="connsiteY4" fmla="*/ 868097 h 868097"/>
              <a:gd name="connsiteX5" fmla="*/ 478103 w 976430"/>
              <a:gd name="connsiteY5" fmla="*/ 854261 h 868097"/>
              <a:gd name="connsiteX6" fmla="*/ 33998 w 976430"/>
              <a:gd name="connsiteY6" fmla="*/ 523647 h 868097"/>
              <a:gd name="connsiteX7" fmla="*/ 0 w 976430"/>
              <a:gd name="connsiteY7" fmla="*/ 514905 h 868097"/>
              <a:gd name="connsiteX8" fmla="*/ 0 w 976430"/>
              <a:gd name="connsiteY8" fmla="*/ 0 h 8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6430" h="868097">
                <a:moveTo>
                  <a:pt x="0" y="0"/>
                </a:moveTo>
                <a:lnTo>
                  <a:pt x="55714" y="8503"/>
                </a:lnTo>
                <a:cubicBezTo>
                  <a:pt x="448208" y="88819"/>
                  <a:pt x="778188" y="340754"/>
                  <a:pt x="963824" y="682480"/>
                </a:cubicBezTo>
                <a:lnTo>
                  <a:pt x="976430" y="708647"/>
                </a:lnTo>
                <a:lnTo>
                  <a:pt x="485614" y="868097"/>
                </a:lnTo>
                <a:lnTo>
                  <a:pt x="478103" y="854261"/>
                </a:lnTo>
                <a:cubicBezTo>
                  <a:pt x="373061" y="698778"/>
                  <a:pt x="217028" y="580575"/>
                  <a:pt x="33998" y="523647"/>
                </a:cubicBezTo>
                <a:lnTo>
                  <a:pt x="0" y="51490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0181049E-F167-4804-BD6D-A7AFE93217AF}"/>
              </a:ext>
            </a:extLst>
          </p:cNvPr>
          <p:cNvSpPr/>
          <p:nvPr/>
        </p:nvSpPr>
        <p:spPr>
          <a:xfrm>
            <a:off x="4756150" y="3225220"/>
            <a:ext cx="695147" cy="1148517"/>
          </a:xfrm>
          <a:custGeom>
            <a:avLst/>
            <a:gdLst>
              <a:gd name="connsiteX0" fmla="*/ 17111 w 695147"/>
              <a:gd name="connsiteY0" fmla="*/ 0 h 1148517"/>
              <a:gd name="connsiteX1" fmla="*/ 509244 w 695147"/>
              <a:gd name="connsiteY1" fmla="*/ 159944 h 1148517"/>
              <a:gd name="connsiteX2" fmla="*/ 504825 w 695147"/>
              <a:gd name="connsiteY2" fmla="*/ 203780 h 1148517"/>
              <a:gd name="connsiteX3" fmla="*/ 647434 w 695147"/>
              <a:gd name="connsiteY3" fmla="*/ 670651 h 1148517"/>
              <a:gd name="connsiteX4" fmla="*/ 695147 w 695147"/>
              <a:gd name="connsiteY4" fmla="*/ 728479 h 1148517"/>
              <a:gd name="connsiteX5" fmla="*/ 389996 w 695147"/>
              <a:gd name="connsiteY5" fmla="*/ 1148517 h 1148517"/>
              <a:gd name="connsiteX6" fmla="*/ 305957 w 695147"/>
              <a:gd name="connsiteY6" fmla="*/ 1056050 h 1148517"/>
              <a:gd name="connsiteX7" fmla="*/ 0 w 695147"/>
              <a:gd name="connsiteY7" fmla="*/ 203781 h 1148517"/>
              <a:gd name="connsiteX8" fmla="*/ 6917 w 695147"/>
              <a:gd name="connsiteY8" fmla="*/ 66789 h 1148517"/>
              <a:gd name="connsiteX9" fmla="*/ 17111 w 695147"/>
              <a:gd name="connsiteY9" fmla="*/ 0 h 114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5147" h="1148517">
                <a:moveTo>
                  <a:pt x="17111" y="0"/>
                </a:moveTo>
                <a:lnTo>
                  <a:pt x="509244" y="159944"/>
                </a:lnTo>
                <a:lnTo>
                  <a:pt x="504825" y="203780"/>
                </a:lnTo>
                <a:cubicBezTo>
                  <a:pt x="504825" y="376720"/>
                  <a:pt x="557398" y="537380"/>
                  <a:pt x="647434" y="670651"/>
                </a:cubicBezTo>
                <a:lnTo>
                  <a:pt x="695147" y="728479"/>
                </a:lnTo>
                <a:lnTo>
                  <a:pt x="389996" y="1148517"/>
                </a:lnTo>
                <a:lnTo>
                  <a:pt x="305957" y="1056050"/>
                </a:lnTo>
                <a:cubicBezTo>
                  <a:pt x="114819" y="824445"/>
                  <a:pt x="0" y="527522"/>
                  <a:pt x="0" y="203781"/>
                </a:cubicBezTo>
                <a:cubicBezTo>
                  <a:pt x="0" y="157532"/>
                  <a:pt x="2343" y="111831"/>
                  <a:pt x="6917" y="66789"/>
                </a:cubicBezTo>
                <a:lnTo>
                  <a:pt x="17111" y="0"/>
                </a:lnTo>
                <a:close/>
              </a:path>
            </a:pathLst>
          </a:custGeom>
          <a:gradFill flip="none" rotWithShape="1">
            <a:gsLst>
              <a:gs pos="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8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F5F0FB47-8263-44B2-B2A6-AD700A2879E3}"/>
              </a:ext>
            </a:extLst>
          </p:cNvPr>
          <p:cNvSpPr/>
          <p:nvPr/>
        </p:nvSpPr>
        <p:spPr>
          <a:xfrm>
            <a:off x="6741549" y="3225712"/>
            <a:ext cx="694301" cy="1147053"/>
          </a:xfrm>
          <a:custGeom>
            <a:avLst/>
            <a:gdLst>
              <a:gd name="connsiteX0" fmla="*/ 677266 w 694301"/>
              <a:gd name="connsiteY0" fmla="*/ 0 h 1147053"/>
              <a:gd name="connsiteX1" fmla="*/ 687384 w 694301"/>
              <a:gd name="connsiteY1" fmla="*/ 66297 h 1147053"/>
              <a:gd name="connsiteX2" fmla="*/ 694301 w 694301"/>
              <a:gd name="connsiteY2" fmla="*/ 203289 h 1147053"/>
              <a:gd name="connsiteX3" fmla="*/ 388344 w 694301"/>
              <a:gd name="connsiteY3" fmla="*/ 1055558 h 1147053"/>
              <a:gd name="connsiteX4" fmla="*/ 305189 w 694301"/>
              <a:gd name="connsiteY4" fmla="*/ 1147053 h 1147053"/>
              <a:gd name="connsiteX5" fmla="*/ 0 w 694301"/>
              <a:gd name="connsiteY5" fmla="*/ 726963 h 1147053"/>
              <a:gd name="connsiteX6" fmla="*/ 46867 w 694301"/>
              <a:gd name="connsiteY6" fmla="*/ 670159 h 1147053"/>
              <a:gd name="connsiteX7" fmla="*/ 189476 w 694301"/>
              <a:gd name="connsiteY7" fmla="*/ 203288 h 1147053"/>
              <a:gd name="connsiteX8" fmla="*/ 185108 w 694301"/>
              <a:gd name="connsiteY8" fmla="*/ 159952 h 1147053"/>
              <a:gd name="connsiteX9" fmla="*/ 677266 w 694301"/>
              <a:gd name="connsiteY9" fmla="*/ 0 h 114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4301" h="1147053">
                <a:moveTo>
                  <a:pt x="677266" y="0"/>
                </a:moveTo>
                <a:lnTo>
                  <a:pt x="687384" y="66297"/>
                </a:lnTo>
                <a:cubicBezTo>
                  <a:pt x="691958" y="111339"/>
                  <a:pt x="694301" y="157040"/>
                  <a:pt x="694301" y="203289"/>
                </a:cubicBezTo>
                <a:cubicBezTo>
                  <a:pt x="694301" y="527030"/>
                  <a:pt x="579482" y="823953"/>
                  <a:pt x="388344" y="1055558"/>
                </a:cubicBezTo>
                <a:lnTo>
                  <a:pt x="305189" y="1147053"/>
                </a:lnTo>
                <a:lnTo>
                  <a:pt x="0" y="726963"/>
                </a:lnTo>
                <a:lnTo>
                  <a:pt x="46867" y="670159"/>
                </a:lnTo>
                <a:cubicBezTo>
                  <a:pt x="136903" y="536888"/>
                  <a:pt x="189476" y="376228"/>
                  <a:pt x="189476" y="203288"/>
                </a:cubicBezTo>
                <a:lnTo>
                  <a:pt x="185108" y="159952"/>
                </a:lnTo>
                <a:lnTo>
                  <a:pt x="677266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1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DC5D075-AE6A-4465-81B0-D4E61F614671}"/>
              </a:ext>
            </a:extLst>
          </p:cNvPr>
          <p:cNvSpPr/>
          <p:nvPr/>
        </p:nvSpPr>
        <p:spPr>
          <a:xfrm>
            <a:off x="5492704" y="4206267"/>
            <a:ext cx="1206228" cy="562584"/>
          </a:xfrm>
          <a:custGeom>
            <a:avLst/>
            <a:gdLst>
              <a:gd name="connsiteX0" fmla="*/ 303593 w 1206228"/>
              <a:gd name="connsiteY0" fmla="*/ 0 h 562584"/>
              <a:gd name="connsiteX1" fmla="*/ 435009 w 1206228"/>
              <a:gd name="connsiteY1" fmla="*/ 40793 h 562584"/>
              <a:gd name="connsiteX2" fmla="*/ 603296 w 1206228"/>
              <a:gd name="connsiteY2" fmla="*/ 57758 h 562584"/>
              <a:gd name="connsiteX3" fmla="*/ 771583 w 1206228"/>
              <a:gd name="connsiteY3" fmla="*/ 40793 h 562584"/>
              <a:gd name="connsiteX4" fmla="*/ 902556 w 1206228"/>
              <a:gd name="connsiteY4" fmla="*/ 137 h 562584"/>
              <a:gd name="connsiteX5" fmla="*/ 1206228 w 1206228"/>
              <a:gd name="connsiteY5" fmla="*/ 418079 h 562584"/>
              <a:gd name="connsiteX6" fmla="*/ 1124826 w 1206228"/>
              <a:gd name="connsiteY6" fmla="*/ 457292 h 562584"/>
              <a:gd name="connsiteX7" fmla="*/ 603296 w 1206228"/>
              <a:gd name="connsiteY7" fmla="*/ 562584 h 562584"/>
              <a:gd name="connsiteX8" fmla="*/ 81766 w 1206228"/>
              <a:gd name="connsiteY8" fmla="*/ 457292 h 562584"/>
              <a:gd name="connsiteX9" fmla="*/ 0 w 1206228"/>
              <a:gd name="connsiteY9" fmla="*/ 417903 h 562584"/>
              <a:gd name="connsiteX10" fmla="*/ 303593 w 1206228"/>
              <a:gd name="connsiteY10" fmla="*/ 0 h 56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6228" h="562584">
                <a:moveTo>
                  <a:pt x="303593" y="0"/>
                </a:moveTo>
                <a:lnTo>
                  <a:pt x="435009" y="40793"/>
                </a:lnTo>
                <a:cubicBezTo>
                  <a:pt x="489368" y="51917"/>
                  <a:pt x="545650" y="57758"/>
                  <a:pt x="603296" y="57758"/>
                </a:cubicBezTo>
                <a:cubicBezTo>
                  <a:pt x="660943" y="57758"/>
                  <a:pt x="717225" y="51917"/>
                  <a:pt x="771583" y="40793"/>
                </a:cubicBezTo>
                <a:lnTo>
                  <a:pt x="902556" y="137"/>
                </a:lnTo>
                <a:lnTo>
                  <a:pt x="1206228" y="418079"/>
                </a:lnTo>
                <a:lnTo>
                  <a:pt x="1124826" y="457292"/>
                </a:lnTo>
                <a:cubicBezTo>
                  <a:pt x="964529" y="525092"/>
                  <a:pt x="788291" y="562584"/>
                  <a:pt x="603296" y="562584"/>
                </a:cubicBezTo>
                <a:cubicBezTo>
                  <a:pt x="418301" y="562584"/>
                  <a:pt x="242063" y="525092"/>
                  <a:pt x="81766" y="457292"/>
                </a:cubicBezTo>
                <a:lnTo>
                  <a:pt x="0" y="417903"/>
                </a:lnTo>
                <a:lnTo>
                  <a:pt x="303593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C1A9A55-AC0D-4832-9110-500838062E15}"/>
              </a:ext>
            </a:extLst>
          </p:cNvPr>
          <p:cNvSpPr txBox="1"/>
          <p:nvPr/>
        </p:nvSpPr>
        <p:spPr>
          <a:xfrm>
            <a:off x="6757730" y="142166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077AA6E-3DF2-40F0-9A7C-7939226B2255}"/>
              </a:ext>
            </a:extLst>
          </p:cNvPr>
          <p:cNvSpPr txBox="1"/>
          <p:nvPr/>
        </p:nvSpPr>
        <p:spPr>
          <a:xfrm>
            <a:off x="5690899" y="490348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4768DD3-3C94-4D1A-B305-4681B3413993}"/>
              </a:ext>
            </a:extLst>
          </p:cNvPr>
          <p:cNvSpPr txBox="1"/>
          <p:nvPr/>
        </p:nvSpPr>
        <p:spPr>
          <a:xfrm>
            <a:off x="3884401" y="3540115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</a:rPr>
              <a:t>04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F93961D-D697-462D-91AC-CD4184FE61B0}"/>
              </a:ext>
            </a:extLst>
          </p:cNvPr>
          <p:cNvSpPr txBox="1"/>
          <p:nvPr/>
        </p:nvSpPr>
        <p:spPr>
          <a:xfrm>
            <a:off x="7491306" y="3540115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8A6036F-4997-41A5-9D8E-CCA91A438913}"/>
              </a:ext>
            </a:extLst>
          </p:cNvPr>
          <p:cNvSpPr txBox="1"/>
          <p:nvPr/>
        </p:nvSpPr>
        <p:spPr>
          <a:xfrm>
            <a:off x="4492958" y="142166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05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A216FF4-DD70-4754-A18D-2B771C9099EE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9801EAB-3FB8-43E0-A971-19F0EADFC07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76147F0-3E80-4808-B411-8F71EC5DAD1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AAC567A9-334F-4589-83E6-2DCCE8E1F83F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D1111E0-A612-45CE-91A9-50BB389D472A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9A02F7D-F6EB-4DA5-B963-4F9C6B28609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4312D4F-8EEB-4934-AA95-C3B496E5A9FA}"/>
              </a:ext>
            </a:extLst>
          </p:cNvPr>
          <p:cNvGrpSpPr/>
          <p:nvPr/>
        </p:nvGrpSpPr>
        <p:grpSpPr>
          <a:xfrm>
            <a:off x="332936" y="3310536"/>
            <a:ext cx="2937088" cy="1290153"/>
            <a:chOff x="332936" y="2627766"/>
            <a:chExt cx="2937088" cy="12901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2F6AF7F-96F3-4D41-8A92-5116020AC85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4AC3A65-2DD1-40A4-BF9F-2DE10A8E5C2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2C1E05DD-B28C-4D16-8A47-908CECCAEAE0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583ED6D-5F17-459C-B332-B309F40D2CF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6E3718B-69E8-4F72-8CFA-1D538586103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0ACD0474-6F1D-431E-9AB2-851C64EF2300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8A3ADFC-8BC6-4B17-ACDE-27FB41C740D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7A9519AD-4D37-4F9D-BA7F-55C0C6E5789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5" name="Oval 114">
            <a:extLst>
              <a:ext uri="{FF2B5EF4-FFF2-40B4-BE49-F238E27FC236}">
                <a16:creationId xmlns:a16="http://schemas.microsoft.com/office/drawing/2014/main" id="{4A72FCAF-DF53-4368-89BE-CEF425FCE482}"/>
              </a:ext>
            </a:extLst>
          </p:cNvPr>
          <p:cNvSpPr/>
          <p:nvPr/>
        </p:nvSpPr>
        <p:spPr>
          <a:xfrm>
            <a:off x="5596007" y="2929009"/>
            <a:ext cx="999985" cy="99998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4" name="Graphic 123" descr="Lightbulb">
            <a:extLst>
              <a:ext uri="{FF2B5EF4-FFF2-40B4-BE49-F238E27FC236}">
                <a16:creationId xmlns:a16="http://schemas.microsoft.com/office/drawing/2014/main" id="{B699F27F-FD9D-4B32-8EC4-D41C9B51DD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33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Oval 92">
            <a:extLst>
              <a:ext uri="{FF2B5EF4-FFF2-40B4-BE49-F238E27FC236}">
                <a16:creationId xmlns:a16="http://schemas.microsoft.com/office/drawing/2014/main" id="{219B3C53-4788-462D-AD88-2495416F7BBD}"/>
              </a:ext>
            </a:extLst>
          </p:cNvPr>
          <p:cNvSpPr/>
          <p:nvPr/>
        </p:nvSpPr>
        <p:spPr>
          <a:xfrm>
            <a:off x="4199549" y="1523777"/>
            <a:ext cx="3792903" cy="379290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Diagram w/ 5 Parts for PowerPoint</a:t>
            </a:r>
            <a:endParaRPr lang="en-US" b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169280F-949E-4B47-BD8C-6BF354C0D4A6}"/>
              </a:ext>
            </a:extLst>
          </p:cNvPr>
          <p:cNvSpPr/>
          <p:nvPr/>
        </p:nvSpPr>
        <p:spPr>
          <a:xfrm>
            <a:off x="447676" y="1168401"/>
            <a:ext cx="5434013" cy="1807565"/>
          </a:xfrm>
          <a:custGeom>
            <a:avLst/>
            <a:gdLst>
              <a:gd name="connsiteX0" fmla="*/ 0 w 5434013"/>
              <a:gd name="connsiteY0" fmla="*/ 0 h 1807565"/>
              <a:gd name="connsiteX1" fmla="*/ 5434013 w 5434013"/>
              <a:gd name="connsiteY1" fmla="*/ 0 h 1807565"/>
              <a:gd name="connsiteX2" fmla="*/ 5434013 w 5434013"/>
              <a:gd name="connsiteY2" fmla="*/ 1454373 h 1807565"/>
              <a:gd name="connsiteX3" fmla="*/ 5400013 w 5434013"/>
              <a:gd name="connsiteY3" fmla="*/ 1463115 h 1807565"/>
              <a:gd name="connsiteX4" fmla="*/ 4955908 w 5434013"/>
              <a:gd name="connsiteY4" fmla="*/ 1793729 h 1807565"/>
              <a:gd name="connsiteX5" fmla="*/ 4948398 w 5434013"/>
              <a:gd name="connsiteY5" fmla="*/ 1807565 h 1807565"/>
              <a:gd name="connsiteX6" fmla="*/ 0 w 5434013"/>
              <a:gd name="connsiteY6" fmla="*/ 199991 h 180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4013" h="1807565">
                <a:moveTo>
                  <a:pt x="0" y="0"/>
                </a:moveTo>
                <a:lnTo>
                  <a:pt x="5434013" y="0"/>
                </a:lnTo>
                <a:lnTo>
                  <a:pt x="5434013" y="1454373"/>
                </a:lnTo>
                <a:lnTo>
                  <a:pt x="5400013" y="1463115"/>
                </a:lnTo>
                <a:cubicBezTo>
                  <a:pt x="5216983" y="1520043"/>
                  <a:pt x="5060950" y="1638246"/>
                  <a:pt x="4955908" y="1793729"/>
                </a:cubicBezTo>
                <a:lnTo>
                  <a:pt x="4948398" y="1807565"/>
                </a:lnTo>
                <a:lnTo>
                  <a:pt x="0" y="1999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353A71A-7C5B-46AE-BDFF-819F4036D9C8}"/>
              </a:ext>
            </a:extLst>
          </p:cNvPr>
          <p:cNvSpPr/>
          <p:nvPr/>
        </p:nvSpPr>
        <p:spPr>
          <a:xfrm>
            <a:off x="6310313" y="1168401"/>
            <a:ext cx="5434012" cy="1807565"/>
          </a:xfrm>
          <a:custGeom>
            <a:avLst/>
            <a:gdLst>
              <a:gd name="connsiteX0" fmla="*/ 0 w 5434012"/>
              <a:gd name="connsiteY0" fmla="*/ 0 h 1807565"/>
              <a:gd name="connsiteX1" fmla="*/ 5434012 w 5434012"/>
              <a:gd name="connsiteY1" fmla="*/ 0 h 1807565"/>
              <a:gd name="connsiteX2" fmla="*/ 5434012 w 5434012"/>
              <a:gd name="connsiteY2" fmla="*/ 199991 h 1807565"/>
              <a:gd name="connsiteX3" fmla="*/ 485614 w 5434012"/>
              <a:gd name="connsiteY3" fmla="*/ 1807565 h 1807565"/>
              <a:gd name="connsiteX4" fmla="*/ 478103 w 5434012"/>
              <a:gd name="connsiteY4" fmla="*/ 1793729 h 1807565"/>
              <a:gd name="connsiteX5" fmla="*/ 33998 w 5434012"/>
              <a:gd name="connsiteY5" fmla="*/ 1463115 h 1807565"/>
              <a:gd name="connsiteX6" fmla="*/ 0 w 5434012"/>
              <a:gd name="connsiteY6" fmla="*/ 1454373 h 180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4012" h="1807565">
                <a:moveTo>
                  <a:pt x="0" y="0"/>
                </a:moveTo>
                <a:lnTo>
                  <a:pt x="5434012" y="0"/>
                </a:lnTo>
                <a:lnTo>
                  <a:pt x="5434012" y="199991"/>
                </a:lnTo>
                <a:lnTo>
                  <a:pt x="485614" y="1807565"/>
                </a:lnTo>
                <a:lnTo>
                  <a:pt x="478103" y="1793729"/>
                </a:lnTo>
                <a:cubicBezTo>
                  <a:pt x="373061" y="1638246"/>
                  <a:pt x="217028" y="1520043"/>
                  <a:pt x="33998" y="1463115"/>
                </a:cubicBezTo>
                <a:lnTo>
                  <a:pt x="0" y="145437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72952F1-3553-42E3-B877-58B87DA0623A}"/>
              </a:ext>
            </a:extLst>
          </p:cNvPr>
          <p:cNvSpPr/>
          <p:nvPr/>
        </p:nvSpPr>
        <p:spPr>
          <a:xfrm>
            <a:off x="447675" y="1819394"/>
            <a:ext cx="5003622" cy="3870206"/>
          </a:xfrm>
          <a:custGeom>
            <a:avLst/>
            <a:gdLst>
              <a:gd name="connsiteX0" fmla="*/ 0 w 5003622"/>
              <a:gd name="connsiteY0" fmla="*/ 0 h 3870206"/>
              <a:gd name="connsiteX1" fmla="*/ 4817719 w 5003622"/>
              <a:gd name="connsiteY1" fmla="*/ 1565770 h 3870206"/>
              <a:gd name="connsiteX2" fmla="*/ 4813300 w 5003622"/>
              <a:gd name="connsiteY2" fmla="*/ 1609606 h 3870206"/>
              <a:gd name="connsiteX3" fmla="*/ 4955909 w 5003622"/>
              <a:gd name="connsiteY3" fmla="*/ 2076477 h 3870206"/>
              <a:gd name="connsiteX4" fmla="*/ 5003622 w 5003622"/>
              <a:gd name="connsiteY4" fmla="*/ 2134305 h 3870206"/>
              <a:gd name="connsiteX5" fmla="*/ 3742517 w 5003622"/>
              <a:gd name="connsiteY5" fmla="*/ 3870206 h 3870206"/>
              <a:gd name="connsiteX6" fmla="*/ 0 w 5003622"/>
              <a:gd name="connsiteY6" fmla="*/ 3870206 h 3870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3622" h="3870206">
                <a:moveTo>
                  <a:pt x="0" y="0"/>
                </a:moveTo>
                <a:lnTo>
                  <a:pt x="4817719" y="1565770"/>
                </a:lnTo>
                <a:lnTo>
                  <a:pt x="4813300" y="1609606"/>
                </a:lnTo>
                <a:cubicBezTo>
                  <a:pt x="4813300" y="1782546"/>
                  <a:pt x="4865873" y="1943206"/>
                  <a:pt x="4955909" y="2076477"/>
                </a:cubicBezTo>
                <a:lnTo>
                  <a:pt x="5003622" y="2134305"/>
                </a:lnTo>
                <a:lnTo>
                  <a:pt x="3742517" y="3870206"/>
                </a:lnTo>
                <a:lnTo>
                  <a:pt x="0" y="38702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CBA5CE-0DBA-4F35-8029-9590A216FCC4}"/>
              </a:ext>
            </a:extLst>
          </p:cNvPr>
          <p:cNvSpPr/>
          <p:nvPr/>
        </p:nvSpPr>
        <p:spPr>
          <a:xfrm>
            <a:off x="6741549" y="1819910"/>
            <a:ext cx="5002776" cy="3869690"/>
          </a:xfrm>
          <a:custGeom>
            <a:avLst/>
            <a:gdLst>
              <a:gd name="connsiteX0" fmla="*/ 5002776 w 5002776"/>
              <a:gd name="connsiteY0" fmla="*/ 0 h 3869690"/>
              <a:gd name="connsiteX1" fmla="*/ 5002776 w 5002776"/>
              <a:gd name="connsiteY1" fmla="*/ 3869690 h 3869690"/>
              <a:gd name="connsiteX2" fmla="*/ 1261848 w 5002776"/>
              <a:gd name="connsiteY2" fmla="*/ 3869690 h 3869690"/>
              <a:gd name="connsiteX3" fmla="*/ 0 w 5002776"/>
              <a:gd name="connsiteY3" fmla="*/ 2132765 h 3869690"/>
              <a:gd name="connsiteX4" fmla="*/ 46867 w 5002776"/>
              <a:gd name="connsiteY4" fmla="*/ 2075961 h 3869690"/>
              <a:gd name="connsiteX5" fmla="*/ 189476 w 5002776"/>
              <a:gd name="connsiteY5" fmla="*/ 1609090 h 3869690"/>
              <a:gd name="connsiteX6" fmla="*/ 185108 w 5002776"/>
              <a:gd name="connsiteY6" fmla="*/ 1565754 h 386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2776" h="3869690">
                <a:moveTo>
                  <a:pt x="5002776" y="0"/>
                </a:moveTo>
                <a:lnTo>
                  <a:pt x="5002776" y="3869690"/>
                </a:lnTo>
                <a:lnTo>
                  <a:pt x="1261848" y="3869690"/>
                </a:lnTo>
                <a:lnTo>
                  <a:pt x="0" y="2132765"/>
                </a:lnTo>
                <a:lnTo>
                  <a:pt x="46867" y="2075961"/>
                </a:lnTo>
                <a:cubicBezTo>
                  <a:pt x="136903" y="1942690"/>
                  <a:pt x="189476" y="1782030"/>
                  <a:pt x="189476" y="1609090"/>
                </a:cubicBezTo>
                <a:lnTo>
                  <a:pt x="185108" y="15657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CB1A5A5-A87C-44BD-9E4E-998054AEEE50}"/>
              </a:ext>
            </a:extLst>
          </p:cNvPr>
          <p:cNvSpPr/>
          <p:nvPr/>
        </p:nvSpPr>
        <p:spPr>
          <a:xfrm>
            <a:off x="4718701" y="4206267"/>
            <a:ext cx="2754234" cy="1483334"/>
          </a:xfrm>
          <a:custGeom>
            <a:avLst/>
            <a:gdLst>
              <a:gd name="connsiteX0" fmla="*/ 1077596 w 2754234"/>
              <a:gd name="connsiteY0" fmla="*/ 0 h 1483334"/>
              <a:gd name="connsiteX1" fmla="*/ 1209012 w 2754234"/>
              <a:gd name="connsiteY1" fmla="*/ 40793 h 1483334"/>
              <a:gd name="connsiteX2" fmla="*/ 1377299 w 2754234"/>
              <a:gd name="connsiteY2" fmla="*/ 57758 h 1483334"/>
              <a:gd name="connsiteX3" fmla="*/ 1545586 w 2754234"/>
              <a:gd name="connsiteY3" fmla="*/ 40793 h 1483334"/>
              <a:gd name="connsiteX4" fmla="*/ 1676559 w 2754234"/>
              <a:gd name="connsiteY4" fmla="*/ 137 h 1483334"/>
              <a:gd name="connsiteX5" fmla="*/ 2754234 w 2754234"/>
              <a:gd name="connsiteY5" fmla="*/ 1483334 h 1483334"/>
              <a:gd name="connsiteX6" fmla="*/ 0 w 2754234"/>
              <a:gd name="connsiteY6" fmla="*/ 1483334 h 148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4234" h="1483334">
                <a:moveTo>
                  <a:pt x="1077596" y="0"/>
                </a:moveTo>
                <a:lnTo>
                  <a:pt x="1209012" y="40793"/>
                </a:lnTo>
                <a:cubicBezTo>
                  <a:pt x="1263371" y="51917"/>
                  <a:pt x="1319653" y="57758"/>
                  <a:pt x="1377299" y="57758"/>
                </a:cubicBezTo>
                <a:cubicBezTo>
                  <a:pt x="1434946" y="57758"/>
                  <a:pt x="1491228" y="51917"/>
                  <a:pt x="1545586" y="40793"/>
                </a:cubicBezTo>
                <a:lnTo>
                  <a:pt x="1676559" y="137"/>
                </a:lnTo>
                <a:lnTo>
                  <a:pt x="2754234" y="1483334"/>
                </a:lnTo>
                <a:lnTo>
                  <a:pt x="0" y="148333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ADA4728-E725-4656-B318-E8CAAF2255E6}"/>
              </a:ext>
            </a:extLst>
          </p:cNvPr>
          <p:cNvSpPr txBox="1"/>
          <p:nvPr/>
        </p:nvSpPr>
        <p:spPr>
          <a:xfrm>
            <a:off x="6757730" y="142166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EA1508B-948D-42A2-918D-5BA4298725D1}"/>
              </a:ext>
            </a:extLst>
          </p:cNvPr>
          <p:cNvSpPr txBox="1"/>
          <p:nvPr/>
        </p:nvSpPr>
        <p:spPr>
          <a:xfrm>
            <a:off x="5690899" y="490348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6F5DC58-07DC-4689-9A01-DAFACBB89796}"/>
              </a:ext>
            </a:extLst>
          </p:cNvPr>
          <p:cNvSpPr txBox="1"/>
          <p:nvPr/>
        </p:nvSpPr>
        <p:spPr>
          <a:xfrm>
            <a:off x="3884401" y="3540115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</a:rPr>
              <a:t>04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CCCF5CF-BC0B-4704-BB5C-8D9D2895D2A4}"/>
              </a:ext>
            </a:extLst>
          </p:cNvPr>
          <p:cNvSpPr txBox="1"/>
          <p:nvPr/>
        </p:nvSpPr>
        <p:spPr>
          <a:xfrm>
            <a:off x="7491306" y="3540115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3087C25-29C9-45FF-831A-FB63964B1279}"/>
              </a:ext>
            </a:extLst>
          </p:cNvPr>
          <p:cNvSpPr txBox="1"/>
          <p:nvPr/>
        </p:nvSpPr>
        <p:spPr>
          <a:xfrm>
            <a:off x="4492958" y="142166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05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848DFA2-DE48-4502-98DC-5FE135C36D29}"/>
              </a:ext>
            </a:extLst>
          </p:cNvPr>
          <p:cNvGrpSpPr/>
          <p:nvPr/>
        </p:nvGrpSpPr>
        <p:grpSpPr>
          <a:xfrm>
            <a:off x="8408917" y="3361136"/>
            <a:ext cx="2937088" cy="1690262"/>
            <a:chOff x="8921977" y="1405170"/>
            <a:chExt cx="2937088" cy="1690262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7E34E4A-0F76-463A-8E47-A1CDE8F4849F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C9F5489-092F-4D69-B730-2297785CAA7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70093D8-94B0-426C-8036-9D18DD1D643F}"/>
              </a:ext>
            </a:extLst>
          </p:cNvPr>
          <p:cNvGrpSpPr/>
          <p:nvPr/>
        </p:nvGrpSpPr>
        <p:grpSpPr>
          <a:xfrm>
            <a:off x="845496" y="3361136"/>
            <a:ext cx="2937088" cy="1690262"/>
            <a:chOff x="332936" y="2566211"/>
            <a:chExt cx="2937088" cy="1690262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BCFD6A8-12A8-4FC0-BFC9-CADAE761F2ED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AE2542B-7FE2-4035-B717-C3352D86CA4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76" name="Oval 75">
            <a:extLst>
              <a:ext uri="{FF2B5EF4-FFF2-40B4-BE49-F238E27FC236}">
                <a16:creationId xmlns:a16="http://schemas.microsoft.com/office/drawing/2014/main" id="{E109BE80-DD24-4009-8BD3-8709CBFF8E1C}"/>
              </a:ext>
            </a:extLst>
          </p:cNvPr>
          <p:cNvSpPr/>
          <p:nvPr/>
        </p:nvSpPr>
        <p:spPr>
          <a:xfrm>
            <a:off x="5596007" y="2929009"/>
            <a:ext cx="999985" cy="99998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66C35D62-466C-4C70-9E49-D64086758AC5}"/>
              </a:ext>
            </a:extLst>
          </p:cNvPr>
          <p:cNvSpPr/>
          <p:nvPr/>
        </p:nvSpPr>
        <p:spPr>
          <a:xfrm>
            <a:off x="4905258" y="2107869"/>
            <a:ext cx="976431" cy="868097"/>
          </a:xfrm>
          <a:custGeom>
            <a:avLst/>
            <a:gdLst>
              <a:gd name="connsiteX0" fmla="*/ 976431 w 976431"/>
              <a:gd name="connsiteY0" fmla="*/ 0 h 868097"/>
              <a:gd name="connsiteX1" fmla="*/ 976431 w 976431"/>
              <a:gd name="connsiteY1" fmla="*/ 514905 h 868097"/>
              <a:gd name="connsiteX2" fmla="*/ 942431 w 976431"/>
              <a:gd name="connsiteY2" fmla="*/ 523647 h 868097"/>
              <a:gd name="connsiteX3" fmla="*/ 498326 w 976431"/>
              <a:gd name="connsiteY3" fmla="*/ 854261 h 868097"/>
              <a:gd name="connsiteX4" fmla="*/ 490816 w 976431"/>
              <a:gd name="connsiteY4" fmla="*/ 868097 h 868097"/>
              <a:gd name="connsiteX5" fmla="*/ 0 w 976431"/>
              <a:gd name="connsiteY5" fmla="*/ 708647 h 868097"/>
              <a:gd name="connsiteX6" fmla="*/ 12605 w 976431"/>
              <a:gd name="connsiteY6" fmla="*/ 682480 h 868097"/>
              <a:gd name="connsiteX7" fmla="*/ 920715 w 976431"/>
              <a:gd name="connsiteY7" fmla="*/ 8503 h 868097"/>
              <a:gd name="connsiteX8" fmla="*/ 976431 w 976431"/>
              <a:gd name="connsiteY8" fmla="*/ 0 h 8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6431" h="868097">
                <a:moveTo>
                  <a:pt x="976431" y="0"/>
                </a:moveTo>
                <a:lnTo>
                  <a:pt x="976431" y="514905"/>
                </a:lnTo>
                <a:lnTo>
                  <a:pt x="942431" y="523647"/>
                </a:lnTo>
                <a:cubicBezTo>
                  <a:pt x="759401" y="580575"/>
                  <a:pt x="603368" y="698778"/>
                  <a:pt x="498326" y="854261"/>
                </a:cubicBezTo>
                <a:lnTo>
                  <a:pt x="490816" y="868097"/>
                </a:lnTo>
                <a:lnTo>
                  <a:pt x="0" y="708647"/>
                </a:lnTo>
                <a:lnTo>
                  <a:pt x="12605" y="682480"/>
                </a:lnTo>
                <a:cubicBezTo>
                  <a:pt x="198241" y="340754"/>
                  <a:pt x="528221" y="88819"/>
                  <a:pt x="920715" y="8503"/>
                </a:cubicBezTo>
                <a:lnTo>
                  <a:pt x="97643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DF78A3B5-2570-45F2-AEF5-BA5B2E9B3332}"/>
              </a:ext>
            </a:extLst>
          </p:cNvPr>
          <p:cNvSpPr/>
          <p:nvPr/>
        </p:nvSpPr>
        <p:spPr>
          <a:xfrm>
            <a:off x="6310313" y="2107869"/>
            <a:ext cx="976430" cy="868097"/>
          </a:xfrm>
          <a:custGeom>
            <a:avLst/>
            <a:gdLst>
              <a:gd name="connsiteX0" fmla="*/ 0 w 976430"/>
              <a:gd name="connsiteY0" fmla="*/ 0 h 868097"/>
              <a:gd name="connsiteX1" fmla="*/ 55714 w 976430"/>
              <a:gd name="connsiteY1" fmla="*/ 8503 h 868097"/>
              <a:gd name="connsiteX2" fmla="*/ 963824 w 976430"/>
              <a:gd name="connsiteY2" fmla="*/ 682480 h 868097"/>
              <a:gd name="connsiteX3" fmla="*/ 976430 w 976430"/>
              <a:gd name="connsiteY3" fmla="*/ 708647 h 868097"/>
              <a:gd name="connsiteX4" fmla="*/ 485614 w 976430"/>
              <a:gd name="connsiteY4" fmla="*/ 868097 h 868097"/>
              <a:gd name="connsiteX5" fmla="*/ 478103 w 976430"/>
              <a:gd name="connsiteY5" fmla="*/ 854261 h 868097"/>
              <a:gd name="connsiteX6" fmla="*/ 33998 w 976430"/>
              <a:gd name="connsiteY6" fmla="*/ 523647 h 868097"/>
              <a:gd name="connsiteX7" fmla="*/ 0 w 976430"/>
              <a:gd name="connsiteY7" fmla="*/ 514905 h 868097"/>
              <a:gd name="connsiteX8" fmla="*/ 0 w 976430"/>
              <a:gd name="connsiteY8" fmla="*/ 0 h 8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6430" h="868097">
                <a:moveTo>
                  <a:pt x="0" y="0"/>
                </a:moveTo>
                <a:lnTo>
                  <a:pt x="55714" y="8503"/>
                </a:lnTo>
                <a:cubicBezTo>
                  <a:pt x="448208" y="88819"/>
                  <a:pt x="778188" y="340754"/>
                  <a:pt x="963824" y="682480"/>
                </a:cubicBezTo>
                <a:lnTo>
                  <a:pt x="976430" y="708647"/>
                </a:lnTo>
                <a:lnTo>
                  <a:pt x="485614" y="868097"/>
                </a:lnTo>
                <a:lnTo>
                  <a:pt x="478103" y="854261"/>
                </a:lnTo>
                <a:cubicBezTo>
                  <a:pt x="373061" y="698778"/>
                  <a:pt x="217028" y="580575"/>
                  <a:pt x="33998" y="523647"/>
                </a:cubicBezTo>
                <a:lnTo>
                  <a:pt x="0" y="51490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9E10F4F5-6D39-4235-9D27-553418244418}"/>
              </a:ext>
            </a:extLst>
          </p:cNvPr>
          <p:cNvSpPr/>
          <p:nvPr/>
        </p:nvSpPr>
        <p:spPr>
          <a:xfrm>
            <a:off x="4756150" y="3225220"/>
            <a:ext cx="695147" cy="1148517"/>
          </a:xfrm>
          <a:custGeom>
            <a:avLst/>
            <a:gdLst>
              <a:gd name="connsiteX0" fmla="*/ 17111 w 695147"/>
              <a:gd name="connsiteY0" fmla="*/ 0 h 1148517"/>
              <a:gd name="connsiteX1" fmla="*/ 509244 w 695147"/>
              <a:gd name="connsiteY1" fmla="*/ 159944 h 1148517"/>
              <a:gd name="connsiteX2" fmla="*/ 504825 w 695147"/>
              <a:gd name="connsiteY2" fmla="*/ 203780 h 1148517"/>
              <a:gd name="connsiteX3" fmla="*/ 647434 w 695147"/>
              <a:gd name="connsiteY3" fmla="*/ 670651 h 1148517"/>
              <a:gd name="connsiteX4" fmla="*/ 695147 w 695147"/>
              <a:gd name="connsiteY4" fmla="*/ 728479 h 1148517"/>
              <a:gd name="connsiteX5" fmla="*/ 389996 w 695147"/>
              <a:gd name="connsiteY5" fmla="*/ 1148517 h 1148517"/>
              <a:gd name="connsiteX6" fmla="*/ 305957 w 695147"/>
              <a:gd name="connsiteY6" fmla="*/ 1056050 h 1148517"/>
              <a:gd name="connsiteX7" fmla="*/ 0 w 695147"/>
              <a:gd name="connsiteY7" fmla="*/ 203781 h 1148517"/>
              <a:gd name="connsiteX8" fmla="*/ 6917 w 695147"/>
              <a:gd name="connsiteY8" fmla="*/ 66789 h 1148517"/>
              <a:gd name="connsiteX9" fmla="*/ 17111 w 695147"/>
              <a:gd name="connsiteY9" fmla="*/ 0 h 114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5147" h="1148517">
                <a:moveTo>
                  <a:pt x="17111" y="0"/>
                </a:moveTo>
                <a:lnTo>
                  <a:pt x="509244" y="159944"/>
                </a:lnTo>
                <a:lnTo>
                  <a:pt x="504825" y="203780"/>
                </a:lnTo>
                <a:cubicBezTo>
                  <a:pt x="504825" y="376720"/>
                  <a:pt x="557398" y="537380"/>
                  <a:pt x="647434" y="670651"/>
                </a:cubicBezTo>
                <a:lnTo>
                  <a:pt x="695147" y="728479"/>
                </a:lnTo>
                <a:lnTo>
                  <a:pt x="389996" y="1148517"/>
                </a:lnTo>
                <a:lnTo>
                  <a:pt x="305957" y="1056050"/>
                </a:lnTo>
                <a:cubicBezTo>
                  <a:pt x="114819" y="824445"/>
                  <a:pt x="0" y="527522"/>
                  <a:pt x="0" y="203781"/>
                </a:cubicBezTo>
                <a:cubicBezTo>
                  <a:pt x="0" y="157532"/>
                  <a:pt x="2343" y="111831"/>
                  <a:pt x="6917" y="66789"/>
                </a:cubicBezTo>
                <a:lnTo>
                  <a:pt x="17111" y="0"/>
                </a:lnTo>
                <a:close/>
              </a:path>
            </a:pathLst>
          </a:custGeom>
          <a:gradFill flip="none" rotWithShape="1">
            <a:gsLst>
              <a:gs pos="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8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3C518E3-C0DC-43C4-8083-58DB3BE4AC4A}"/>
              </a:ext>
            </a:extLst>
          </p:cNvPr>
          <p:cNvSpPr/>
          <p:nvPr/>
        </p:nvSpPr>
        <p:spPr>
          <a:xfrm>
            <a:off x="6741549" y="3225712"/>
            <a:ext cx="694301" cy="1147053"/>
          </a:xfrm>
          <a:custGeom>
            <a:avLst/>
            <a:gdLst>
              <a:gd name="connsiteX0" fmla="*/ 677266 w 694301"/>
              <a:gd name="connsiteY0" fmla="*/ 0 h 1147053"/>
              <a:gd name="connsiteX1" fmla="*/ 687384 w 694301"/>
              <a:gd name="connsiteY1" fmla="*/ 66297 h 1147053"/>
              <a:gd name="connsiteX2" fmla="*/ 694301 w 694301"/>
              <a:gd name="connsiteY2" fmla="*/ 203289 h 1147053"/>
              <a:gd name="connsiteX3" fmla="*/ 388344 w 694301"/>
              <a:gd name="connsiteY3" fmla="*/ 1055558 h 1147053"/>
              <a:gd name="connsiteX4" fmla="*/ 305189 w 694301"/>
              <a:gd name="connsiteY4" fmla="*/ 1147053 h 1147053"/>
              <a:gd name="connsiteX5" fmla="*/ 0 w 694301"/>
              <a:gd name="connsiteY5" fmla="*/ 726963 h 1147053"/>
              <a:gd name="connsiteX6" fmla="*/ 46867 w 694301"/>
              <a:gd name="connsiteY6" fmla="*/ 670159 h 1147053"/>
              <a:gd name="connsiteX7" fmla="*/ 189476 w 694301"/>
              <a:gd name="connsiteY7" fmla="*/ 203288 h 1147053"/>
              <a:gd name="connsiteX8" fmla="*/ 185108 w 694301"/>
              <a:gd name="connsiteY8" fmla="*/ 159952 h 1147053"/>
              <a:gd name="connsiteX9" fmla="*/ 677266 w 694301"/>
              <a:gd name="connsiteY9" fmla="*/ 0 h 114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4301" h="1147053">
                <a:moveTo>
                  <a:pt x="677266" y="0"/>
                </a:moveTo>
                <a:lnTo>
                  <a:pt x="687384" y="66297"/>
                </a:lnTo>
                <a:cubicBezTo>
                  <a:pt x="691958" y="111339"/>
                  <a:pt x="694301" y="157040"/>
                  <a:pt x="694301" y="203289"/>
                </a:cubicBezTo>
                <a:cubicBezTo>
                  <a:pt x="694301" y="527030"/>
                  <a:pt x="579482" y="823953"/>
                  <a:pt x="388344" y="1055558"/>
                </a:cubicBezTo>
                <a:lnTo>
                  <a:pt x="305189" y="1147053"/>
                </a:lnTo>
                <a:lnTo>
                  <a:pt x="0" y="726963"/>
                </a:lnTo>
                <a:lnTo>
                  <a:pt x="46867" y="670159"/>
                </a:lnTo>
                <a:cubicBezTo>
                  <a:pt x="136903" y="536888"/>
                  <a:pt x="189476" y="376228"/>
                  <a:pt x="189476" y="203288"/>
                </a:cubicBezTo>
                <a:lnTo>
                  <a:pt x="185108" y="159952"/>
                </a:lnTo>
                <a:lnTo>
                  <a:pt x="677266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1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B4A9AF4C-4C0F-43AF-AB0A-4A9BD4A54CC3}"/>
              </a:ext>
            </a:extLst>
          </p:cNvPr>
          <p:cNvSpPr/>
          <p:nvPr/>
        </p:nvSpPr>
        <p:spPr>
          <a:xfrm>
            <a:off x="5492704" y="4206267"/>
            <a:ext cx="1206228" cy="562584"/>
          </a:xfrm>
          <a:custGeom>
            <a:avLst/>
            <a:gdLst>
              <a:gd name="connsiteX0" fmla="*/ 303593 w 1206228"/>
              <a:gd name="connsiteY0" fmla="*/ 0 h 562584"/>
              <a:gd name="connsiteX1" fmla="*/ 435009 w 1206228"/>
              <a:gd name="connsiteY1" fmla="*/ 40793 h 562584"/>
              <a:gd name="connsiteX2" fmla="*/ 603296 w 1206228"/>
              <a:gd name="connsiteY2" fmla="*/ 57758 h 562584"/>
              <a:gd name="connsiteX3" fmla="*/ 771583 w 1206228"/>
              <a:gd name="connsiteY3" fmla="*/ 40793 h 562584"/>
              <a:gd name="connsiteX4" fmla="*/ 902556 w 1206228"/>
              <a:gd name="connsiteY4" fmla="*/ 137 h 562584"/>
              <a:gd name="connsiteX5" fmla="*/ 1206228 w 1206228"/>
              <a:gd name="connsiteY5" fmla="*/ 418079 h 562584"/>
              <a:gd name="connsiteX6" fmla="*/ 1124826 w 1206228"/>
              <a:gd name="connsiteY6" fmla="*/ 457292 h 562584"/>
              <a:gd name="connsiteX7" fmla="*/ 603296 w 1206228"/>
              <a:gd name="connsiteY7" fmla="*/ 562584 h 562584"/>
              <a:gd name="connsiteX8" fmla="*/ 81766 w 1206228"/>
              <a:gd name="connsiteY8" fmla="*/ 457292 h 562584"/>
              <a:gd name="connsiteX9" fmla="*/ 0 w 1206228"/>
              <a:gd name="connsiteY9" fmla="*/ 417903 h 562584"/>
              <a:gd name="connsiteX10" fmla="*/ 303593 w 1206228"/>
              <a:gd name="connsiteY10" fmla="*/ 0 h 56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6228" h="562584">
                <a:moveTo>
                  <a:pt x="303593" y="0"/>
                </a:moveTo>
                <a:lnTo>
                  <a:pt x="435009" y="40793"/>
                </a:lnTo>
                <a:cubicBezTo>
                  <a:pt x="489368" y="51917"/>
                  <a:pt x="545650" y="57758"/>
                  <a:pt x="603296" y="57758"/>
                </a:cubicBezTo>
                <a:cubicBezTo>
                  <a:pt x="660943" y="57758"/>
                  <a:pt x="717225" y="51917"/>
                  <a:pt x="771583" y="40793"/>
                </a:cubicBezTo>
                <a:lnTo>
                  <a:pt x="902556" y="137"/>
                </a:lnTo>
                <a:lnTo>
                  <a:pt x="1206228" y="418079"/>
                </a:lnTo>
                <a:lnTo>
                  <a:pt x="1124826" y="457292"/>
                </a:lnTo>
                <a:cubicBezTo>
                  <a:pt x="964529" y="525092"/>
                  <a:pt x="788291" y="562584"/>
                  <a:pt x="603296" y="562584"/>
                </a:cubicBezTo>
                <a:cubicBezTo>
                  <a:pt x="418301" y="562584"/>
                  <a:pt x="242063" y="525092"/>
                  <a:pt x="81766" y="457292"/>
                </a:cubicBezTo>
                <a:lnTo>
                  <a:pt x="0" y="417903"/>
                </a:lnTo>
                <a:lnTo>
                  <a:pt x="303593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6FFFBAA7-DBF9-464C-94A8-28A04FB7E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53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9563</TotalTime>
  <Words>335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Diagram w/ 5 Parts for PowerPoint</vt:lpstr>
      <vt:lpstr>Infographic Diagram w/ 5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Diagram w/ 5 Parts for PowerPoint</dc:title>
  <dc:creator>PresentationGO.com</dc:creator>
  <dcterms:created xsi:type="dcterms:W3CDTF">2014-11-26T05:14:11Z</dcterms:created>
  <dcterms:modified xsi:type="dcterms:W3CDTF">2018-08-03T16:55:38Z</dcterms:modified>
  <cp:category>Charts &amp; Diagrams</cp:category>
</cp:coreProperties>
</file>