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06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87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Oval 75">
            <a:extLst>
              <a:ext uri="{FF2B5EF4-FFF2-40B4-BE49-F238E27FC236}">
                <a16:creationId xmlns:a16="http://schemas.microsoft.com/office/drawing/2014/main" id="{DF27803C-37D0-4381-9F8A-E439DB88E6EF}"/>
              </a:ext>
            </a:extLst>
          </p:cNvPr>
          <p:cNvSpPr/>
          <p:nvPr/>
        </p:nvSpPr>
        <p:spPr>
          <a:xfrm>
            <a:off x="3149662" y="2000083"/>
            <a:ext cx="2844677" cy="284467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Diagram w/ 6 Parts for PowerPoint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558DBDC-8A74-401C-A31E-902723258D09}"/>
              </a:ext>
            </a:extLst>
          </p:cNvPr>
          <p:cNvSpPr/>
          <p:nvPr/>
        </p:nvSpPr>
        <p:spPr>
          <a:xfrm>
            <a:off x="2876551" y="2607370"/>
            <a:ext cx="1100546" cy="1642978"/>
          </a:xfrm>
          <a:custGeom>
            <a:avLst/>
            <a:gdLst>
              <a:gd name="connsiteX0" fmla="*/ 0 w 1467395"/>
              <a:gd name="connsiteY0" fmla="*/ 0 h 2190637"/>
              <a:gd name="connsiteX1" fmla="*/ 1467395 w 1467395"/>
              <a:gd name="connsiteY1" fmla="*/ 847155 h 2190637"/>
              <a:gd name="connsiteX2" fmla="*/ 1442541 w 1467395"/>
              <a:gd name="connsiteY2" fmla="*/ 927221 h 2190637"/>
              <a:gd name="connsiteX3" fmla="*/ 1425576 w 1467395"/>
              <a:gd name="connsiteY3" fmla="*/ 1095508 h 2190637"/>
              <a:gd name="connsiteX4" fmla="*/ 1442541 w 1467395"/>
              <a:gd name="connsiteY4" fmla="*/ 1263795 h 2190637"/>
              <a:gd name="connsiteX5" fmla="*/ 1467251 w 1467395"/>
              <a:gd name="connsiteY5" fmla="*/ 1343399 h 2190637"/>
              <a:gd name="connsiteX6" fmla="*/ 0 w 1467395"/>
              <a:gd name="connsiteY6" fmla="*/ 2190637 h 219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7395" h="2190637">
                <a:moveTo>
                  <a:pt x="0" y="0"/>
                </a:moveTo>
                <a:lnTo>
                  <a:pt x="1467395" y="847155"/>
                </a:lnTo>
                <a:lnTo>
                  <a:pt x="1442541" y="927221"/>
                </a:lnTo>
                <a:cubicBezTo>
                  <a:pt x="1431418" y="981580"/>
                  <a:pt x="1425576" y="1037862"/>
                  <a:pt x="1425576" y="1095508"/>
                </a:cubicBezTo>
                <a:cubicBezTo>
                  <a:pt x="1425576" y="1153155"/>
                  <a:pt x="1431418" y="1209437"/>
                  <a:pt x="1442541" y="1263795"/>
                </a:cubicBezTo>
                <a:lnTo>
                  <a:pt x="1467251" y="1343399"/>
                </a:lnTo>
                <a:lnTo>
                  <a:pt x="0" y="219063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DD4B830E-1BD4-4289-A6CB-F1ADCA4040B7}"/>
              </a:ext>
            </a:extLst>
          </p:cNvPr>
          <p:cNvSpPr/>
          <p:nvPr/>
        </p:nvSpPr>
        <p:spPr>
          <a:xfrm>
            <a:off x="2876551" y="1733551"/>
            <a:ext cx="1558529" cy="1272442"/>
          </a:xfrm>
          <a:custGeom>
            <a:avLst/>
            <a:gdLst>
              <a:gd name="connsiteX0" fmla="*/ 0 w 2078039"/>
              <a:gd name="connsiteY0" fmla="*/ 0 h 1696589"/>
              <a:gd name="connsiteX1" fmla="*/ 2078039 w 2078039"/>
              <a:gd name="connsiteY1" fmla="*/ 0 h 1696589"/>
              <a:gd name="connsiteX2" fmla="*/ 2078039 w 2078039"/>
              <a:gd name="connsiteY2" fmla="*/ 1446209 h 1696589"/>
              <a:gd name="connsiteX3" fmla="*/ 2012289 w 2078039"/>
              <a:gd name="connsiteY3" fmla="*/ 1463115 h 1696589"/>
              <a:gd name="connsiteX4" fmla="*/ 1670148 w 2078039"/>
              <a:gd name="connsiteY4" fmla="*/ 1670147 h 1696589"/>
              <a:gd name="connsiteX5" fmla="*/ 1648332 w 2078039"/>
              <a:gd name="connsiteY5" fmla="*/ 1696589 h 1696589"/>
              <a:gd name="connsiteX6" fmla="*/ 0 w 2078039"/>
              <a:gd name="connsiteY6" fmla="*/ 744899 h 169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8039" h="1696589">
                <a:moveTo>
                  <a:pt x="0" y="0"/>
                </a:moveTo>
                <a:lnTo>
                  <a:pt x="2078039" y="0"/>
                </a:lnTo>
                <a:lnTo>
                  <a:pt x="2078039" y="1446209"/>
                </a:lnTo>
                <a:lnTo>
                  <a:pt x="2012289" y="1463115"/>
                </a:lnTo>
                <a:cubicBezTo>
                  <a:pt x="1881554" y="1503778"/>
                  <a:pt x="1764592" y="1575704"/>
                  <a:pt x="1670148" y="1670147"/>
                </a:cubicBezTo>
                <a:lnTo>
                  <a:pt x="1648332" y="1696589"/>
                </a:lnTo>
                <a:lnTo>
                  <a:pt x="0" y="74489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02AFA82-0748-48BD-B159-36830DD11080}"/>
              </a:ext>
            </a:extLst>
          </p:cNvPr>
          <p:cNvSpPr/>
          <p:nvPr/>
        </p:nvSpPr>
        <p:spPr>
          <a:xfrm>
            <a:off x="4708923" y="1733551"/>
            <a:ext cx="1558527" cy="1272443"/>
          </a:xfrm>
          <a:custGeom>
            <a:avLst/>
            <a:gdLst>
              <a:gd name="connsiteX0" fmla="*/ 0 w 2078036"/>
              <a:gd name="connsiteY0" fmla="*/ 0 h 1696590"/>
              <a:gd name="connsiteX1" fmla="*/ 2078036 w 2078036"/>
              <a:gd name="connsiteY1" fmla="*/ 0 h 1696590"/>
              <a:gd name="connsiteX2" fmla="*/ 2078036 w 2078036"/>
              <a:gd name="connsiteY2" fmla="*/ 744901 h 1696590"/>
              <a:gd name="connsiteX3" fmla="*/ 429706 w 2078036"/>
              <a:gd name="connsiteY3" fmla="*/ 1696590 h 1696590"/>
              <a:gd name="connsiteX4" fmla="*/ 407888 w 2078036"/>
              <a:gd name="connsiteY4" fmla="*/ 1670147 h 1696590"/>
              <a:gd name="connsiteX5" fmla="*/ 65747 w 2078036"/>
              <a:gd name="connsiteY5" fmla="*/ 1463115 h 1696590"/>
              <a:gd name="connsiteX6" fmla="*/ 0 w 2078036"/>
              <a:gd name="connsiteY6" fmla="*/ 1446210 h 169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8036" h="1696590">
                <a:moveTo>
                  <a:pt x="0" y="0"/>
                </a:moveTo>
                <a:lnTo>
                  <a:pt x="2078036" y="0"/>
                </a:lnTo>
                <a:lnTo>
                  <a:pt x="2078036" y="744901"/>
                </a:lnTo>
                <a:lnTo>
                  <a:pt x="429706" y="1696590"/>
                </a:lnTo>
                <a:lnTo>
                  <a:pt x="407888" y="1670147"/>
                </a:lnTo>
                <a:cubicBezTo>
                  <a:pt x="313445" y="1575704"/>
                  <a:pt x="196483" y="1503778"/>
                  <a:pt x="65747" y="1463115"/>
                </a:cubicBezTo>
                <a:lnTo>
                  <a:pt x="0" y="144621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3A33276-3CEF-492E-9A01-8D752511345A}"/>
              </a:ext>
            </a:extLst>
          </p:cNvPr>
          <p:cNvSpPr/>
          <p:nvPr/>
        </p:nvSpPr>
        <p:spPr>
          <a:xfrm>
            <a:off x="5167087" y="2608058"/>
            <a:ext cx="1100363" cy="1641600"/>
          </a:xfrm>
          <a:custGeom>
            <a:avLst/>
            <a:gdLst>
              <a:gd name="connsiteX0" fmla="*/ 1467151 w 1467151"/>
              <a:gd name="connsiteY0" fmla="*/ 0 h 2188800"/>
              <a:gd name="connsiteX1" fmla="*/ 1467151 w 1467151"/>
              <a:gd name="connsiteY1" fmla="*/ 2188800 h 2188800"/>
              <a:gd name="connsiteX2" fmla="*/ 144 w 1467151"/>
              <a:gd name="connsiteY2" fmla="*/ 1341703 h 2188800"/>
              <a:gd name="connsiteX3" fmla="*/ 24613 w 1467151"/>
              <a:gd name="connsiteY3" fmla="*/ 1262877 h 2188800"/>
              <a:gd name="connsiteX4" fmla="*/ 41577 w 1467151"/>
              <a:gd name="connsiteY4" fmla="*/ 1094590 h 2188800"/>
              <a:gd name="connsiteX5" fmla="*/ 24613 w 1467151"/>
              <a:gd name="connsiteY5" fmla="*/ 926303 h 2188800"/>
              <a:gd name="connsiteX6" fmla="*/ 0 w 1467151"/>
              <a:gd name="connsiteY6" fmla="*/ 847014 h 218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7151" h="2188800">
                <a:moveTo>
                  <a:pt x="1467151" y="0"/>
                </a:moveTo>
                <a:lnTo>
                  <a:pt x="1467151" y="2188800"/>
                </a:lnTo>
                <a:lnTo>
                  <a:pt x="144" y="1341703"/>
                </a:lnTo>
                <a:lnTo>
                  <a:pt x="24613" y="1262877"/>
                </a:lnTo>
                <a:cubicBezTo>
                  <a:pt x="35736" y="1208519"/>
                  <a:pt x="41577" y="1152237"/>
                  <a:pt x="41577" y="1094590"/>
                </a:cubicBezTo>
                <a:cubicBezTo>
                  <a:pt x="41577" y="1036944"/>
                  <a:pt x="35736" y="980662"/>
                  <a:pt x="24613" y="926303"/>
                </a:cubicBezTo>
                <a:lnTo>
                  <a:pt x="0" y="84701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AC82597E-3318-4E1A-BF70-9D6EDB01A201}"/>
              </a:ext>
            </a:extLst>
          </p:cNvPr>
          <p:cNvSpPr/>
          <p:nvPr/>
        </p:nvSpPr>
        <p:spPr>
          <a:xfrm>
            <a:off x="2876551" y="3852009"/>
            <a:ext cx="1558529" cy="1272441"/>
          </a:xfrm>
          <a:custGeom>
            <a:avLst/>
            <a:gdLst>
              <a:gd name="connsiteX0" fmla="*/ 1648333 w 2078039"/>
              <a:gd name="connsiteY0" fmla="*/ 0 h 1696588"/>
              <a:gd name="connsiteX1" fmla="*/ 1670148 w 2078039"/>
              <a:gd name="connsiteY1" fmla="*/ 26440 h 1696588"/>
              <a:gd name="connsiteX2" fmla="*/ 2012289 w 2078039"/>
              <a:gd name="connsiteY2" fmla="*/ 233472 h 1696588"/>
              <a:gd name="connsiteX3" fmla="*/ 2078039 w 2078039"/>
              <a:gd name="connsiteY3" fmla="*/ 250378 h 1696588"/>
              <a:gd name="connsiteX4" fmla="*/ 2078039 w 2078039"/>
              <a:gd name="connsiteY4" fmla="*/ 1696588 h 1696588"/>
              <a:gd name="connsiteX5" fmla="*/ 0 w 2078039"/>
              <a:gd name="connsiteY5" fmla="*/ 1696588 h 1696588"/>
              <a:gd name="connsiteX6" fmla="*/ 0 w 2078039"/>
              <a:gd name="connsiteY6" fmla="*/ 951691 h 169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8039" h="1696588">
                <a:moveTo>
                  <a:pt x="1648333" y="0"/>
                </a:moveTo>
                <a:lnTo>
                  <a:pt x="1670148" y="26440"/>
                </a:lnTo>
                <a:cubicBezTo>
                  <a:pt x="1764592" y="120884"/>
                  <a:pt x="1881554" y="192809"/>
                  <a:pt x="2012289" y="233472"/>
                </a:cubicBezTo>
                <a:lnTo>
                  <a:pt x="2078039" y="250378"/>
                </a:lnTo>
                <a:lnTo>
                  <a:pt x="2078039" y="1696588"/>
                </a:lnTo>
                <a:lnTo>
                  <a:pt x="0" y="1696588"/>
                </a:lnTo>
                <a:lnTo>
                  <a:pt x="0" y="95169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578CBE6-8EF3-4CC7-92DB-6EE6CCD5B192}"/>
              </a:ext>
            </a:extLst>
          </p:cNvPr>
          <p:cNvSpPr/>
          <p:nvPr/>
        </p:nvSpPr>
        <p:spPr>
          <a:xfrm>
            <a:off x="4708923" y="3852009"/>
            <a:ext cx="1558527" cy="1272442"/>
          </a:xfrm>
          <a:custGeom>
            <a:avLst/>
            <a:gdLst>
              <a:gd name="connsiteX0" fmla="*/ 429705 w 2078036"/>
              <a:gd name="connsiteY0" fmla="*/ 0 h 1696589"/>
              <a:gd name="connsiteX1" fmla="*/ 2078036 w 2078036"/>
              <a:gd name="connsiteY1" fmla="*/ 951690 h 1696589"/>
              <a:gd name="connsiteX2" fmla="*/ 2078036 w 2078036"/>
              <a:gd name="connsiteY2" fmla="*/ 1696589 h 1696589"/>
              <a:gd name="connsiteX3" fmla="*/ 0 w 2078036"/>
              <a:gd name="connsiteY3" fmla="*/ 1696589 h 1696589"/>
              <a:gd name="connsiteX4" fmla="*/ 0 w 2078036"/>
              <a:gd name="connsiteY4" fmla="*/ 250378 h 1696589"/>
              <a:gd name="connsiteX5" fmla="*/ 65747 w 2078036"/>
              <a:gd name="connsiteY5" fmla="*/ 233473 h 1696589"/>
              <a:gd name="connsiteX6" fmla="*/ 407888 w 2078036"/>
              <a:gd name="connsiteY6" fmla="*/ 26441 h 169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8036" h="1696589">
                <a:moveTo>
                  <a:pt x="429705" y="0"/>
                </a:moveTo>
                <a:lnTo>
                  <a:pt x="2078036" y="951690"/>
                </a:lnTo>
                <a:lnTo>
                  <a:pt x="2078036" y="1696589"/>
                </a:lnTo>
                <a:lnTo>
                  <a:pt x="0" y="1696589"/>
                </a:lnTo>
                <a:lnTo>
                  <a:pt x="0" y="250378"/>
                </a:lnTo>
                <a:lnTo>
                  <a:pt x="65747" y="233473"/>
                </a:lnTo>
                <a:cubicBezTo>
                  <a:pt x="196483" y="192810"/>
                  <a:pt x="313445" y="120885"/>
                  <a:pt x="407888" y="2644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DA63033-62E5-41D9-88F0-9E4D0C70B69A}"/>
              </a:ext>
            </a:extLst>
          </p:cNvPr>
          <p:cNvSpPr/>
          <p:nvPr/>
        </p:nvSpPr>
        <p:spPr>
          <a:xfrm>
            <a:off x="3779021" y="2434519"/>
            <a:ext cx="656058" cy="571475"/>
          </a:xfrm>
          <a:custGeom>
            <a:avLst/>
            <a:gdLst>
              <a:gd name="connsiteX0" fmla="*/ 874744 w 874744"/>
              <a:gd name="connsiteY0" fmla="*/ 0 h 761967"/>
              <a:gd name="connsiteX1" fmla="*/ 874744 w 874744"/>
              <a:gd name="connsiteY1" fmla="*/ 511587 h 761967"/>
              <a:gd name="connsiteX2" fmla="*/ 808994 w 874744"/>
              <a:gd name="connsiteY2" fmla="*/ 528493 h 761967"/>
              <a:gd name="connsiteX3" fmla="*/ 466853 w 874744"/>
              <a:gd name="connsiteY3" fmla="*/ 735525 h 761967"/>
              <a:gd name="connsiteX4" fmla="*/ 445037 w 874744"/>
              <a:gd name="connsiteY4" fmla="*/ 761967 h 761967"/>
              <a:gd name="connsiteX5" fmla="*/ 0 w 874744"/>
              <a:gd name="connsiteY5" fmla="*/ 505018 h 761967"/>
              <a:gd name="connsiteX6" fmla="*/ 23412 w 874744"/>
              <a:gd name="connsiteY6" fmla="*/ 473709 h 761967"/>
              <a:gd name="connsiteX7" fmla="*/ 787278 w 874744"/>
              <a:gd name="connsiteY7" fmla="*/ 13349 h 761967"/>
              <a:gd name="connsiteX8" fmla="*/ 874744 w 874744"/>
              <a:gd name="connsiteY8" fmla="*/ 0 h 76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744" h="761967">
                <a:moveTo>
                  <a:pt x="874744" y="0"/>
                </a:moveTo>
                <a:lnTo>
                  <a:pt x="874744" y="511587"/>
                </a:lnTo>
                <a:lnTo>
                  <a:pt x="808994" y="528493"/>
                </a:lnTo>
                <a:cubicBezTo>
                  <a:pt x="678259" y="569156"/>
                  <a:pt x="561297" y="641082"/>
                  <a:pt x="466853" y="735525"/>
                </a:cubicBezTo>
                <a:lnTo>
                  <a:pt x="445037" y="761967"/>
                </a:lnTo>
                <a:lnTo>
                  <a:pt x="0" y="505018"/>
                </a:lnTo>
                <a:lnTo>
                  <a:pt x="23412" y="473709"/>
                </a:lnTo>
                <a:cubicBezTo>
                  <a:pt x="214549" y="242104"/>
                  <a:pt x="482005" y="75817"/>
                  <a:pt x="787278" y="13349"/>
                </a:cubicBezTo>
                <a:lnTo>
                  <a:pt x="874744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56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C1983949-5B0A-446A-8BE7-E130173F6602}"/>
              </a:ext>
            </a:extLst>
          </p:cNvPr>
          <p:cNvSpPr/>
          <p:nvPr/>
        </p:nvSpPr>
        <p:spPr>
          <a:xfrm>
            <a:off x="4708924" y="2434517"/>
            <a:ext cx="656057" cy="571476"/>
          </a:xfrm>
          <a:custGeom>
            <a:avLst/>
            <a:gdLst>
              <a:gd name="connsiteX0" fmla="*/ 0 w 874743"/>
              <a:gd name="connsiteY0" fmla="*/ 0 h 761968"/>
              <a:gd name="connsiteX1" fmla="*/ 87463 w 874743"/>
              <a:gd name="connsiteY1" fmla="*/ 13349 h 761968"/>
              <a:gd name="connsiteX2" fmla="*/ 851329 w 874743"/>
              <a:gd name="connsiteY2" fmla="*/ 473709 h 761968"/>
              <a:gd name="connsiteX3" fmla="*/ 874743 w 874743"/>
              <a:gd name="connsiteY3" fmla="*/ 505019 h 761968"/>
              <a:gd name="connsiteX4" fmla="*/ 429706 w 874743"/>
              <a:gd name="connsiteY4" fmla="*/ 761968 h 761968"/>
              <a:gd name="connsiteX5" fmla="*/ 407888 w 874743"/>
              <a:gd name="connsiteY5" fmla="*/ 735525 h 761968"/>
              <a:gd name="connsiteX6" fmla="*/ 65747 w 874743"/>
              <a:gd name="connsiteY6" fmla="*/ 528493 h 761968"/>
              <a:gd name="connsiteX7" fmla="*/ 0 w 874743"/>
              <a:gd name="connsiteY7" fmla="*/ 511588 h 761968"/>
              <a:gd name="connsiteX8" fmla="*/ 0 w 874743"/>
              <a:gd name="connsiteY8" fmla="*/ 0 h 761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743" h="761968">
                <a:moveTo>
                  <a:pt x="0" y="0"/>
                </a:moveTo>
                <a:lnTo>
                  <a:pt x="87463" y="13349"/>
                </a:lnTo>
                <a:cubicBezTo>
                  <a:pt x="392736" y="75817"/>
                  <a:pt x="660192" y="242104"/>
                  <a:pt x="851329" y="473709"/>
                </a:cubicBezTo>
                <a:lnTo>
                  <a:pt x="874743" y="505019"/>
                </a:lnTo>
                <a:lnTo>
                  <a:pt x="429706" y="761968"/>
                </a:lnTo>
                <a:lnTo>
                  <a:pt x="407888" y="735525"/>
                </a:lnTo>
                <a:cubicBezTo>
                  <a:pt x="313445" y="641082"/>
                  <a:pt x="196483" y="569156"/>
                  <a:pt x="65747" y="528493"/>
                </a:cubicBezTo>
                <a:lnTo>
                  <a:pt x="0" y="51158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000">
                <a:schemeClr val="tx2">
                  <a:lumMod val="90000"/>
                  <a:lumOff val="10000"/>
                </a:schemeClr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C16889C-6872-416E-BEF8-C70020E3778F}"/>
              </a:ext>
            </a:extLst>
          </p:cNvPr>
          <p:cNvSpPr/>
          <p:nvPr/>
        </p:nvSpPr>
        <p:spPr>
          <a:xfrm>
            <a:off x="3567113" y="3049230"/>
            <a:ext cx="409984" cy="759234"/>
          </a:xfrm>
          <a:custGeom>
            <a:avLst/>
            <a:gdLst>
              <a:gd name="connsiteX0" fmla="*/ 99740 w 546645"/>
              <a:gd name="connsiteY0" fmla="*/ 0 h 1012312"/>
              <a:gd name="connsiteX1" fmla="*/ 546645 w 546645"/>
              <a:gd name="connsiteY1" fmla="*/ 258007 h 1012312"/>
              <a:gd name="connsiteX2" fmla="*/ 521791 w 546645"/>
              <a:gd name="connsiteY2" fmla="*/ 338073 h 1012312"/>
              <a:gd name="connsiteX3" fmla="*/ 504826 w 546645"/>
              <a:gd name="connsiteY3" fmla="*/ 506360 h 1012312"/>
              <a:gd name="connsiteX4" fmla="*/ 521791 w 546645"/>
              <a:gd name="connsiteY4" fmla="*/ 674647 h 1012312"/>
              <a:gd name="connsiteX5" fmla="*/ 546501 w 546645"/>
              <a:gd name="connsiteY5" fmla="*/ 754251 h 1012312"/>
              <a:gd name="connsiteX6" fmla="*/ 99590 w 546645"/>
              <a:gd name="connsiteY6" fmla="*/ 1012312 h 1012312"/>
              <a:gd name="connsiteX7" fmla="*/ 60237 w 546645"/>
              <a:gd name="connsiteY7" fmla="*/ 904792 h 1012312"/>
              <a:gd name="connsiteX8" fmla="*/ 0 w 546645"/>
              <a:gd name="connsiteY8" fmla="*/ 506361 h 1012312"/>
              <a:gd name="connsiteX9" fmla="*/ 60237 w 546645"/>
              <a:gd name="connsiteY9" fmla="*/ 107930 h 1012312"/>
              <a:gd name="connsiteX10" fmla="*/ 99740 w 546645"/>
              <a:gd name="connsiteY10" fmla="*/ 0 h 1012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645" h="1012312">
                <a:moveTo>
                  <a:pt x="99740" y="0"/>
                </a:moveTo>
                <a:lnTo>
                  <a:pt x="546645" y="258007"/>
                </a:lnTo>
                <a:lnTo>
                  <a:pt x="521791" y="338073"/>
                </a:lnTo>
                <a:cubicBezTo>
                  <a:pt x="510668" y="392432"/>
                  <a:pt x="504826" y="448714"/>
                  <a:pt x="504826" y="506360"/>
                </a:cubicBezTo>
                <a:cubicBezTo>
                  <a:pt x="504826" y="564007"/>
                  <a:pt x="510668" y="620289"/>
                  <a:pt x="521791" y="674647"/>
                </a:cubicBezTo>
                <a:lnTo>
                  <a:pt x="546501" y="754251"/>
                </a:lnTo>
                <a:lnTo>
                  <a:pt x="99590" y="1012312"/>
                </a:lnTo>
                <a:lnTo>
                  <a:pt x="60237" y="904792"/>
                </a:lnTo>
                <a:cubicBezTo>
                  <a:pt x="21089" y="778928"/>
                  <a:pt x="0" y="645107"/>
                  <a:pt x="0" y="506361"/>
                </a:cubicBezTo>
                <a:cubicBezTo>
                  <a:pt x="0" y="367615"/>
                  <a:pt x="21089" y="233795"/>
                  <a:pt x="60237" y="107930"/>
                </a:cubicBezTo>
                <a:lnTo>
                  <a:pt x="99740" y="0"/>
                </a:lnTo>
                <a:close/>
              </a:path>
            </a:pathLst>
          </a:custGeom>
          <a:gradFill flip="none" rotWithShape="1">
            <a:gsLst>
              <a:gs pos="5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02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1D37CD55-9E42-434E-8E7A-E511933117CA}"/>
              </a:ext>
            </a:extLst>
          </p:cNvPr>
          <p:cNvSpPr/>
          <p:nvPr/>
        </p:nvSpPr>
        <p:spPr>
          <a:xfrm>
            <a:off x="5167087" y="3049800"/>
            <a:ext cx="409801" cy="758096"/>
          </a:xfrm>
          <a:custGeom>
            <a:avLst/>
            <a:gdLst>
              <a:gd name="connsiteX0" fmla="*/ 446939 w 546401"/>
              <a:gd name="connsiteY0" fmla="*/ 0 h 1010795"/>
              <a:gd name="connsiteX1" fmla="*/ 486164 w 546401"/>
              <a:gd name="connsiteY1" fmla="*/ 107172 h 1010795"/>
              <a:gd name="connsiteX2" fmla="*/ 546401 w 546401"/>
              <a:gd name="connsiteY2" fmla="*/ 505603 h 1010795"/>
              <a:gd name="connsiteX3" fmla="*/ 486164 w 546401"/>
              <a:gd name="connsiteY3" fmla="*/ 904034 h 1010795"/>
              <a:gd name="connsiteX4" fmla="*/ 447089 w 546401"/>
              <a:gd name="connsiteY4" fmla="*/ 1010795 h 1010795"/>
              <a:gd name="connsiteX5" fmla="*/ 144 w 546401"/>
              <a:gd name="connsiteY5" fmla="*/ 752715 h 1010795"/>
              <a:gd name="connsiteX6" fmla="*/ 24613 w 546401"/>
              <a:gd name="connsiteY6" fmla="*/ 673889 h 1010795"/>
              <a:gd name="connsiteX7" fmla="*/ 41577 w 546401"/>
              <a:gd name="connsiteY7" fmla="*/ 505602 h 1010795"/>
              <a:gd name="connsiteX8" fmla="*/ 24613 w 546401"/>
              <a:gd name="connsiteY8" fmla="*/ 337315 h 1010795"/>
              <a:gd name="connsiteX9" fmla="*/ 0 w 546401"/>
              <a:gd name="connsiteY9" fmla="*/ 258026 h 1010795"/>
              <a:gd name="connsiteX10" fmla="*/ 446939 w 546401"/>
              <a:gd name="connsiteY10" fmla="*/ 0 h 10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01" h="1010795">
                <a:moveTo>
                  <a:pt x="446939" y="0"/>
                </a:moveTo>
                <a:lnTo>
                  <a:pt x="486164" y="107172"/>
                </a:lnTo>
                <a:cubicBezTo>
                  <a:pt x="525312" y="233037"/>
                  <a:pt x="546401" y="366857"/>
                  <a:pt x="546401" y="505603"/>
                </a:cubicBezTo>
                <a:cubicBezTo>
                  <a:pt x="546401" y="644349"/>
                  <a:pt x="525312" y="778170"/>
                  <a:pt x="486164" y="904034"/>
                </a:cubicBezTo>
                <a:lnTo>
                  <a:pt x="447089" y="1010795"/>
                </a:lnTo>
                <a:lnTo>
                  <a:pt x="144" y="752715"/>
                </a:lnTo>
                <a:lnTo>
                  <a:pt x="24613" y="673889"/>
                </a:lnTo>
                <a:cubicBezTo>
                  <a:pt x="35736" y="619531"/>
                  <a:pt x="41577" y="563249"/>
                  <a:pt x="41577" y="505602"/>
                </a:cubicBezTo>
                <a:cubicBezTo>
                  <a:pt x="41577" y="447956"/>
                  <a:pt x="35736" y="391674"/>
                  <a:pt x="24613" y="337315"/>
                </a:cubicBezTo>
                <a:lnTo>
                  <a:pt x="0" y="258026"/>
                </a:lnTo>
                <a:lnTo>
                  <a:pt x="446939" y="0"/>
                </a:lnTo>
                <a:close/>
              </a:path>
            </a:pathLst>
          </a:custGeom>
          <a:gradFill flip="none" rotWithShape="1">
            <a:gsLst>
              <a:gs pos="25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B6E781F8-2995-4C00-AF7F-699CAF574C64}"/>
              </a:ext>
            </a:extLst>
          </p:cNvPr>
          <p:cNvSpPr/>
          <p:nvPr/>
        </p:nvSpPr>
        <p:spPr>
          <a:xfrm>
            <a:off x="4708924" y="3852008"/>
            <a:ext cx="656057" cy="571476"/>
          </a:xfrm>
          <a:custGeom>
            <a:avLst/>
            <a:gdLst>
              <a:gd name="connsiteX0" fmla="*/ 429705 w 874743"/>
              <a:gd name="connsiteY0" fmla="*/ 0 h 761968"/>
              <a:gd name="connsiteX1" fmla="*/ 874743 w 874743"/>
              <a:gd name="connsiteY1" fmla="*/ 256949 h 761968"/>
              <a:gd name="connsiteX2" fmla="*/ 851329 w 874743"/>
              <a:gd name="connsiteY2" fmla="*/ 288259 h 761968"/>
              <a:gd name="connsiteX3" fmla="*/ 87463 w 874743"/>
              <a:gd name="connsiteY3" fmla="*/ 748619 h 761968"/>
              <a:gd name="connsiteX4" fmla="*/ 0 w 874743"/>
              <a:gd name="connsiteY4" fmla="*/ 761968 h 761968"/>
              <a:gd name="connsiteX5" fmla="*/ 0 w 874743"/>
              <a:gd name="connsiteY5" fmla="*/ 250378 h 761968"/>
              <a:gd name="connsiteX6" fmla="*/ 65747 w 874743"/>
              <a:gd name="connsiteY6" fmla="*/ 233473 h 761968"/>
              <a:gd name="connsiteX7" fmla="*/ 407888 w 874743"/>
              <a:gd name="connsiteY7" fmla="*/ 26441 h 761968"/>
              <a:gd name="connsiteX8" fmla="*/ 429705 w 874743"/>
              <a:gd name="connsiteY8" fmla="*/ 0 h 761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743" h="761968">
                <a:moveTo>
                  <a:pt x="429705" y="0"/>
                </a:moveTo>
                <a:lnTo>
                  <a:pt x="874743" y="256949"/>
                </a:lnTo>
                <a:lnTo>
                  <a:pt x="851329" y="288259"/>
                </a:lnTo>
                <a:cubicBezTo>
                  <a:pt x="660192" y="519864"/>
                  <a:pt x="392736" y="686151"/>
                  <a:pt x="87463" y="748619"/>
                </a:cubicBezTo>
                <a:lnTo>
                  <a:pt x="0" y="761968"/>
                </a:lnTo>
                <a:lnTo>
                  <a:pt x="0" y="250378"/>
                </a:lnTo>
                <a:lnTo>
                  <a:pt x="65747" y="233473"/>
                </a:lnTo>
                <a:cubicBezTo>
                  <a:pt x="196483" y="192810"/>
                  <a:pt x="313445" y="120885"/>
                  <a:pt x="407888" y="26441"/>
                </a:cubicBezTo>
                <a:lnTo>
                  <a:pt x="429705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2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DAC9E845-4D0D-4049-9F46-3498B1B702A3}"/>
              </a:ext>
            </a:extLst>
          </p:cNvPr>
          <p:cNvSpPr/>
          <p:nvPr/>
        </p:nvSpPr>
        <p:spPr>
          <a:xfrm>
            <a:off x="3779021" y="3852010"/>
            <a:ext cx="656058" cy="571475"/>
          </a:xfrm>
          <a:custGeom>
            <a:avLst/>
            <a:gdLst>
              <a:gd name="connsiteX0" fmla="*/ 445038 w 874744"/>
              <a:gd name="connsiteY0" fmla="*/ 0 h 761967"/>
              <a:gd name="connsiteX1" fmla="*/ 466853 w 874744"/>
              <a:gd name="connsiteY1" fmla="*/ 26440 h 761967"/>
              <a:gd name="connsiteX2" fmla="*/ 808994 w 874744"/>
              <a:gd name="connsiteY2" fmla="*/ 233472 h 761967"/>
              <a:gd name="connsiteX3" fmla="*/ 874744 w 874744"/>
              <a:gd name="connsiteY3" fmla="*/ 250378 h 761967"/>
              <a:gd name="connsiteX4" fmla="*/ 874744 w 874744"/>
              <a:gd name="connsiteY4" fmla="*/ 761967 h 761967"/>
              <a:gd name="connsiteX5" fmla="*/ 787278 w 874744"/>
              <a:gd name="connsiteY5" fmla="*/ 748618 h 761967"/>
              <a:gd name="connsiteX6" fmla="*/ 23412 w 874744"/>
              <a:gd name="connsiteY6" fmla="*/ 288258 h 761967"/>
              <a:gd name="connsiteX7" fmla="*/ 0 w 874744"/>
              <a:gd name="connsiteY7" fmla="*/ 256950 h 761967"/>
              <a:gd name="connsiteX8" fmla="*/ 445038 w 874744"/>
              <a:gd name="connsiteY8" fmla="*/ 0 h 76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744" h="761967">
                <a:moveTo>
                  <a:pt x="445038" y="0"/>
                </a:moveTo>
                <a:lnTo>
                  <a:pt x="466853" y="26440"/>
                </a:lnTo>
                <a:cubicBezTo>
                  <a:pt x="561297" y="120884"/>
                  <a:pt x="678259" y="192809"/>
                  <a:pt x="808994" y="233472"/>
                </a:cubicBezTo>
                <a:lnTo>
                  <a:pt x="874744" y="250378"/>
                </a:lnTo>
                <a:lnTo>
                  <a:pt x="874744" y="761967"/>
                </a:lnTo>
                <a:lnTo>
                  <a:pt x="787278" y="748618"/>
                </a:lnTo>
                <a:cubicBezTo>
                  <a:pt x="482005" y="686150"/>
                  <a:pt x="214549" y="519863"/>
                  <a:pt x="23412" y="288258"/>
                </a:cubicBezTo>
                <a:lnTo>
                  <a:pt x="0" y="256950"/>
                </a:lnTo>
                <a:lnTo>
                  <a:pt x="445038" y="0"/>
                </a:lnTo>
                <a:close/>
              </a:path>
            </a:pathLst>
          </a:custGeom>
          <a:gradFill flip="none" rotWithShape="1">
            <a:gsLst>
              <a:gs pos="23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4BBF46-A3EA-4C7B-9CB8-630F9BD1F8EF}"/>
              </a:ext>
            </a:extLst>
          </p:cNvPr>
          <p:cNvSpPr txBox="1"/>
          <p:nvPr/>
        </p:nvSpPr>
        <p:spPr>
          <a:xfrm>
            <a:off x="5045615" y="1911954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01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6FF72B2-24FC-405E-850D-6A372FDB29BD}"/>
              </a:ext>
            </a:extLst>
          </p:cNvPr>
          <p:cNvSpPr txBox="1"/>
          <p:nvPr/>
        </p:nvSpPr>
        <p:spPr>
          <a:xfrm>
            <a:off x="5045615" y="4368360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B1FD88A-5B23-4E43-AD70-152FC458EC56}"/>
              </a:ext>
            </a:extLst>
          </p:cNvPr>
          <p:cNvSpPr txBox="1"/>
          <p:nvPr/>
        </p:nvSpPr>
        <p:spPr>
          <a:xfrm>
            <a:off x="3445733" y="4368360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58D786D-C51E-4ED7-AA41-1E655249580C}"/>
              </a:ext>
            </a:extLst>
          </p:cNvPr>
          <p:cNvSpPr txBox="1"/>
          <p:nvPr/>
        </p:nvSpPr>
        <p:spPr>
          <a:xfrm>
            <a:off x="3347036" y="1911954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2"/>
                </a:solidFill>
              </a:rPr>
              <a:t>06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29F0D41-7E91-4549-B23B-E1781B2FDA29}"/>
              </a:ext>
            </a:extLst>
          </p:cNvPr>
          <p:cNvSpPr txBox="1"/>
          <p:nvPr/>
        </p:nvSpPr>
        <p:spPr>
          <a:xfrm>
            <a:off x="2890619" y="3105682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3"/>
                </a:solidFill>
              </a:rPr>
              <a:t>05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25EBEEE-1822-4E28-BA15-3184F7050F05}"/>
              </a:ext>
            </a:extLst>
          </p:cNvPr>
          <p:cNvSpPr txBox="1"/>
          <p:nvPr/>
        </p:nvSpPr>
        <p:spPr>
          <a:xfrm>
            <a:off x="5595797" y="3105682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02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23CA498-141F-4703-89A7-F4353607B1BB}"/>
              </a:ext>
            </a:extLst>
          </p:cNvPr>
          <p:cNvGrpSpPr/>
          <p:nvPr/>
        </p:nvGrpSpPr>
        <p:grpSpPr>
          <a:xfrm>
            <a:off x="6691483" y="3044599"/>
            <a:ext cx="2202816" cy="1152282"/>
            <a:chOff x="8921977" y="1435947"/>
            <a:chExt cx="2937088" cy="153637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38474D6-F3C3-4387-8570-D4CD2550B552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DA2D7E4-7FB7-4775-B8E7-2D174EEA2FF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197FD85-92CE-4F1D-8777-DF98EF9EA11E}"/>
              </a:ext>
            </a:extLst>
          </p:cNvPr>
          <p:cNvGrpSpPr/>
          <p:nvPr/>
        </p:nvGrpSpPr>
        <p:grpSpPr>
          <a:xfrm>
            <a:off x="6691483" y="4323420"/>
            <a:ext cx="2202816" cy="1152282"/>
            <a:chOff x="8921977" y="4042608"/>
            <a:chExt cx="2937088" cy="1536375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CD751D8-AE86-4971-B968-A91A645593C2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C0AC80C-4AE5-4688-87A2-3DDA9E610EE8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8FF5637-6845-48E9-8AEF-007FA1832E23}"/>
              </a:ext>
            </a:extLst>
          </p:cNvPr>
          <p:cNvGrpSpPr/>
          <p:nvPr/>
        </p:nvGrpSpPr>
        <p:grpSpPr>
          <a:xfrm>
            <a:off x="249702" y="3044600"/>
            <a:ext cx="2202816" cy="1152282"/>
            <a:chOff x="332936" y="2596988"/>
            <a:chExt cx="2937088" cy="1536375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136FFE8-CF7A-4D3A-AAAC-A053DE18B3C6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0288038-BCAA-439A-B76C-00A4BC1070C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B92455B-CF0B-44A5-A733-47FA1A431B77}"/>
              </a:ext>
            </a:extLst>
          </p:cNvPr>
          <p:cNvGrpSpPr/>
          <p:nvPr/>
        </p:nvGrpSpPr>
        <p:grpSpPr>
          <a:xfrm>
            <a:off x="249702" y="4323419"/>
            <a:ext cx="2202816" cy="1152282"/>
            <a:chOff x="332936" y="4621560"/>
            <a:chExt cx="2937088" cy="1536375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074A0E2-D994-4571-8AD5-B0AF52BCB132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E24BBAA-9BE6-4B8C-AEEB-DBEC31BDAC76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01E133C-FFD6-4542-8576-286B7FF4C267}"/>
              </a:ext>
            </a:extLst>
          </p:cNvPr>
          <p:cNvGrpSpPr/>
          <p:nvPr/>
        </p:nvGrpSpPr>
        <p:grpSpPr>
          <a:xfrm>
            <a:off x="6697329" y="1765778"/>
            <a:ext cx="2202816" cy="1152282"/>
            <a:chOff x="8921977" y="1435947"/>
            <a:chExt cx="2937088" cy="1536375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B1004EB-62CA-4E78-8179-1285ACC9F007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91FDD07-384E-4503-BE33-A58E2D5F4CA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AEDC516-863E-4B16-A006-433A0D2545C2}"/>
              </a:ext>
            </a:extLst>
          </p:cNvPr>
          <p:cNvGrpSpPr/>
          <p:nvPr/>
        </p:nvGrpSpPr>
        <p:grpSpPr>
          <a:xfrm>
            <a:off x="255548" y="1765779"/>
            <a:ext cx="2202816" cy="1152282"/>
            <a:chOff x="332936" y="2596988"/>
            <a:chExt cx="2937088" cy="1536375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59CA308-112D-4CD4-9BA4-A655754FC321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F0F6C1F-E64D-41A3-8C1D-0DB849B11E5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3" name="Oval 42">
            <a:extLst>
              <a:ext uri="{FF2B5EF4-FFF2-40B4-BE49-F238E27FC236}">
                <a16:creationId xmlns:a16="http://schemas.microsoft.com/office/drawing/2014/main" id="{ECFF07CA-E7C1-41CD-AA76-19CDBA076E52}"/>
              </a:ext>
            </a:extLst>
          </p:cNvPr>
          <p:cNvSpPr/>
          <p:nvPr/>
        </p:nvSpPr>
        <p:spPr>
          <a:xfrm>
            <a:off x="4197006" y="3054007"/>
            <a:ext cx="749989" cy="74998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79" name="Graphic 78" descr="Lightbulb">
            <a:extLst>
              <a:ext uri="{FF2B5EF4-FFF2-40B4-BE49-F238E27FC236}">
                <a16:creationId xmlns:a16="http://schemas.microsoft.com/office/drawing/2014/main" id="{3F82D6FA-2359-49D5-8B12-425C607344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29100" y="30861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val 43">
            <a:extLst>
              <a:ext uri="{FF2B5EF4-FFF2-40B4-BE49-F238E27FC236}">
                <a16:creationId xmlns:a16="http://schemas.microsoft.com/office/drawing/2014/main" id="{BF465C72-70B1-445F-9256-584F18A379F3}"/>
              </a:ext>
            </a:extLst>
          </p:cNvPr>
          <p:cNvSpPr/>
          <p:nvPr/>
        </p:nvSpPr>
        <p:spPr>
          <a:xfrm>
            <a:off x="3149662" y="2000083"/>
            <a:ext cx="2844677" cy="284467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Diagram w/ 6 Parts for PowerPoint</a:t>
            </a:r>
            <a:endParaRPr lang="en-US" b="0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3AB1F93-FB85-4C72-B923-1DC4C829C529}"/>
              </a:ext>
            </a:extLst>
          </p:cNvPr>
          <p:cNvSpPr/>
          <p:nvPr/>
        </p:nvSpPr>
        <p:spPr>
          <a:xfrm>
            <a:off x="335758" y="1733550"/>
            <a:ext cx="3641339" cy="3390900"/>
          </a:xfrm>
          <a:custGeom>
            <a:avLst/>
            <a:gdLst>
              <a:gd name="connsiteX0" fmla="*/ 0 w 4855119"/>
              <a:gd name="connsiteY0" fmla="*/ 0 h 4521200"/>
              <a:gd name="connsiteX1" fmla="*/ 1369616 w 4855119"/>
              <a:gd name="connsiteY1" fmla="*/ 0 h 4521200"/>
              <a:gd name="connsiteX2" fmla="*/ 4855119 w 4855119"/>
              <a:gd name="connsiteY2" fmla="*/ 2012247 h 4521200"/>
              <a:gd name="connsiteX3" fmla="*/ 4830265 w 4855119"/>
              <a:gd name="connsiteY3" fmla="*/ 2092313 h 4521200"/>
              <a:gd name="connsiteX4" fmla="*/ 4813300 w 4855119"/>
              <a:gd name="connsiteY4" fmla="*/ 2260600 h 4521200"/>
              <a:gd name="connsiteX5" fmla="*/ 4830265 w 4855119"/>
              <a:gd name="connsiteY5" fmla="*/ 2428887 h 4521200"/>
              <a:gd name="connsiteX6" fmla="*/ 4854975 w 4855119"/>
              <a:gd name="connsiteY6" fmla="*/ 2508491 h 4521200"/>
              <a:gd name="connsiteX7" fmla="*/ 1369355 w 4855119"/>
              <a:gd name="connsiteY7" fmla="*/ 4521200 h 4521200"/>
              <a:gd name="connsiteX8" fmla="*/ 0 w 4855119"/>
              <a:gd name="connsiteY8" fmla="*/ 4521200 h 452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55119" h="4521200">
                <a:moveTo>
                  <a:pt x="0" y="0"/>
                </a:moveTo>
                <a:lnTo>
                  <a:pt x="1369616" y="0"/>
                </a:lnTo>
                <a:lnTo>
                  <a:pt x="4855119" y="2012247"/>
                </a:lnTo>
                <a:lnTo>
                  <a:pt x="4830265" y="2092313"/>
                </a:lnTo>
                <a:cubicBezTo>
                  <a:pt x="4819142" y="2146672"/>
                  <a:pt x="4813300" y="2202954"/>
                  <a:pt x="4813300" y="2260600"/>
                </a:cubicBezTo>
                <a:cubicBezTo>
                  <a:pt x="4813300" y="2318247"/>
                  <a:pt x="4819142" y="2374529"/>
                  <a:pt x="4830265" y="2428887"/>
                </a:cubicBezTo>
                <a:lnTo>
                  <a:pt x="4854975" y="2508491"/>
                </a:lnTo>
                <a:lnTo>
                  <a:pt x="1369355" y="4521200"/>
                </a:lnTo>
                <a:lnTo>
                  <a:pt x="0" y="45212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7DDB0E5-0FCF-4892-86F4-472ED520FD0E}"/>
              </a:ext>
            </a:extLst>
          </p:cNvPr>
          <p:cNvSpPr/>
          <p:nvPr/>
        </p:nvSpPr>
        <p:spPr>
          <a:xfrm>
            <a:off x="1908925" y="1733551"/>
            <a:ext cx="2526155" cy="1272442"/>
          </a:xfrm>
          <a:custGeom>
            <a:avLst/>
            <a:gdLst>
              <a:gd name="connsiteX0" fmla="*/ 0 w 3368207"/>
              <a:gd name="connsiteY0" fmla="*/ 0 h 1696589"/>
              <a:gd name="connsiteX1" fmla="*/ 3368207 w 3368207"/>
              <a:gd name="connsiteY1" fmla="*/ 0 h 1696589"/>
              <a:gd name="connsiteX2" fmla="*/ 3368207 w 3368207"/>
              <a:gd name="connsiteY2" fmla="*/ 1446209 h 1696589"/>
              <a:gd name="connsiteX3" fmla="*/ 3302457 w 3368207"/>
              <a:gd name="connsiteY3" fmla="*/ 1463115 h 1696589"/>
              <a:gd name="connsiteX4" fmla="*/ 2960316 w 3368207"/>
              <a:gd name="connsiteY4" fmla="*/ 1670147 h 1696589"/>
              <a:gd name="connsiteX5" fmla="*/ 2938500 w 3368207"/>
              <a:gd name="connsiteY5" fmla="*/ 1696589 h 169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8207" h="1696589">
                <a:moveTo>
                  <a:pt x="0" y="0"/>
                </a:moveTo>
                <a:lnTo>
                  <a:pt x="3368207" y="0"/>
                </a:lnTo>
                <a:lnTo>
                  <a:pt x="3368207" y="1446209"/>
                </a:lnTo>
                <a:lnTo>
                  <a:pt x="3302457" y="1463115"/>
                </a:lnTo>
                <a:cubicBezTo>
                  <a:pt x="3171722" y="1503778"/>
                  <a:pt x="3054760" y="1575704"/>
                  <a:pt x="2960316" y="1670147"/>
                </a:cubicBezTo>
                <a:lnTo>
                  <a:pt x="2938500" y="169658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E7CF348-8F24-4721-838C-A2D6C3CCB0F5}"/>
              </a:ext>
            </a:extLst>
          </p:cNvPr>
          <p:cNvSpPr/>
          <p:nvPr/>
        </p:nvSpPr>
        <p:spPr>
          <a:xfrm>
            <a:off x="4708924" y="1733551"/>
            <a:ext cx="2526155" cy="1272443"/>
          </a:xfrm>
          <a:custGeom>
            <a:avLst/>
            <a:gdLst>
              <a:gd name="connsiteX0" fmla="*/ 0 w 3368207"/>
              <a:gd name="connsiteY0" fmla="*/ 0 h 1696590"/>
              <a:gd name="connsiteX1" fmla="*/ 3368207 w 3368207"/>
              <a:gd name="connsiteY1" fmla="*/ 0 h 1696590"/>
              <a:gd name="connsiteX2" fmla="*/ 429706 w 3368207"/>
              <a:gd name="connsiteY2" fmla="*/ 1696590 h 1696590"/>
              <a:gd name="connsiteX3" fmla="*/ 407888 w 3368207"/>
              <a:gd name="connsiteY3" fmla="*/ 1670147 h 1696590"/>
              <a:gd name="connsiteX4" fmla="*/ 65747 w 3368207"/>
              <a:gd name="connsiteY4" fmla="*/ 1463115 h 1696590"/>
              <a:gd name="connsiteX5" fmla="*/ 0 w 3368207"/>
              <a:gd name="connsiteY5" fmla="*/ 1446210 h 169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8207" h="1696590">
                <a:moveTo>
                  <a:pt x="0" y="0"/>
                </a:moveTo>
                <a:lnTo>
                  <a:pt x="3368207" y="0"/>
                </a:lnTo>
                <a:lnTo>
                  <a:pt x="429706" y="1696590"/>
                </a:lnTo>
                <a:lnTo>
                  <a:pt x="407888" y="1670147"/>
                </a:lnTo>
                <a:cubicBezTo>
                  <a:pt x="313445" y="1575704"/>
                  <a:pt x="196483" y="1503778"/>
                  <a:pt x="65747" y="1463115"/>
                </a:cubicBezTo>
                <a:lnTo>
                  <a:pt x="0" y="144621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B1789A2-328F-4184-95F8-FFE7D7CD0A54}"/>
              </a:ext>
            </a:extLst>
          </p:cNvPr>
          <p:cNvSpPr/>
          <p:nvPr/>
        </p:nvSpPr>
        <p:spPr>
          <a:xfrm>
            <a:off x="5167087" y="1733550"/>
            <a:ext cx="3641158" cy="3390900"/>
          </a:xfrm>
          <a:custGeom>
            <a:avLst/>
            <a:gdLst>
              <a:gd name="connsiteX0" fmla="*/ 3486849 w 4854877"/>
              <a:gd name="connsiteY0" fmla="*/ 0 h 4521200"/>
              <a:gd name="connsiteX1" fmla="*/ 4854877 w 4854877"/>
              <a:gd name="connsiteY1" fmla="*/ 0 h 4521200"/>
              <a:gd name="connsiteX2" fmla="*/ 4854877 w 4854877"/>
              <a:gd name="connsiteY2" fmla="*/ 4521200 h 4521200"/>
              <a:gd name="connsiteX3" fmla="*/ 3487110 w 4854877"/>
              <a:gd name="connsiteY3" fmla="*/ 4521200 h 4521200"/>
              <a:gd name="connsiteX4" fmla="*/ 144 w 4854877"/>
              <a:gd name="connsiteY4" fmla="*/ 2507713 h 4521200"/>
              <a:gd name="connsiteX5" fmla="*/ 24613 w 4854877"/>
              <a:gd name="connsiteY5" fmla="*/ 2428887 h 4521200"/>
              <a:gd name="connsiteX6" fmla="*/ 41577 w 4854877"/>
              <a:gd name="connsiteY6" fmla="*/ 2260600 h 4521200"/>
              <a:gd name="connsiteX7" fmla="*/ 24613 w 4854877"/>
              <a:gd name="connsiteY7" fmla="*/ 2092313 h 4521200"/>
              <a:gd name="connsiteX8" fmla="*/ 0 w 4854877"/>
              <a:gd name="connsiteY8" fmla="*/ 2013024 h 452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54877" h="4521200">
                <a:moveTo>
                  <a:pt x="3486849" y="0"/>
                </a:moveTo>
                <a:lnTo>
                  <a:pt x="4854877" y="0"/>
                </a:lnTo>
                <a:lnTo>
                  <a:pt x="4854877" y="4521200"/>
                </a:lnTo>
                <a:lnTo>
                  <a:pt x="3487110" y="4521200"/>
                </a:lnTo>
                <a:lnTo>
                  <a:pt x="144" y="2507713"/>
                </a:lnTo>
                <a:lnTo>
                  <a:pt x="24613" y="2428887"/>
                </a:lnTo>
                <a:cubicBezTo>
                  <a:pt x="35736" y="2374529"/>
                  <a:pt x="41577" y="2318247"/>
                  <a:pt x="41577" y="2260600"/>
                </a:cubicBezTo>
                <a:cubicBezTo>
                  <a:pt x="41577" y="2202954"/>
                  <a:pt x="35736" y="2146672"/>
                  <a:pt x="24613" y="2092313"/>
                </a:cubicBezTo>
                <a:lnTo>
                  <a:pt x="0" y="201302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6A989EF2-04B7-4483-B2EA-88A5A40C2EFF}"/>
              </a:ext>
            </a:extLst>
          </p:cNvPr>
          <p:cNvSpPr/>
          <p:nvPr/>
        </p:nvSpPr>
        <p:spPr>
          <a:xfrm>
            <a:off x="1908925" y="3852009"/>
            <a:ext cx="2526155" cy="1272442"/>
          </a:xfrm>
          <a:custGeom>
            <a:avLst/>
            <a:gdLst>
              <a:gd name="connsiteX0" fmla="*/ 2938501 w 3368207"/>
              <a:gd name="connsiteY0" fmla="*/ 0 h 1696589"/>
              <a:gd name="connsiteX1" fmla="*/ 2960316 w 3368207"/>
              <a:gd name="connsiteY1" fmla="*/ 26440 h 1696589"/>
              <a:gd name="connsiteX2" fmla="*/ 3302457 w 3368207"/>
              <a:gd name="connsiteY2" fmla="*/ 233472 h 1696589"/>
              <a:gd name="connsiteX3" fmla="*/ 3368207 w 3368207"/>
              <a:gd name="connsiteY3" fmla="*/ 250378 h 1696589"/>
              <a:gd name="connsiteX4" fmla="*/ 3368207 w 3368207"/>
              <a:gd name="connsiteY4" fmla="*/ 1696589 h 1696589"/>
              <a:gd name="connsiteX5" fmla="*/ 0 w 3368207"/>
              <a:gd name="connsiteY5" fmla="*/ 1696589 h 169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8207" h="1696589">
                <a:moveTo>
                  <a:pt x="2938501" y="0"/>
                </a:moveTo>
                <a:lnTo>
                  <a:pt x="2960316" y="26440"/>
                </a:lnTo>
                <a:cubicBezTo>
                  <a:pt x="3054760" y="120884"/>
                  <a:pt x="3171722" y="192809"/>
                  <a:pt x="3302457" y="233472"/>
                </a:cubicBezTo>
                <a:lnTo>
                  <a:pt x="3368207" y="250378"/>
                </a:lnTo>
                <a:lnTo>
                  <a:pt x="3368207" y="1696589"/>
                </a:lnTo>
                <a:lnTo>
                  <a:pt x="0" y="169658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87BE892-5898-49A0-BA2E-7C3B730C134B}"/>
              </a:ext>
            </a:extLst>
          </p:cNvPr>
          <p:cNvSpPr/>
          <p:nvPr/>
        </p:nvSpPr>
        <p:spPr>
          <a:xfrm>
            <a:off x="4708924" y="3852008"/>
            <a:ext cx="2526155" cy="1272443"/>
          </a:xfrm>
          <a:custGeom>
            <a:avLst/>
            <a:gdLst>
              <a:gd name="connsiteX0" fmla="*/ 429705 w 3368207"/>
              <a:gd name="connsiteY0" fmla="*/ 0 h 1696590"/>
              <a:gd name="connsiteX1" fmla="*/ 3368207 w 3368207"/>
              <a:gd name="connsiteY1" fmla="*/ 1696590 h 1696590"/>
              <a:gd name="connsiteX2" fmla="*/ 0 w 3368207"/>
              <a:gd name="connsiteY2" fmla="*/ 1696590 h 1696590"/>
              <a:gd name="connsiteX3" fmla="*/ 0 w 3368207"/>
              <a:gd name="connsiteY3" fmla="*/ 250378 h 1696590"/>
              <a:gd name="connsiteX4" fmla="*/ 65747 w 3368207"/>
              <a:gd name="connsiteY4" fmla="*/ 233473 h 1696590"/>
              <a:gd name="connsiteX5" fmla="*/ 407888 w 3368207"/>
              <a:gd name="connsiteY5" fmla="*/ 26441 h 169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8207" h="1696590">
                <a:moveTo>
                  <a:pt x="429705" y="0"/>
                </a:moveTo>
                <a:lnTo>
                  <a:pt x="3368207" y="1696590"/>
                </a:lnTo>
                <a:lnTo>
                  <a:pt x="0" y="1696590"/>
                </a:lnTo>
                <a:lnTo>
                  <a:pt x="0" y="250378"/>
                </a:lnTo>
                <a:lnTo>
                  <a:pt x="65747" y="233473"/>
                </a:lnTo>
                <a:cubicBezTo>
                  <a:pt x="196483" y="192810"/>
                  <a:pt x="313445" y="120885"/>
                  <a:pt x="407888" y="2644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E68FFCF2-1597-4726-88BA-228B36CDC4B6}"/>
              </a:ext>
            </a:extLst>
          </p:cNvPr>
          <p:cNvSpPr/>
          <p:nvPr/>
        </p:nvSpPr>
        <p:spPr>
          <a:xfrm>
            <a:off x="4197006" y="3054007"/>
            <a:ext cx="749989" cy="74998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4BBF46-A3EA-4C7B-9CB8-630F9BD1F8EF}"/>
              </a:ext>
            </a:extLst>
          </p:cNvPr>
          <p:cNvSpPr txBox="1"/>
          <p:nvPr/>
        </p:nvSpPr>
        <p:spPr>
          <a:xfrm>
            <a:off x="5045615" y="1911954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6FF72B2-24FC-405E-850D-6A372FDB29BD}"/>
              </a:ext>
            </a:extLst>
          </p:cNvPr>
          <p:cNvSpPr txBox="1"/>
          <p:nvPr/>
        </p:nvSpPr>
        <p:spPr>
          <a:xfrm>
            <a:off x="5045615" y="4368360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B1FD88A-5B23-4E43-AD70-152FC458EC56}"/>
              </a:ext>
            </a:extLst>
          </p:cNvPr>
          <p:cNvSpPr txBox="1"/>
          <p:nvPr/>
        </p:nvSpPr>
        <p:spPr>
          <a:xfrm>
            <a:off x="3445733" y="4368360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58D786D-C51E-4ED7-AA41-1E655249580C}"/>
              </a:ext>
            </a:extLst>
          </p:cNvPr>
          <p:cNvSpPr txBox="1"/>
          <p:nvPr/>
        </p:nvSpPr>
        <p:spPr>
          <a:xfrm>
            <a:off x="3347036" y="1911954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2"/>
                </a:solidFill>
              </a:rPr>
              <a:t>06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29F0D41-7E91-4549-B23B-E1781B2FDA29}"/>
              </a:ext>
            </a:extLst>
          </p:cNvPr>
          <p:cNvSpPr txBox="1"/>
          <p:nvPr/>
        </p:nvSpPr>
        <p:spPr>
          <a:xfrm>
            <a:off x="2684461" y="3105682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3"/>
                </a:solidFill>
              </a:rPr>
              <a:t>05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25EBEEE-1822-4E28-BA15-3184F7050F05}"/>
              </a:ext>
            </a:extLst>
          </p:cNvPr>
          <p:cNvSpPr txBox="1"/>
          <p:nvPr/>
        </p:nvSpPr>
        <p:spPr>
          <a:xfrm>
            <a:off x="5810613" y="3105682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02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78BAE451-C691-4D91-9A86-B293CAE3CE48}"/>
              </a:ext>
            </a:extLst>
          </p:cNvPr>
          <p:cNvGrpSpPr/>
          <p:nvPr/>
        </p:nvGrpSpPr>
        <p:grpSpPr>
          <a:xfrm>
            <a:off x="6689047" y="2558206"/>
            <a:ext cx="1904854" cy="1844778"/>
            <a:chOff x="8921977" y="1312837"/>
            <a:chExt cx="2937088" cy="2459704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E1735B2-F043-44B9-ACC5-61359709BDCA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6F554A8-4197-483E-A238-175658444BED}"/>
                </a:ext>
              </a:extLst>
            </p:cNvPr>
            <p:cNvSpPr txBox="1"/>
            <p:nvPr/>
          </p:nvSpPr>
          <p:spPr>
            <a:xfrm>
              <a:off x="8929771" y="1925881"/>
              <a:ext cx="2929294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29A33F6-532E-464B-BFB3-6D3CAFEFBF3C}"/>
              </a:ext>
            </a:extLst>
          </p:cNvPr>
          <p:cNvGrpSpPr/>
          <p:nvPr/>
        </p:nvGrpSpPr>
        <p:grpSpPr>
          <a:xfrm>
            <a:off x="550284" y="2558206"/>
            <a:ext cx="1904854" cy="1844778"/>
            <a:chOff x="332936" y="2473878"/>
            <a:chExt cx="2937088" cy="2459704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64A5635-34EF-4208-961A-59B5E9B07DFB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CE05E6D-F798-4093-8F10-18A9AAFE147B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6AB79CE-B42D-42D4-8706-838658E6AEDF}"/>
              </a:ext>
            </a:extLst>
          </p:cNvPr>
          <p:cNvSpPr/>
          <p:nvPr/>
        </p:nvSpPr>
        <p:spPr>
          <a:xfrm>
            <a:off x="3779021" y="2434519"/>
            <a:ext cx="656058" cy="571475"/>
          </a:xfrm>
          <a:custGeom>
            <a:avLst/>
            <a:gdLst>
              <a:gd name="connsiteX0" fmla="*/ 874744 w 874744"/>
              <a:gd name="connsiteY0" fmla="*/ 0 h 761967"/>
              <a:gd name="connsiteX1" fmla="*/ 874744 w 874744"/>
              <a:gd name="connsiteY1" fmla="*/ 511587 h 761967"/>
              <a:gd name="connsiteX2" fmla="*/ 808994 w 874744"/>
              <a:gd name="connsiteY2" fmla="*/ 528493 h 761967"/>
              <a:gd name="connsiteX3" fmla="*/ 466853 w 874744"/>
              <a:gd name="connsiteY3" fmla="*/ 735525 h 761967"/>
              <a:gd name="connsiteX4" fmla="*/ 445037 w 874744"/>
              <a:gd name="connsiteY4" fmla="*/ 761967 h 761967"/>
              <a:gd name="connsiteX5" fmla="*/ 0 w 874744"/>
              <a:gd name="connsiteY5" fmla="*/ 505018 h 761967"/>
              <a:gd name="connsiteX6" fmla="*/ 23412 w 874744"/>
              <a:gd name="connsiteY6" fmla="*/ 473709 h 761967"/>
              <a:gd name="connsiteX7" fmla="*/ 787278 w 874744"/>
              <a:gd name="connsiteY7" fmla="*/ 13349 h 761967"/>
              <a:gd name="connsiteX8" fmla="*/ 874744 w 874744"/>
              <a:gd name="connsiteY8" fmla="*/ 0 h 76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744" h="761967">
                <a:moveTo>
                  <a:pt x="874744" y="0"/>
                </a:moveTo>
                <a:lnTo>
                  <a:pt x="874744" y="511587"/>
                </a:lnTo>
                <a:lnTo>
                  <a:pt x="808994" y="528493"/>
                </a:lnTo>
                <a:cubicBezTo>
                  <a:pt x="678259" y="569156"/>
                  <a:pt x="561297" y="641082"/>
                  <a:pt x="466853" y="735525"/>
                </a:cubicBezTo>
                <a:lnTo>
                  <a:pt x="445037" y="761967"/>
                </a:lnTo>
                <a:lnTo>
                  <a:pt x="0" y="505018"/>
                </a:lnTo>
                <a:lnTo>
                  <a:pt x="23412" y="473709"/>
                </a:lnTo>
                <a:cubicBezTo>
                  <a:pt x="214549" y="242104"/>
                  <a:pt x="482005" y="75817"/>
                  <a:pt x="787278" y="13349"/>
                </a:cubicBezTo>
                <a:lnTo>
                  <a:pt x="874744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56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D22D17F2-04A8-480C-9853-56745C106219}"/>
              </a:ext>
            </a:extLst>
          </p:cNvPr>
          <p:cNvSpPr/>
          <p:nvPr/>
        </p:nvSpPr>
        <p:spPr>
          <a:xfrm>
            <a:off x="4708924" y="2434517"/>
            <a:ext cx="656057" cy="571476"/>
          </a:xfrm>
          <a:custGeom>
            <a:avLst/>
            <a:gdLst>
              <a:gd name="connsiteX0" fmla="*/ 0 w 874743"/>
              <a:gd name="connsiteY0" fmla="*/ 0 h 761968"/>
              <a:gd name="connsiteX1" fmla="*/ 87463 w 874743"/>
              <a:gd name="connsiteY1" fmla="*/ 13349 h 761968"/>
              <a:gd name="connsiteX2" fmla="*/ 851329 w 874743"/>
              <a:gd name="connsiteY2" fmla="*/ 473709 h 761968"/>
              <a:gd name="connsiteX3" fmla="*/ 874743 w 874743"/>
              <a:gd name="connsiteY3" fmla="*/ 505019 h 761968"/>
              <a:gd name="connsiteX4" fmla="*/ 429706 w 874743"/>
              <a:gd name="connsiteY4" fmla="*/ 761968 h 761968"/>
              <a:gd name="connsiteX5" fmla="*/ 407888 w 874743"/>
              <a:gd name="connsiteY5" fmla="*/ 735525 h 761968"/>
              <a:gd name="connsiteX6" fmla="*/ 65747 w 874743"/>
              <a:gd name="connsiteY6" fmla="*/ 528493 h 761968"/>
              <a:gd name="connsiteX7" fmla="*/ 0 w 874743"/>
              <a:gd name="connsiteY7" fmla="*/ 511588 h 761968"/>
              <a:gd name="connsiteX8" fmla="*/ 0 w 874743"/>
              <a:gd name="connsiteY8" fmla="*/ 0 h 761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743" h="761968">
                <a:moveTo>
                  <a:pt x="0" y="0"/>
                </a:moveTo>
                <a:lnTo>
                  <a:pt x="87463" y="13349"/>
                </a:lnTo>
                <a:cubicBezTo>
                  <a:pt x="392736" y="75817"/>
                  <a:pt x="660192" y="242104"/>
                  <a:pt x="851329" y="473709"/>
                </a:cubicBezTo>
                <a:lnTo>
                  <a:pt x="874743" y="505019"/>
                </a:lnTo>
                <a:lnTo>
                  <a:pt x="429706" y="761968"/>
                </a:lnTo>
                <a:lnTo>
                  <a:pt x="407888" y="735525"/>
                </a:lnTo>
                <a:cubicBezTo>
                  <a:pt x="313445" y="641082"/>
                  <a:pt x="196483" y="569156"/>
                  <a:pt x="65747" y="528493"/>
                </a:cubicBezTo>
                <a:lnTo>
                  <a:pt x="0" y="51158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000">
                <a:schemeClr val="tx2">
                  <a:lumMod val="90000"/>
                  <a:lumOff val="10000"/>
                </a:schemeClr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30C14A5-BEC4-4421-A61B-3BB9C1862A61}"/>
              </a:ext>
            </a:extLst>
          </p:cNvPr>
          <p:cNvSpPr/>
          <p:nvPr/>
        </p:nvSpPr>
        <p:spPr>
          <a:xfrm>
            <a:off x="3567113" y="3049230"/>
            <a:ext cx="409984" cy="759234"/>
          </a:xfrm>
          <a:custGeom>
            <a:avLst/>
            <a:gdLst>
              <a:gd name="connsiteX0" fmla="*/ 99740 w 546645"/>
              <a:gd name="connsiteY0" fmla="*/ 0 h 1012312"/>
              <a:gd name="connsiteX1" fmla="*/ 546645 w 546645"/>
              <a:gd name="connsiteY1" fmla="*/ 258007 h 1012312"/>
              <a:gd name="connsiteX2" fmla="*/ 521791 w 546645"/>
              <a:gd name="connsiteY2" fmla="*/ 338073 h 1012312"/>
              <a:gd name="connsiteX3" fmla="*/ 504826 w 546645"/>
              <a:gd name="connsiteY3" fmla="*/ 506360 h 1012312"/>
              <a:gd name="connsiteX4" fmla="*/ 521791 w 546645"/>
              <a:gd name="connsiteY4" fmla="*/ 674647 h 1012312"/>
              <a:gd name="connsiteX5" fmla="*/ 546501 w 546645"/>
              <a:gd name="connsiteY5" fmla="*/ 754251 h 1012312"/>
              <a:gd name="connsiteX6" fmla="*/ 99590 w 546645"/>
              <a:gd name="connsiteY6" fmla="*/ 1012312 h 1012312"/>
              <a:gd name="connsiteX7" fmla="*/ 60237 w 546645"/>
              <a:gd name="connsiteY7" fmla="*/ 904792 h 1012312"/>
              <a:gd name="connsiteX8" fmla="*/ 0 w 546645"/>
              <a:gd name="connsiteY8" fmla="*/ 506361 h 1012312"/>
              <a:gd name="connsiteX9" fmla="*/ 60237 w 546645"/>
              <a:gd name="connsiteY9" fmla="*/ 107930 h 1012312"/>
              <a:gd name="connsiteX10" fmla="*/ 99740 w 546645"/>
              <a:gd name="connsiteY10" fmla="*/ 0 h 1012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645" h="1012312">
                <a:moveTo>
                  <a:pt x="99740" y="0"/>
                </a:moveTo>
                <a:lnTo>
                  <a:pt x="546645" y="258007"/>
                </a:lnTo>
                <a:lnTo>
                  <a:pt x="521791" y="338073"/>
                </a:lnTo>
                <a:cubicBezTo>
                  <a:pt x="510668" y="392432"/>
                  <a:pt x="504826" y="448714"/>
                  <a:pt x="504826" y="506360"/>
                </a:cubicBezTo>
                <a:cubicBezTo>
                  <a:pt x="504826" y="564007"/>
                  <a:pt x="510668" y="620289"/>
                  <a:pt x="521791" y="674647"/>
                </a:cubicBezTo>
                <a:lnTo>
                  <a:pt x="546501" y="754251"/>
                </a:lnTo>
                <a:lnTo>
                  <a:pt x="99590" y="1012312"/>
                </a:lnTo>
                <a:lnTo>
                  <a:pt x="60237" y="904792"/>
                </a:lnTo>
                <a:cubicBezTo>
                  <a:pt x="21089" y="778928"/>
                  <a:pt x="0" y="645107"/>
                  <a:pt x="0" y="506361"/>
                </a:cubicBezTo>
                <a:cubicBezTo>
                  <a:pt x="0" y="367615"/>
                  <a:pt x="21089" y="233795"/>
                  <a:pt x="60237" y="107930"/>
                </a:cubicBezTo>
                <a:lnTo>
                  <a:pt x="99740" y="0"/>
                </a:lnTo>
                <a:close/>
              </a:path>
            </a:pathLst>
          </a:custGeom>
          <a:gradFill flip="none" rotWithShape="1">
            <a:gsLst>
              <a:gs pos="5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02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F890309-2AB4-4A6F-A6B8-48FBC36A12E1}"/>
              </a:ext>
            </a:extLst>
          </p:cNvPr>
          <p:cNvSpPr/>
          <p:nvPr/>
        </p:nvSpPr>
        <p:spPr>
          <a:xfrm>
            <a:off x="5167087" y="3049800"/>
            <a:ext cx="409801" cy="758096"/>
          </a:xfrm>
          <a:custGeom>
            <a:avLst/>
            <a:gdLst>
              <a:gd name="connsiteX0" fmla="*/ 446939 w 546401"/>
              <a:gd name="connsiteY0" fmla="*/ 0 h 1010795"/>
              <a:gd name="connsiteX1" fmla="*/ 486164 w 546401"/>
              <a:gd name="connsiteY1" fmla="*/ 107172 h 1010795"/>
              <a:gd name="connsiteX2" fmla="*/ 546401 w 546401"/>
              <a:gd name="connsiteY2" fmla="*/ 505603 h 1010795"/>
              <a:gd name="connsiteX3" fmla="*/ 486164 w 546401"/>
              <a:gd name="connsiteY3" fmla="*/ 904034 h 1010795"/>
              <a:gd name="connsiteX4" fmla="*/ 447089 w 546401"/>
              <a:gd name="connsiteY4" fmla="*/ 1010795 h 1010795"/>
              <a:gd name="connsiteX5" fmla="*/ 144 w 546401"/>
              <a:gd name="connsiteY5" fmla="*/ 752715 h 1010795"/>
              <a:gd name="connsiteX6" fmla="*/ 24613 w 546401"/>
              <a:gd name="connsiteY6" fmla="*/ 673889 h 1010795"/>
              <a:gd name="connsiteX7" fmla="*/ 41577 w 546401"/>
              <a:gd name="connsiteY7" fmla="*/ 505602 h 1010795"/>
              <a:gd name="connsiteX8" fmla="*/ 24613 w 546401"/>
              <a:gd name="connsiteY8" fmla="*/ 337315 h 1010795"/>
              <a:gd name="connsiteX9" fmla="*/ 0 w 546401"/>
              <a:gd name="connsiteY9" fmla="*/ 258026 h 1010795"/>
              <a:gd name="connsiteX10" fmla="*/ 446939 w 546401"/>
              <a:gd name="connsiteY10" fmla="*/ 0 h 10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01" h="1010795">
                <a:moveTo>
                  <a:pt x="446939" y="0"/>
                </a:moveTo>
                <a:lnTo>
                  <a:pt x="486164" y="107172"/>
                </a:lnTo>
                <a:cubicBezTo>
                  <a:pt x="525312" y="233037"/>
                  <a:pt x="546401" y="366857"/>
                  <a:pt x="546401" y="505603"/>
                </a:cubicBezTo>
                <a:cubicBezTo>
                  <a:pt x="546401" y="644349"/>
                  <a:pt x="525312" y="778170"/>
                  <a:pt x="486164" y="904034"/>
                </a:cubicBezTo>
                <a:lnTo>
                  <a:pt x="447089" y="1010795"/>
                </a:lnTo>
                <a:lnTo>
                  <a:pt x="144" y="752715"/>
                </a:lnTo>
                <a:lnTo>
                  <a:pt x="24613" y="673889"/>
                </a:lnTo>
                <a:cubicBezTo>
                  <a:pt x="35736" y="619531"/>
                  <a:pt x="41577" y="563249"/>
                  <a:pt x="41577" y="505602"/>
                </a:cubicBezTo>
                <a:cubicBezTo>
                  <a:pt x="41577" y="447956"/>
                  <a:pt x="35736" y="391674"/>
                  <a:pt x="24613" y="337315"/>
                </a:cubicBezTo>
                <a:lnTo>
                  <a:pt x="0" y="258026"/>
                </a:lnTo>
                <a:lnTo>
                  <a:pt x="446939" y="0"/>
                </a:lnTo>
                <a:close/>
              </a:path>
            </a:pathLst>
          </a:custGeom>
          <a:gradFill flip="none" rotWithShape="1">
            <a:gsLst>
              <a:gs pos="25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68FC809-F9C1-4CA2-A4AE-956BBCB4742E}"/>
              </a:ext>
            </a:extLst>
          </p:cNvPr>
          <p:cNvSpPr/>
          <p:nvPr/>
        </p:nvSpPr>
        <p:spPr>
          <a:xfrm>
            <a:off x="4708924" y="3852008"/>
            <a:ext cx="656057" cy="571476"/>
          </a:xfrm>
          <a:custGeom>
            <a:avLst/>
            <a:gdLst>
              <a:gd name="connsiteX0" fmla="*/ 429705 w 874743"/>
              <a:gd name="connsiteY0" fmla="*/ 0 h 761968"/>
              <a:gd name="connsiteX1" fmla="*/ 874743 w 874743"/>
              <a:gd name="connsiteY1" fmla="*/ 256949 h 761968"/>
              <a:gd name="connsiteX2" fmla="*/ 851329 w 874743"/>
              <a:gd name="connsiteY2" fmla="*/ 288259 h 761968"/>
              <a:gd name="connsiteX3" fmla="*/ 87463 w 874743"/>
              <a:gd name="connsiteY3" fmla="*/ 748619 h 761968"/>
              <a:gd name="connsiteX4" fmla="*/ 0 w 874743"/>
              <a:gd name="connsiteY4" fmla="*/ 761968 h 761968"/>
              <a:gd name="connsiteX5" fmla="*/ 0 w 874743"/>
              <a:gd name="connsiteY5" fmla="*/ 250378 h 761968"/>
              <a:gd name="connsiteX6" fmla="*/ 65747 w 874743"/>
              <a:gd name="connsiteY6" fmla="*/ 233473 h 761968"/>
              <a:gd name="connsiteX7" fmla="*/ 407888 w 874743"/>
              <a:gd name="connsiteY7" fmla="*/ 26441 h 761968"/>
              <a:gd name="connsiteX8" fmla="*/ 429705 w 874743"/>
              <a:gd name="connsiteY8" fmla="*/ 0 h 761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743" h="761968">
                <a:moveTo>
                  <a:pt x="429705" y="0"/>
                </a:moveTo>
                <a:lnTo>
                  <a:pt x="874743" y="256949"/>
                </a:lnTo>
                <a:lnTo>
                  <a:pt x="851329" y="288259"/>
                </a:lnTo>
                <a:cubicBezTo>
                  <a:pt x="660192" y="519864"/>
                  <a:pt x="392736" y="686151"/>
                  <a:pt x="87463" y="748619"/>
                </a:cubicBezTo>
                <a:lnTo>
                  <a:pt x="0" y="761968"/>
                </a:lnTo>
                <a:lnTo>
                  <a:pt x="0" y="250378"/>
                </a:lnTo>
                <a:lnTo>
                  <a:pt x="65747" y="233473"/>
                </a:lnTo>
                <a:cubicBezTo>
                  <a:pt x="196483" y="192810"/>
                  <a:pt x="313445" y="120885"/>
                  <a:pt x="407888" y="26441"/>
                </a:cubicBezTo>
                <a:lnTo>
                  <a:pt x="429705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2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5174E9EE-6E4A-49CC-9FB8-E440DC2E4F28}"/>
              </a:ext>
            </a:extLst>
          </p:cNvPr>
          <p:cNvSpPr/>
          <p:nvPr/>
        </p:nvSpPr>
        <p:spPr>
          <a:xfrm>
            <a:off x="3779021" y="3852010"/>
            <a:ext cx="656058" cy="571475"/>
          </a:xfrm>
          <a:custGeom>
            <a:avLst/>
            <a:gdLst>
              <a:gd name="connsiteX0" fmla="*/ 445038 w 874744"/>
              <a:gd name="connsiteY0" fmla="*/ 0 h 761967"/>
              <a:gd name="connsiteX1" fmla="*/ 466853 w 874744"/>
              <a:gd name="connsiteY1" fmla="*/ 26440 h 761967"/>
              <a:gd name="connsiteX2" fmla="*/ 808994 w 874744"/>
              <a:gd name="connsiteY2" fmla="*/ 233472 h 761967"/>
              <a:gd name="connsiteX3" fmla="*/ 874744 w 874744"/>
              <a:gd name="connsiteY3" fmla="*/ 250378 h 761967"/>
              <a:gd name="connsiteX4" fmla="*/ 874744 w 874744"/>
              <a:gd name="connsiteY4" fmla="*/ 761967 h 761967"/>
              <a:gd name="connsiteX5" fmla="*/ 787278 w 874744"/>
              <a:gd name="connsiteY5" fmla="*/ 748618 h 761967"/>
              <a:gd name="connsiteX6" fmla="*/ 23412 w 874744"/>
              <a:gd name="connsiteY6" fmla="*/ 288258 h 761967"/>
              <a:gd name="connsiteX7" fmla="*/ 0 w 874744"/>
              <a:gd name="connsiteY7" fmla="*/ 256950 h 761967"/>
              <a:gd name="connsiteX8" fmla="*/ 445038 w 874744"/>
              <a:gd name="connsiteY8" fmla="*/ 0 h 76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744" h="761967">
                <a:moveTo>
                  <a:pt x="445038" y="0"/>
                </a:moveTo>
                <a:lnTo>
                  <a:pt x="466853" y="26440"/>
                </a:lnTo>
                <a:cubicBezTo>
                  <a:pt x="561297" y="120884"/>
                  <a:pt x="678259" y="192809"/>
                  <a:pt x="808994" y="233472"/>
                </a:cubicBezTo>
                <a:lnTo>
                  <a:pt x="874744" y="250378"/>
                </a:lnTo>
                <a:lnTo>
                  <a:pt x="874744" y="761967"/>
                </a:lnTo>
                <a:lnTo>
                  <a:pt x="787278" y="748618"/>
                </a:lnTo>
                <a:cubicBezTo>
                  <a:pt x="482005" y="686150"/>
                  <a:pt x="214549" y="519863"/>
                  <a:pt x="23412" y="288258"/>
                </a:cubicBezTo>
                <a:lnTo>
                  <a:pt x="0" y="256950"/>
                </a:lnTo>
                <a:lnTo>
                  <a:pt x="445038" y="0"/>
                </a:lnTo>
                <a:close/>
              </a:path>
            </a:pathLst>
          </a:custGeom>
          <a:gradFill flip="none" rotWithShape="1">
            <a:gsLst>
              <a:gs pos="23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45" name="Graphic 44" descr="Lightbulb">
            <a:extLst>
              <a:ext uri="{FF2B5EF4-FFF2-40B4-BE49-F238E27FC236}">
                <a16:creationId xmlns:a16="http://schemas.microsoft.com/office/drawing/2014/main" id="{9891F43A-3E8B-49B0-B46F-009AB3076C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29100" y="30861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401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10115</TotalTime>
  <Words>376</Words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Diagram w/ 6 Parts for PowerPoint</vt:lpstr>
      <vt:lpstr>Infographic Diagram w/ 6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Diagram w/ 6 Parts for PowerPoint</dc:title>
  <dc:creator>PresentationGO.com</dc:creator>
  <dcterms:created xsi:type="dcterms:W3CDTF">2014-11-26T05:14:11Z</dcterms:created>
  <dcterms:modified xsi:type="dcterms:W3CDTF">2018-08-03T16:56:18Z</dcterms:modified>
  <cp:category>Charts &amp; Diagrams</cp:category>
</cp:coreProperties>
</file>