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59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0000"/>
    <a:srgbClr val="F60000"/>
    <a:srgbClr val="2B323B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48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673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25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Oval 143">
            <a:extLst>
              <a:ext uri="{FF2B5EF4-FFF2-40B4-BE49-F238E27FC236}">
                <a16:creationId xmlns:a16="http://schemas.microsoft.com/office/drawing/2014/main" id="{775D5570-72E0-41CF-BE9D-37CF137265B4}"/>
              </a:ext>
            </a:extLst>
          </p:cNvPr>
          <p:cNvSpPr/>
          <p:nvPr/>
        </p:nvSpPr>
        <p:spPr>
          <a:xfrm>
            <a:off x="4199549" y="1523777"/>
            <a:ext cx="3792903" cy="3792903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Diagram w/ 7 Parts for PowerPoint</a:t>
            </a:r>
          </a:p>
        </p:txBody>
      </p:sp>
      <p:sp>
        <p:nvSpPr>
          <p:cNvPr id="119" name="Freeform: Shape 118">
            <a:extLst>
              <a:ext uri="{FF2B5EF4-FFF2-40B4-BE49-F238E27FC236}">
                <a16:creationId xmlns:a16="http://schemas.microsoft.com/office/drawing/2014/main" id="{A2BBFBF8-3D68-4737-87DB-453F4341E1AC}"/>
              </a:ext>
            </a:extLst>
          </p:cNvPr>
          <p:cNvSpPr/>
          <p:nvPr/>
        </p:nvSpPr>
        <p:spPr>
          <a:xfrm>
            <a:off x="3835400" y="1827106"/>
            <a:ext cx="1524479" cy="1955346"/>
          </a:xfrm>
          <a:custGeom>
            <a:avLst/>
            <a:gdLst>
              <a:gd name="connsiteX0" fmla="*/ 0 w 1524479"/>
              <a:gd name="connsiteY0" fmla="*/ 0 h 1955346"/>
              <a:gd name="connsiteX1" fmla="*/ 1524479 w 1524479"/>
              <a:gd name="connsiteY1" fmla="*/ 1215546 h 1955346"/>
              <a:gd name="connsiteX2" fmla="*/ 1491197 w 1524479"/>
              <a:gd name="connsiteY2" fmla="*/ 1276865 h 1955346"/>
              <a:gd name="connsiteX3" fmla="*/ 1425576 w 1524479"/>
              <a:gd name="connsiteY3" fmla="*/ 1601894 h 1955346"/>
              <a:gd name="connsiteX4" fmla="*/ 1428346 w 1524479"/>
              <a:gd name="connsiteY4" fmla="*/ 1629367 h 1955346"/>
              <a:gd name="connsiteX5" fmla="*/ 0 w 1524479"/>
              <a:gd name="connsiteY5" fmla="*/ 1955346 h 1955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4479" h="1955346">
                <a:moveTo>
                  <a:pt x="0" y="0"/>
                </a:moveTo>
                <a:lnTo>
                  <a:pt x="1524479" y="1215546"/>
                </a:lnTo>
                <a:lnTo>
                  <a:pt x="1491197" y="1276865"/>
                </a:lnTo>
                <a:cubicBezTo>
                  <a:pt x="1448942" y="1376766"/>
                  <a:pt x="1425576" y="1486601"/>
                  <a:pt x="1425576" y="1601894"/>
                </a:cubicBezTo>
                <a:lnTo>
                  <a:pt x="1428346" y="1629367"/>
                </a:lnTo>
                <a:lnTo>
                  <a:pt x="0" y="195534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34E043BB-AD39-4383-9E23-14CEED4A514D}"/>
              </a:ext>
            </a:extLst>
          </p:cNvPr>
          <p:cNvSpPr/>
          <p:nvPr/>
        </p:nvSpPr>
        <p:spPr>
          <a:xfrm>
            <a:off x="3835400" y="1168401"/>
            <a:ext cx="2103439" cy="1627619"/>
          </a:xfrm>
          <a:custGeom>
            <a:avLst/>
            <a:gdLst>
              <a:gd name="connsiteX0" fmla="*/ 0 w 2103439"/>
              <a:gd name="connsiteY0" fmla="*/ 0 h 1627619"/>
              <a:gd name="connsiteX1" fmla="*/ 2103439 w 2103439"/>
              <a:gd name="connsiteY1" fmla="*/ 0 h 1627619"/>
              <a:gd name="connsiteX2" fmla="*/ 2103439 w 2103439"/>
              <a:gd name="connsiteY2" fmla="*/ 1440841 h 1627619"/>
              <a:gd name="connsiteX3" fmla="*/ 2092313 w 2103439"/>
              <a:gd name="connsiteY3" fmla="*/ 1442539 h 1627619"/>
              <a:gd name="connsiteX4" fmla="*/ 1793730 w 2103439"/>
              <a:gd name="connsiteY4" fmla="*/ 1568183 h 1627619"/>
              <a:gd name="connsiteX5" fmla="*/ 1721692 w 2103439"/>
              <a:gd name="connsiteY5" fmla="*/ 1627619 h 1627619"/>
              <a:gd name="connsiteX6" fmla="*/ 0 w 2103439"/>
              <a:gd name="connsiteY6" fmla="*/ 254909 h 1627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3439" h="1627619">
                <a:moveTo>
                  <a:pt x="0" y="0"/>
                </a:moveTo>
                <a:lnTo>
                  <a:pt x="2103439" y="0"/>
                </a:lnTo>
                <a:lnTo>
                  <a:pt x="2103439" y="1440841"/>
                </a:lnTo>
                <a:lnTo>
                  <a:pt x="2092313" y="1442539"/>
                </a:lnTo>
                <a:cubicBezTo>
                  <a:pt x="1983597" y="1464785"/>
                  <a:pt x="1882577" y="1508159"/>
                  <a:pt x="1793730" y="1568183"/>
                </a:cubicBezTo>
                <a:lnTo>
                  <a:pt x="1721692" y="1627619"/>
                </a:lnTo>
                <a:lnTo>
                  <a:pt x="0" y="25490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8E3D1876-89F2-45D9-9C4A-6148CE2DCE5F}"/>
              </a:ext>
            </a:extLst>
          </p:cNvPr>
          <p:cNvSpPr/>
          <p:nvPr/>
        </p:nvSpPr>
        <p:spPr>
          <a:xfrm>
            <a:off x="6254751" y="1168401"/>
            <a:ext cx="2101849" cy="1628212"/>
          </a:xfrm>
          <a:custGeom>
            <a:avLst/>
            <a:gdLst>
              <a:gd name="connsiteX0" fmla="*/ 0 w 2101849"/>
              <a:gd name="connsiteY0" fmla="*/ 0 h 1628212"/>
              <a:gd name="connsiteX1" fmla="*/ 2101849 w 2101849"/>
              <a:gd name="connsiteY1" fmla="*/ 0 h 1628212"/>
              <a:gd name="connsiteX2" fmla="*/ 2101849 w 2101849"/>
              <a:gd name="connsiteY2" fmla="*/ 255616 h 1628212"/>
              <a:gd name="connsiteX3" fmla="*/ 380876 w 2101849"/>
              <a:gd name="connsiteY3" fmla="*/ 1628212 h 1628212"/>
              <a:gd name="connsiteX4" fmla="*/ 308120 w 2101849"/>
              <a:gd name="connsiteY4" fmla="*/ 1568183 h 1628212"/>
              <a:gd name="connsiteX5" fmla="*/ 9536 w 2101849"/>
              <a:gd name="connsiteY5" fmla="*/ 1442539 h 1628212"/>
              <a:gd name="connsiteX6" fmla="*/ 0 w 2101849"/>
              <a:gd name="connsiteY6" fmla="*/ 1441084 h 162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1849" h="1628212">
                <a:moveTo>
                  <a:pt x="0" y="0"/>
                </a:moveTo>
                <a:lnTo>
                  <a:pt x="2101849" y="0"/>
                </a:lnTo>
                <a:lnTo>
                  <a:pt x="2101849" y="255616"/>
                </a:lnTo>
                <a:lnTo>
                  <a:pt x="380876" y="1628212"/>
                </a:lnTo>
                <a:lnTo>
                  <a:pt x="308120" y="1568183"/>
                </a:lnTo>
                <a:cubicBezTo>
                  <a:pt x="219273" y="1508159"/>
                  <a:pt x="118252" y="1464785"/>
                  <a:pt x="9536" y="1442539"/>
                </a:cubicBezTo>
                <a:lnTo>
                  <a:pt x="0" y="144108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C5CAA481-78B1-4396-AEFB-2A13FB2EA016}"/>
              </a:ext>
            </a:extLst>
          </p:cNvPr>
          <p:cNvSpPr/>
          <p:nvPr/>
        </p:nvSpPr>
        <p:spPr>
          <a:xfrm>
            <a:off x="6832574" y="1827993"/>
            <a:ext cx="1524026" cy="1954205"/>
          </a:xfrm>
          <a:custGeom>
            <a:avLst/>
            <a:gdLst>
              <a:gd name="connsiteX0" fmla="*/ 1524026 w 1524026"/>
              <a:gd name="connsiteY0" fmla="*/ 0 h 1954205"/>
              <a:gd name="connsiteX1" fmla="*/ 1524026 w 1524026"/>
              <a:gd name="connsiteY1" fmla="*/ 1954205 h 1954205"/>
              <a:gd name="connsiteX2" fmla="*/ 95715 w 1524026"/>
              <a:gd name="connsiteY2" fmla="*/ 1628153 h 1954205"/>
              <a:gd name="connsiteX3" fmla="*/ 98451 w 1524026"/>
              <a:gd name="connsiteY3" fmla="*/ 1601007 h 1954205"/>
              <a:gd name="connsiteX4" fmla="*/ 32831 w 1524026"/>
              <a:gd name="connsiteY4" fmla="*/ 1275978 h 1954205"/>
              <a:gd name="connsiteX5" fmla="*/ 0 w 1524026"/>
              <a:gd name="connsiteY5" fmla="*/ 1215490 h 195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4026" h="1954205">
                <a:moveTo>
                  <a:pt x="1524026" y="0"/>
                </a:moveTo>
                <a:lnTo>
                  <a:pt x="1524026" y="1954205"/>
                </a:lnTo>
                <a:lnTo>
                  <a:pt x="95715" y="1628153"/>
                </a:lnTo>
                <a:lnTo>
                  <a:pt x="98451" y="1601007"/>
                </a:lnTo>
                <a:cubicBezTo>
                  <a:pt x="98451" y="1485714"/>
                  <a:pt x="75086" y="1375879"/>
                  <a:pt x="32831" y="1275978"/>
                </a:cubicBezTo>
                <a:lnTo>
                  <a:pt x="0" y="121549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6AC4BAF2-BE57-4724-B863-3104514B608C}"/>
              </a:ext>
            </a:extLst>
          </p:cNvPr>
          <p:cNvSpPr/>
          <p:nvPr/>
        </p:nvSpPr>
        <p:spPr>
          <a:xfrm>
            <a:off x="3835401" y="3765392"/>
            <a:ext cx="1764145" cy="1924209"/>
          </a:xfrm>
          <a:custGeom>
            <a:avLst/>
            <a:gdLst>
              <a:gd name="connsiteX0" fmla="*/ 1497362 w 1764145"/>
              <a:gd name="connsiteY0" fmla="*/ 0 h 1924209"/>
              <a:gd name="connsiteX1" fmla="*/ 1568184 w 1764145"/>
              <a:gd name="connsiteY1" fmla="*/ 130480 h 1924209"/>
              <a:gd name="connsiteX2" fmla="*/ 1670148 w 1764145"/>
              <a:gd name="connsiteY2" fmla="*/ 254061 h 1924209"/>
              <a:gd name="connsiteX3" fmla="*/ 1764145 w 1764145"/>
              <a:gd name="connsiteY3" fmla="*/ 331615 h 1924209"/>
              <a:gd name="connsiteX4" fmla="*/ 997473 w 1764145"/>
              <a:gd name="connsiteY4" fmla="*/ 1924209 h 1924209"/>
              <a:gd name="connsiteX5" fmla="*/ 0 w 1764145"/>
              <a:gd name="connsiteY5" fmla="*/ 1924209 h 1924209"/>
              <a:gd name="connsiteX6" fmla="*/ 0 w 1764145"/>
              <a:gd name="connsiteY6" fmla="*/ 341860 h 1924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4145" h="1924209">
                <a:moveTo>
                  <a:pt x="1497362" y="0"/>
                </a:moveTo>
                <a:lnTo>
                  <a:pt x="1568184" y="130480"/>
                </a:lnTo>
                <a:cubicBezTo>
                  <a:pt x="1598196" y="174903"/>
                  <a:pt x="1632371" y="216284"/>
                  <a:pt x="1670148" y="254061"/>
                </a:cubicBezTo>
                <a:lnTo>
                  <a:pt x="1764145" y="331615"/>
                </a:lnTo>
                <a:lnTo>
                  <a:pt x="997473" y="1924209"/>
                </a:lnTo>
                <a:lnTo>
                  <a:pt x="0" y="1924209"/>
                </a:lnTo>
                <a:lnTo>
                  <a:pt x="0" y="34186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5BF42D75-9261-4880-8D21-019EAB6FB5EF}"/>
              </a:ext>
            </a:extLst>
          </p:cNvPr>
          <p:cNvSpPr/>
          <p:nvPr/>
        </p:nvSpPr>
        <p:spPr>
          <a:xfrm>
            <a:off x="6593593" y="3765068"/>
            <a:ext cx="1763007" cy="1924532"/>
          </a:xfrm>
          <a:custGeom>
            <a:avLst/>
            <a:gdLst>
              <a:gd name="connsiteX0" fmla="*/ 265820 w 1763007"/>
              <a:gd name="connsiteY0" fmla="*/ 0 h 1924532"/>
              <a:gd name="connsiteX1" fmla="*/ 1763007 w 1763007"/>
              <a:gd name="connsiteY1" fmla="*/ 341821 h 1924532"/>
              <a:gd name="connsiteX2" fmla="*/ 1763007 w 1763007"/>
              <a:gd name="connsiteY2" fmla="*/ 1924532 h 1924532"/>
              <a:gd name="connsiteX3" fmla="*/ 767124 w 1763007"/>
              <a:gd name="connsiteY3" fmla="*/ 1924532 h 1924532"/>
              <a:gd name="connsiteX4" fmla="*/ 0 w 1763007"/>
              <a:gd name="connsiteY4" fmla="*/ 331000 h 1924532"/>
              <a:gd name="connsiteX5" fmla="*/ 92859 w 1763007"/>
              <a:gd name="connsiteY5" fmla="*/ 254384 h 1924532"/>
              <a:gd name="connsiteX6" fmla="*/ 194823 w 1763007"/>
              <a:gd name="connsiteY6" fmla="*/ 130803 h 192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3007" h="1924532">
                <a:moveTo>
                  <a:pt x="265820" y="0"/>
                </a:moveTo>
                <a:lnTo>
                  <a:pt x="1763007" y="341821"/>
                </a:lnTo>
                <a:lnTo>
                  <a:pt x="1763007" y="1924532"/>
                </a:lnTo>
                <a:lnTo>
                  <a:pt x="767124" y="1924532"/>
                </a:lnTo>
                <a:lnTo>
                  <a:pt x="0" y="331000"/>
                </a:lnTo>
                <a:lnTo>
                  <a:pt x="92859" y="254384"/>
                </a:lnTo>
                <a:cubicBezTo>
                  <a:pt x="130637" y="216607"/>
                  <a:pt x="164811" y="175226"/>
                  <a:pt x="194823" y="130803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0AC66850-C717-42B3-A760-DE86BA330665}"/>
              </a:ext>
            </a:extLst>
          </p:cNvPr>
          <p:cNvSpPr/>
          <p:nvPr/>
        </p:nvSpPr>
        <p:spPr>
          <a:xfrm>
            <a:off x="5183177" y="4233540"/>
            <a:ext cx="1825259" cy="1456061"/>
          </a:xfrm>
          <a:custGeom>
            <a:avLst/>
            <a:gdLst>
              <a:gd name="connsiteX0" fmla="*/ 700982 w 1825259"/>
              <a:gd name="connsiteY0" fmla="*/ 0 h 1456061"/>
              <a:gd name="connsiteX1" fmla="*/ 744536 w 1825259"/>
              <a:gd name="connsiteY1" fmla="*/ 13520 h 1456061"/>
              <a:gd name="connsiteX2" fmla="*/ 912823 w 1825259"/>
              <a:gd name="connsiteY2" fmla="*/ 30485 h 1456061"/>
              <a:gd name="connsiteX3" fmla="*/ 1081110 w 1825259"/>
              <a:gd name="connsiteY3" fmla="*/ 13520 h 1456061"/>
              <a:gd name="connsiteX4" fmla="*/ 1124190 w 1825259"/>
              <a:gd name="connsiteY4" fmla="*/ 148 h 1456061"/>
              <a:gd name="connsiteX5" fmla="*/ 1825259 w 1825259"/>
              <a:gd name="connsiteY5" fmla="*/ 1456061 h 1456061"/>
              <a:gd name="connsiteX6" fmla="*/ 0 w 1825259"/>
              <a:gd name="connsiteY6" fmla="*/ 1456061 h 1456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5259" h="1456061">
                <a:moveTo>
                  <a:pt x="700982" y="0"/>
                </a:moveTo>
                <a:lnTo>
                  <a:pt x="744536" y="13520"/>
                </a:lnTo>
                <a:cubicBezTo>
                  <a:pt x="798895" y="24644"/>
                  <a:pt x="855177" y="30485"/>
                  <a:pt x="912823" y="30485"/>
                </a:cubicBezTo>
                <a:cubicBezTo>
                  <a:pt x="970470" y="30485"/>
                  <a:pt x="1026752" y="24644"/>
                  <a:pt x="1081110" y="13520"/>
                </a:cubicBezTo>
                <a:lnTo>
                  <a:pt x="1124190" y="148"/>
                </a:lnTo>
                <a:lnTo>
                  <a:pt x="1825259" y="1456061"/>
                </a:lnTo>
                <a:lnTo>
                  <a:pt x="0" y="145606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A8205BC9-BEEB-4997-AA94-DAF7C655E127}"/>
              </a:ext>
            </a:extLst>
          </p:cNvPr>
          <p:cNvSpPr/>
          <p:nvPr/>
        </p:nvSpPr>
        <p:spPr>
          <a:xfrm>
            <a:off x="5155188" y="2099146"/>
            <a:ext cx="783651" cy="696874"/>
          </a:xfrm>
          <a:custGeom>
            <a:avLst/>
            <a:gdLst>
              <a:gd name="connsiteX0" fmla="*/ 783651 w 783651"/>
              <a:gd name="connsiteY0" fmla="*/ 0 h 696874"/>
              <a:gd name="connsiteX1" fmla="*/ 783651 w 783651"/>
              <a:gd name="connsiteY1" fmla="*/ 510096 h 696874"/>
              <a:gd name="connsiteX2" fmla="*/ 772525 w 783651"/>
              <a:gd name="connsiteY2" fmla="*/ 511794 h 696874"/>
              <a:gd name="connsiteX3" fmla="*/ 473942 w 783651"/>
              <a:gd name="connsiteY3" fmla="*/ 637438 h 696874"/>
              <a:gd name="connsiteX4" fmla="*/ 401904 w 783651"/>
              <a:gd name="connsiteY4" fmla="*/ 696874 h 696874"/>
              <a:gd name="connsiteX5" fmla="*/ 0 w 783651"/>
              <a:gd name="connsiteY5" fmla="*/ 376435 h 696874"/>
              <a:gd name="connsiteX6" fmla="*/ 88543 w 783651"/>
              <a:gd name="connsiteY6" fmla="*/ 295962 h 696874"/>
              <a:gd name="connsiteX7" fmla="*/ 670785 w 783651"/>
              <a:gd name="connsiteY7" fmla="*/ 17226 h 696874"/>
              <a:gd name="connsiteX8" fmla="*/ 783651 w 783651"/>
              <a:gd name="connsiteY8" fmla="*/ 0 h 696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3651" h="696874">
                <a:moveTo>
                  <a:pt x="783651" y="0"/>
                </a:moveTo>
                <a:lnTo>
                  <a:pt x="783651" y="510096"/>
                </a:lnTo>
                <a:lnTo>
                  <a:pt x="772525" y="511794"/>
                </a:lnTo>
                <a:cubicBezTo>
                  <a:pt x="663809" y="534040"/>
                  <a:pt x="562789" y="577414"/>
                  <a:pt x="473942" y="637438"/>
                </a:cubicBezTo>
                <a:lnTo>
                  <a:pt x="401904" y="696874"/>
                </a:lnTo>
                <a:lnTo>
                  <a:pt x="0" y="376435"/>
                </a:lnTo>
                <a:lnTo>
                  <a:pt x="88543" y="295962"/>
                </a:lnTo>
                <a:cubicBezTo>
                  <a:pt x="253975" y="159435"/>
                  <a:pt x="452733" y="61846"/>
                  <a:pt x="670785" y="17226"/>
                </a:cubicBezTo>
                <a:lnTo>
                  <a:pt x="783651" y="0"/>
                </a:lnTo>
                <a:close/>
              </a:path>
            </a:pathLst>
          </a:custGeom>
          <a:gradFill flip="none" rotWithShape="1">
            <a:gsLst>
              <a:gs pos="20000">
                <a:schemeClr val="accent5">
                  <a:lumMod val="75000"/>
                </a:schemeClr>
              </a:gs>
              <a:gs pos="100000">
                <a:schemeClr val="accent5"/>
              </a:gs>
            </a:gsLst>
            <a:lin ang="150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0DACF57E-AEB1-42F3-88FF-B1E982FDC90C}"/>
              </a:ext>
            </a:extLst>
          </p:cNvPr>
          <p:cNvSpPr/>
          <p:nvPr/>
        </p:nvSpPr>
        <p:spPr>
          <a:xfrm>
            <a:off x="6254751" y="2099389"/>
            <a:ext cx="782682" cy="697224"/>
          </a:xfrm>
          <a:custGeom>
            <a:avLst/>
            <a:gdLst>
              <a:gd name="connsiteX0" fmla="*/ 0 w 782682"/>
              <a:gd name="connsiteY0" fmla="*/ 0 h 697224"/>
              <a:gd name="connsiteX1" fmla="*/ 111276 w 782682"/>
              <a:gd name="connsiteY1" fmla="*/ 16983 h 697224"/>
              <a:gd name="connsiteX2" fmla="*/ 693518 w 782682"/>
              <a:gd name="connsiteY2" fmla="*/ 295719 h 697224"/>
              <a:gd name="connsiteX3" fmla="*/ 782682 w 782682"/>
              <a:gd name="connsiteY3" fmla="*/ 376756 h 697224"/>
              <a:gd name="connsiteX4" fmla="*/ 380876 w 782682"/>
              <a:gd name="connsiteY4" fmla="*/ 697224 h 697224"/>
              <a:gd name="connsiteX5" fmla="*/ 308120 w 782682"/>
              <a:gd name="connsiteY5" fmla="*/ 637195 h 697224"/>
              <a:gd name="connsiteX6" fmla="*/ 9536 w 782682"/>
              <a:gd name="connsiteY6" fmla="*/ 511551 h 697224"/>
              <a:gd name="connsiteX7" fmla="*/ 0 w 782682"/>
              <a:gd name="connsiteY7" fmla="*/ 510096 h 697224"/>
              <a:gd name="connsiteX8" fmla="*/ 0 w 782682"/>
              <a:gd name="connsiteY8" fmla="*/ 0 h 697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2682" h="697224">
                <a:moveTo>
                  <a:pt x="0" y="0"/>
                </a:moveTo>
                <a:lnTo>
                  <a:pt x="111276" y="16983"/>
                </a:lnTo>
                <a:cubicBezTo>
                  <a:pt x="329328" y="61603"/>
                  <a:pt x="528086" y="159192"/>
                  <a:pt x="693518" y="295719"/>
                </a:cubicBezTo>
                <a:lnTo>
                  <a:pt x="782682" y="376756"/>
                </a:lnTo>
                <a:lnTo>
                  <a:pt x="380876" y="697224"/>
                </a:lnTo>
                <a:lnTo>
                  <a:pt x="308120" y="637195"/>
                </a:lnTo>
                <a:cubicBezTo>
                  <a:pt x="219273" y="577171"/>
                  <a:pt x="118252" y="533797"/>
                  <a:pt x="9536" y="511551"/>
                </a:cubicBezTo>
                <a:lnTo>
                  <a:pt x="0" y="51009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20000">
                <a:schemeClr val="tx2">
                  <a:lumMod val="90000"/>
                  <a:lumOff val="10000"/>
                </a:schemeClr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74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9B4B0FF3-9387-4E52-9612-855CB3A03F62}"/>
              </a:ext>
            </a:extLst>
          </p:cNvPr>
          <p:cNvSpPr/>
          <p:nvPr/>
        </p:nvSpPr>
        <p:spPr>
          <a:xfrm>
            <a:off x="4756150" y="2722888"/>
            <a:ext cx="603729" cy="847691"/>
          </a:xfrm>
          <a:custGeom>
            <a:avLst/>
            <a:gdLst>
              <a:gd name="connsiteX0" fmla="*/ 202696 w 603729"/>
              <a:gd name="connsiteY0" fmla="*/ 0 h 847691"/>
              <a:gd name="connsiteX1" fmla="*/ 603729 w 603729"/>
              <a:gd name="connsiteY1" fmla="*/ 319764 h 847691"/>
              <a:gd name="connsiteX2" fmla="*/ 570447 w 603729"/>
              <a:gd name="connsiteY2" fmla="*/ 381083 h 847691"/>
              <a:gd name="connsiteX3" fmla="*/ 504826 w 603729"/>
              <a:gd name="connsiteY3" fmla="*/ 706112 h 847691"/>
              <a:gd name="connsiteX4" fmla="*/ 507596 w 603729"/>
              <a:gd name="connsiteY4" fmla="*/ 733585 h 847691"/>
              <a:gd name="connsiteX5" fmla="*/ 7617 w 603729"/>
              <a:gd name="connsiteY5" fmla="*/ 847691 h 847691"/>
              <a:gd name="connsiteX6" fmla="*/ 6917 w 603729"/>
              <a:gd name="connsiteY6" fmla="*/ 843105 h 847691"/>
              <a:gd name="connsiteX7" fmla="*/ 0 w 603729"/>
              <a:gd name="connsiteY7" fmla="*/ 706113 h 847691"/>
              <a:gd name="connsiteX8" fmla="*/ 161713 w 603729"/>
              <a:gd name="connsiteY8" fmla="*/ 67461 h 847691"/>
              <a:gd name="connsiteX9" fmla="*/ 202696 w 603729"/>
              <a:gd name="connsiteY9" fmla="*/ 0 h 847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3729" h="847691">
                <a:moveTo>
                  <a:pt x="202696" y="0"/>
                </a:moveTo>
                <a:lnTo>
                  <a:pt x="603729" y="319764"/>
                </a:lnTo>
                <a:lnTo>
                  <a:pt x="570447" y="381083"/>
                </a:lnTo>
                <a:cubicBezTo>
                  <a:pt x="528192" y="480984"/>
                  <a:pt x="504826" y="590819"/>
                  <a:pt x="504826" y="706112"/>
                </a:cubicBezTo>
                <a:lnTo>
                  <a:pt x="507596" y="733585"/>
                </a:lnTo>
                <a:lnTo>
                  <a:pt x="7617" y="847691"/>
                </a:lnTo>
                <a:lnTo>
                  <a:pt x="6917" y="843105"/>
                </a:lnTo>
                <a:cubicBezTo>
                  <a:pt x="2343" y="798063"/>
                  <a:pt x="0" y="752362"/>
                  <a:pt x="0" y="706113"/>
                </a:cubicBezTo>
                <a:cubicBezTo>
                  <a:pt x="0" y="474870"/>
                  <a:pt x="58581" y="257309"/>
                  <a:pt x="161713" y="67461"/>
                </a:cubicBezTo>
                <a:lnTo>
                  <a:pt x="202696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75000"/>
                </a:schemeClr>
              </a:gs>
              <a:gs pos="100000">
                <a:schemeClr val="accent2"/>
              </a:gs>
            </a:gsLst>
            <a:lin ang="156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4918DED6-36AD-482A-95DA-6F7FF27A33E5}"/>
              </a:ext>
            </a:extLst>
          </p:cNvPr>
          <p:cNvSpPr/>
          <p:nvPr/>
        </p:nvSpPr>
        <p:spPr>
          <a:xfrm>
            <a:off x="6832574" y="2723637"/>
            <a:ext cx="603276" cy="846646"/>
          </a:xfrm>
          <a:custGeom>
            <a:avLst/>
            <a:gdLst>
              <a:gd name="connsiteX0" fmla="*/ 401035 w 603276"/>
              <a:gd name="connsiteY0" fmla="*/ 0 h 846646"/>
              <a:gd name="connsiteX1" fmla="*/ 441563 w 603276"/>
              <a:gd name="connsiteY1" fmla="*/ 66712 h 846646"/>
              <a:gd name="connsiteX2" fmla="*/ 603276 w 603276"/>
              <a:gd name="connsiteY2" fmla="*/ 705364 h 846646"/>
              <a:gd name="connsiteX3" fmla="*/ 596359 w 603276"/>
              <a:gd name="connsiteY3" fmla="*/ 842356 h 846646"/>
              <a:gd name="connsiteX4" fmla="*/ 595705 w 603276"/>
              <a:gd name="connsiteY4" fmla="*/ 846646 h 846646"/>
              <a:gd name="connsiteX5" fmla="*/ 95715 w 603276"/>
              <a:gd name="connsiteY5" fmla="*/ 732509 h 846646"/>
              <a:gd name="connsiteX6" fmla="*/ 98451 w 603276"/>
              <a:gd name="connsiteY6" fmla="*/ 705363 h 846646"/>
              <a:gd name="connsiteX7" fmla="*/ 32831 w 603276"/>
              <a:gd name="connsiteY7" fmla="*/ 380334 h 846646"/>
              <a:gd name="connsiteX8" fmla="*/ 0 w 603276"/>
              <a:gd name="connsiteY8" fmla="*/ 319846 h 846646"/>
              <a:gd name="connsiteX9" fmla="*/ 401035 w 603276"/>
              <a:gd name="connsiteY9" fmla="*/ 0 h 84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3276" h="846646">
                <a:moveTo>
                  <a:pt x="401035" y="0"/>
                </a:moveTo>
                <a:lnTo>
                  <a:pt x="441563" y="66712"/>
                </a:lnTo>
                <a:cubicBezTo>
                  <a:pt x="544695" y="256560"/>
                  <a:pt x="603276" y="474121"/>
                  <a:pt x="603276" y="705364"/>
                </a:cubicBezTo>
                <a:cubicBezTo>
                  <a:pt x="603276" y="751613"/>
                  <a:pt x="600933" y="797314"/>
                  <a:pt x="596359" y="842356"/>
                </a:cubicBezTo>
                <a:lnTo>
                  <a:pt x="595705" y="846646"/>
                </a:lnTo>
                <a:lnTo>
                  <a:pt x="95715" y="732509"/>
                </a:lnTo>
                <a:lnTo>
                  <a:pt x="98451" y="705363"/>
                </a:lnTo>
                <a:cubicBezTo>
                  <a:pt x="98451" y="590070"/>
                  <a:pt x="75086" y="480235"/>
                  <a:pt x="32831" y="380334"/>
                </a:cubicBezTo>
                <a:lnTo>
                  <a:pt x="0" y="319846"/>
                </a:lnTo>
                <a:lnTo>
                  <a:pt x="401035" y="0"/>
                </a:lnTo>
                <a:close/>
              </a:path>
            </a:pathLst>
          </a:custGeom>
          <a:gradFill flip="none" rotWithShape="1">
            <a:gsLst>
              <a:gs pos="25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192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24D3EE22-21F8-499B-BBA6-85CFB59E2B4B}"/>
              </a:ext>
            </a:extLst>
          </p:cNvPr>
          <p:cNvSpPr/>
          <p:nvPr/>
        </p:nvSpPr>
        <p:spPr>
          <a:xfrm>
            <a:off x="6593593" y="3765068"/>
            <a:ext cx="763277" cy="792730"/>
          </a:xfrm>
          <a:custGeom>
            <a:avLst/>
            <a:gdLst>
              <a:gd name="connsiteX0" fmla="*/ 265820 w 763277"/>
              <a:gd name="connsiteY0" fmla="*/ 0 h 792730"/>
              <a:gd name="connsiteX1" fmla="*/ 763277 w 763277"/>
              <a:gd name="connsiteY1" fmla="*/ 113574 h 792730"/>
              <a:gd name="connsiteX2" fmla="*/ 736965 w 763277"/>
              <a:gd name="connsiteY2" fmla="*/ 185463 h 792730"/>
              <a:gd name="connsiteX3" fmla="*/ 251530 w 763277"/>
              <a:gd name="connsiteY3" fmla="*/ 774958 h 792730"/>
              <a:gd name="connsiteX4" fmla="*/ 222276 w 763277"/>
              <a:gd name="connsiteY4" fmla="*/ 792730 h 792730"/>
              <a:gd name="connsiteX5" fmla="*/ 0 w 763277"/>
              <a:gd name="connsiteY5" fmla="*/ 331000 h 792730"/>
              <a:gd name="connsiteX6" fmla="*/ 92859 w 763277"/>
              <a:gd name="connsiteY6" fmla="*/ 254384 h 792730"/>
              <a:gd name="connsiteX7" fmla="*/ 194823 w 763277"/>
              <a:gd name="connsiteY7" fmla="*/ 130803 h 792730"/>
              <a:gd name="connsiteX8" fmla="*/ 265820 w 763277"/>
              <a:gd name="connsiteY8" fmla="*/ 0 h 79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3277" h="792730">
                <a:moveTo>
                  <a:pt x="265820" y="0"/>
                </a:moveTo>
                <a:lnTo>
                  <a:pt x="763277" y="113574"/>
                </a:lnTo>
                <a:lnTo>
                  <a:pt x="736965" y="185463"/>
                </a:lnTo>
                <a:cubicBezTo>
                  <a:pt x="635265" y="425910"/>
                  <a:pt x="465372" y="630490"/>
                  <a:pt x="251530" y="774958"/>
                </a:cubicBezTo>
                <a:lnTo>
                  <a:pt x="222276" y="792730"/>
                </a:lnTo>
                <a:lnTo>
                  <a:pt x="0" y="331000"/>
                </a:lnTo>
                <a:lnTo>
                  <a:pt x="92859" y="254384"/>
                </a:lnTo>
                <a:cubicBezTo>
                  <a:pt x="130637" y="216607"/>
                  <a:pt x="164811" y="175226"/>
                  <a:pt x="194823" y="130803"/>
                </a:cubicBezTo>
                <a:lnTo>
                  <a:pt x="265820" y="0"/>
                </a:lnTo>
                <a:close/>
              </a:path>
            </a:pathLst>
          </a:custGeom>
          <a:gradFill flip="none" rotWithShape="1">
            <a:gsLst>
              <a:gs pos="16000">
                <a:schemeClr val="accent4">
                  <a:lumMod val="75000"/>
                </a:schemeClr>
              </a:gs>
              <a:gs pos="100000">
                <a:schemeClr val="accent4"/>
              </a:gs>
            </a:gsLst>
            <a:lin ang="21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0937D3B9-0208-41B3-9859-5C4CDFD1709D}"/>
              </a:ext>
            </a:extLst>
          </p:cNvPr>
          <p:cNvSpPr/>
          <p:nvPr/>
        </p:nvSpPr>
        <p:spPr>
          <a:xfrm>
            <a:off x="4835253" y="3765391"/>
            <a:ext cx="764292" cy="793154"/>
          </a:xfrm>
          <a:custGeom>
            <a:avLst/>
            <a:gdLst>
              <a:gd name="connsiteX0" fmla="*/ 497509 w 764292"/>
              <a:gd name="connsiteY0" fmla="*/ 0 h 793154"/>
              <a:gd name="connsiteX1" fmla="*/ 568331 w 764292"/>
              <a:gd name="connsiteY1" fmla="*/ 130480 h 793154"/>
              <a:gd name="connsiteX2" fmla="*/ 670295 w 764292"/>
              <a:gd name="connsiteY2" fmla="*/ 254061 h 793154"/>
              <a:gd name="connsiteX3" fmla="*/ 764292 w 764292"/>
              <a:gd name="connsiteY3" fmla="*/ 331615 h 793154"/>
              <a:gd name="connsiteX4" fmla="*/ 542108 w 764292"/>
              <a:gd name="connsiteY4" fmla="*/ 793154 h 793154"/>
              <a:gd name="connsiteX5" fmla="*/ 511624 w 764292"/>
              <a:gd name="connsiteY5" fmla="*/ 774635 h 793154"/>
              <a:gd name="connsiteX6" fmla="*/ 26189 w 764292"/>
              <a:gd name="connsiteY6" fmla="*/ 185140 h 793154"/>
              <a:gd name="connsiteX7" fmla="*/ 0 w 764292"/>
              <a:gd name="connsiteY7" fmla="*/ 113586 h 793154"/>
              <a:gd name="connsiteX8" fmla="*/ 497509 w 764292"/>
              <a:gd name="connsiteY8" fmla="*/ 0 h 79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4292" h="793154">
                <a:moveTo>
                  <a:pt x="497509" y="0"/>
                </a:moveTo>
                <a:lnTo>
                  <a:pt x="568331" y="130480"/>
                </a:lnTo>
                <a:cubicBezTo>
                  <a:pt x="598343" y="174903"/>
                  <a:pt x="632518" y="216284"/>
                  <a:pt x="670295" y="254061"/>
                </a:cubicBezTo>
                <a:lnTo>
                  <a:pt x="764292" y="331615"/>
                </a:lnTo>
                <a:lnTo>
                  <a:pt x="542108" y="793154"/>
                </a:lnTo>
                <a:lnTo>
                  <a:pt x="511624" y="774635"/>
                </a:lnTo>
                <a:cubicBezTo>
                  <a:pt x="297783" y="630167"/>
                  <a:pt x="127889" y="425587"/>
                  <a:pt x="26189" y="185140"/>
                </a:cubicBezTo>
                <a:lnTo>
                  <a:pt x="0" y="113586"/>
                </a:lnTo>
                <a:lnTo>
                  <a:pt x="497509" y="0"/>
                </a:lnTo>
                <a:close/>
              </a:path>
            </a:pathLst>
          </a:custGeom>
          <a:gradFill flip="none" rotWithShape="1">
            <a:gsLst>
              <a:gs pos="500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84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73FB6B97-C7CA-4A52-88D3-6B5A3FBD85F5}"/>
              </a:ext>
            </a:extLst>
          </p:cNvPr>
          <p:cNvSpPr/>
          <p:nvPr/>
        </p:nvSpPr>
        <p:spPr>
          <a:xfrm>
            <a:off x="5661758" y="4233540"/>
            <a:ext cx="868064" cy="535311"/>
          </a:xfrm>
          <a:custGeom>
            <a:avLst/>
            <a:gdLst>
              <a:gd name="connsiteX0" fmla="*/ 222401 w 868064"/>
              <a:gd name="connsiteY0" fmla="*/ 0 h 535311"/>
              <a:gd name="connsiteX1" fmla="*/ 265955 w 868064"/>
              <a:gd name="connsiteY1" fmla="*/ 13520 h 535311"/>
              <a:gd name="connsiteX2" fmla="*/ 434242 w 868064"/>
              <a:gd name="connsiteY2" fmla="*/ 30485 h 535311"/>
              <a:gd name="connsiteX3" fmla="*/ 602529 w 868064"/>
              <a:gd name="connsiteY3" fmla="*/ 13520 h 535311"/>
              <a:gd name="connsiteX4" fmla="*/ 645609 w 868064"/>
              <a:gd name="connsiteY4" fmla="*/ 148 h 535311"/>
              <a:gd name="connsiteX5" fmla="*/ 868064 w 868064"/>
              <a:gd name="connsiteY5" fmla="*/ 462121 h 535311"/>
              <a:gd name="connsiteX6" fmla="*/ 832673 w 868064"/>
              <a:gd name="connsiteY6" fmla="*/ 475074 h 535311"/>
              <a:gd name="connsiteX7" fmla="*/ 434242 w 868064"/>
              <a:gd name="connsiteY7" fmla="*/ 535311 h 535311"/>
              <a:gd name="connsiteX8" fmla="*/ 35811 w 868064"/>
              <a:gd name="connsiteY8" fmla="*/ 475074 h 535311"/>
              <a:gd name="connsiteX9" fmla="*/ 0 w 868064"/>
              <a:gd name="connsiteY9" fmla="*/ 461967 h 535311"/>
              <a:gd name="connsiteX10" fmla="*/ 222401 w 868064"/>
              <a:gd name="connsiteY10" fmla="*/ 0 h 535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68064" h="535311">
                <a:moveTo>
                  <a:pt x="222401" y="0"/>
                </a:moveTo>
                <a:lnTo>
                  <a:pt x="265955" y="13520"/>
                </a:lnTo>
                <a:cubicBezTo>
                  <a:pt x="320314" y="24644"/>
                  <a:pt x="376596" y="30485"/>
                  <a:pt x="434242" y="30485"/>
                </a:cubicBezTo>
                <a:cubicBezTo>
                  <a:pt x="491889" y="30485"/>
                  <a:pt x="548171" y="24644"/>
                  <a:pt x="602529" y="13520"/>
                </a:cubicBezTo>
                <a:lnTo>
                  <a:pt x="645609" y="148"/>
                </a:lnTo>
                <a:lnTo>
                  <a:pt x="868064" y="462121"/>
                </a:lnTo>
                <a:lnTo>
                  <a:pt x="832673" y="475074"/>
                </a:lnTo>
                <a:cubicBezTo>
                  <a:pt x="706809" y="514222"/>
                  <a:pt x="572988" y="535311"/>
                  <a:pt x="434242" y="535311"/>
                </a:cubicBezTo>
                <a:cubicBezTo>
                  <a:pt x="295496" y="535311"/>
                  <a:pt x="161676" y="514222"/>
                  <a:pt x="35811" y="475074"/>
                </a:cubicBezTo>
                <a:lnTo>
                  <a:pt x="0" y="461967"/>
                </a:lnTo>
                <a:lnTo>
                  <a:pt x="222401" y="0"/>
                </a:lnTo>
                <a:close/>
              </a:path>
            </a:pathLst>
          </a:custGeom>
          <a:gradFill flip="none" rotWithShape="1">
            <a:gsLst>
              <a:gs pos="2300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54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EED6B9F2-48EF-4880-B332-4F022922D69B}"/>
              </a:ext>
            </a:extLst>
          </p:cNvPr>
          <p:cNvSpPr/>
          <p:nvPr/>
        </p:nvSpPr>
        <p:spPr>
          <a:xfrm>
            <a:off x="5596007" y="2929009"/>
            <a:ext cx="999985" cy="999985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DEFE2238-8EB8-4234-9FEE-7BFF749D61BE}"/>
              </a:ext>
            </a:extLst>
          </p:cNvPr>
          <p:cNvSpPr txBox="1"/>
          <p:nvPr/>
        </p:nvSpPr>
        <p:spPr>
          <a:xfrm>
            <a:off x="6543508" y="1394907"/>
            <a:ext cx="80983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01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5E8FB8D2-CFE7-4D9A-A04D-78342ACC578F}"/>
              </a:ext>
            </a:extLst>
          </p:cNvPr>
          <p:cNvSpPr txBox="1"/>
          <p:nvPr/>
        </p:nvSpPr>
        <p:spPr>
          <a:xfrm>
            <a:off x="7092334" y="4290446"/>
            <a:ext cx="80983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4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50A422DE-D9AE-4D77-9956-497F590C702C}"/>
              </a:ext>
            </a:extLst>
          </p:cNvPr>
          <p:cNvSpPr txBox="1"/>
          <p:nvPr/>
        </p:nvSpPr>
        <p:spPr>
          <a:xfrm>
            <a:off x="4362344" y="4295667"/>
            <a:ext cx="80983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4800" b="1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05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2FE2E0E9-FA27-4F64-A754-3BB1DCEC2938}"/>
              </a:ext>
            </a:extLst>
          </p:cNvPr>
          <p:cNvSpPr txBox="1"/>
          <p:nvPr/>
        </p:nvSpPr>
        <p:spPr>
          <a:xfrm>
            <a:off x="4954960" y="1421660"/>
            <a:ext cx="80983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5"/>
                </a:solidFill>
              </a:rPr>
              <a:t>07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630691F8-CB6C-4529-AC01-86A899362FDE}"/>
              </a:ext>
            </a:extLst>
          </p:cNvPr>
          <p:cNvSpPr txBox="1"/>
          <p:nvPr/>
        </p:nvSpPr>
        <p:spPr>
          <a:xfrm>
            <a:off x="3812703" y="2607829"/>
            <a:ext cx="80983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4800"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06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EC1FDD25-419D-412B-ABFD-C662F8E100E7}"/>
              </a:ext>
            </a:extLst>
          </p:cNvPr>
          <p:cNvSpPr txBox="1"/>
          <p:nvPr/>
        </p:nvSpPr>
        <p:spPr>
          <a:xfrm>
            <a:off x="7516824" y="2634373"/>
            <a:ext cx="80983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1"/>
                </a:solidFill>
              </a:rPr>
              <a:t>02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B024B3E8-4621-4594-9C70-CFE9455FA74B}"/>
              </a:ext>
            </a:extLst>
          </p:cNvPr>
          <p:cNvSpPr txBox="1"/>
          <p:nvPr/>
        </p:nvSpPr>
        <p:spPr>
          <a:xfrm>
            <a:off x="5685390" y="4873822"/>
            <a:ext cx="80983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6">
                    <a:lumMod val="75000"/>
                  </a:schemeClr>
                </a:solidFill>
              </a:rPr>
              <a:t>04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FC2E809-D8D3-492D-9D1D-E92727248765}"/>
              </a:ext>
            </a:extLst>
          </p:cNvPr>
          <p:cNvGrpSpPr/>
          <p:nvPr/>
        </p:nvGrpSpPr>
        <p:grpSpPr>
          <a:xfrm>
            <a:off x="8921977" y="2232975"/>
            <a:ext cx="2937088" cy="1203069"/>
            <a:chOff x="8921977" y="2385048"/>
            <a:chExt cx="2937088" cy="1203069"/>
          </a:xfrm>
        </p:grpSpPr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776E7132-EF64-4D8E-9AD7-BD6B42483656}"/>
                </a:ext>
              </a:extLst>
            </p:cNvPr>
            <p:cNvSpPr txBox="1"/>
            <p:nvPr/>
          </p:nvSpPr>
          <p:spPr>
            <a:xfrm>
              <a:off x="8921977" y="238504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560DCC6E-4F42-4E53-A57E-FA706835ABD9}"/>
                </a:ext>
              </a:extLst>
            </p:cNvPr>
            <p:cNvSpPr txBox="1"/>
            <p:nvPr/>
          </p:nvSpPr>
          <p:spPr>
            <a:xfrm>
              <a:off x="8921977" y="2757120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3B9F796C-9348-4A46-8536-0EC8CB5ADBE6}"/>
              </a:ext>
            </a:extLst>
          </p:cNvPr>
          <p:cNvGrpSpPr/>
          <p:nvPr/>
        </p:nvGrpSpPr>
        <p:grpSpPr>
          <a:xfrm>
            <a:off x="8921977" y="4960906"/>
            <a:ext cx="2937088" cy="1203069"/>
            <a:chOff x="8921977" y="4960906"/>
            <a:chExt cx="2937088" cy="1203069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42D984C3-25DA-4A2A-B96C-50DE4DD20103}"/>
                </a:ext>
              </a:extLst>
            </p:cNvPr>
            <p:cNvSpPr txBox="1"/>
            <p:nvPr/>
          </p:nvSpPr>
          <p:spPr>
            <a:xfrm>
              <a:off x="8921977" y="496090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0235A293-493C-4CF0-8BA8-7F2536D75DF3}"/>
                </a:ext>
              </a:extLst>
            </p:cNvPr>
            <p:cNvSpPr txBox="1"/>
            <p:nvPr/>
          </p:nvSpPr>
          <p:spPr>
            <a:xfrm>
              <a:off x="8921977" y="5332978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87A74D0E-263F-4BBF-BE2B-AEE2FC571952}"/>
              </a:ext>
            </a:extLst>
          </p:cNvPr>
          <p:cNvGrpSpPr/>
          <p:nvPr/>
        </p:nvGrpSpPr>
        <p:grpSpPr>
          <a:xfrm>
            <a:off x="340731" y="2816745"/>
            <a:ext cx="2937088" cy="1203069"/>
            <a:chOff x="340731" y="2816745"/>
            <a:chExt cx="2937088" cy="1203069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96CA7B67-BE37-4663-AE10-4CBF448EFD95}"/>
                </a:ext>
              </a:extLst>
            </p:cNvPr>
            <p:cNvSpPr txBox="1"/>
            <p:nvPr/>
          </p:nvSpPr>
          <p:spPr>
            <a:xfrm>
              <a:off x="340731" y="281674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B9BB22A0-70DD-4355-9985-2BA0773153B4}"/>
                </a:ext>
              </a:extLst>
            </p:cNvPr>
            <p:cNvSpPr txBox="1"/>
            <p:nvPr/>
          </p:nvSpPr>
          <p:spPr>
            <a:xfrm>
              <a:off x="348526" y="3188817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D84390DA-28BA-4F20-AED9-E17F7CB9BA4D}"/>
              </a:ext>
            </a:extLst>
          </p:cNvPr>
          <p:cNvGrpSpPr/>
          <p:nvPr/>
        </p:nvGrpSpPr>
        <p:grpSpPr>
          <a:xfrm>
            <a:off x="340731" y="4536370"/>
            <a:ext cx="2937088" cy="1203069"/>
            <a:chOff x="340731" y="4536370"/>
            <a:chExt cx="2937088" cy="1203069"/>
          </a:xfrm>
        </p:grpSpPr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5A7B789E-D55D-4E5B-AC3D-021C52457F15}"/>
                </a:ext>
              </a:extLst>
            </p:cNvPr>
            <p:cNvSpPr txBox="1"/>
            <p:nvPr/>
          </p:nvSpPr>
          <p:spPr>
            <a:xfrm>
              <a:off x="340731" y="4536370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1AB2349E-79F4-43D3-9FD2-F393501C3B51}"/>
                </a:ext>
              </a:extLst>
            </p:cNvPr>
            <p:cNvSpPr txBox="1"/>
            <p:nvPr/>
          </p:nvSpPr>
          <p:spPr>
            <a:xfrm>
              <a:off x="348526" y="49084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EA99DE3E-DF34-437C-987A-9166027D936A}"/>
              </a:ext>
            </a:extLst>
          </p:cNvPr>
          <p:cNvGrpSpPr/>
          <p:nvPr/>
        </p:nvGrpSpPr>
        <p:grpSpPr>
          <a:xfrm>
            <a:off x="8921977" y="869010"/>
            <a:ext cx="2937088" cy="1203069"/>
            <a:chOff x="8921977" y="1097119"/>
            <a:chExt cx="2937088" cy="1203069"/>
          </a:xfrm>
        </p:grpSpPr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0D7F897C-181A-4CE0-9A38-6A81EA7CC32C}"/>
                </a:ext>
              </a:extLst>
            </p:cNvPr>
            <p:cNvSpPr txBox="1"/>
            <p:nvPr/>
          </p:nvSpPr>
          <p:spPr>
            <a:xfrm>
              <a:off x="8921977" y="1097119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tx2">
                      <a:lumMod val="90000"/>
                      <a:lumOff val="1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1BD47FD1-1711-4F47-8FD1-468F284F64C5}"/>
                </a:ext>
              </a:extLst>
            </p:cNvPr>
            <p:cNvSpPr txBox="1"/>
            <p:nvPr/>
          </p:nvSpPr>
          <p:spPr>
            <a:xfrm>
              <a:off x="8921977" y="146919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5D0482BE-6A05-46EA-B713-5549704A0BF1}"/>
              </a:ext>
            </a:extLst>
          </p:cNvPr>
          <p:cNvGrpSpPr/>
          <p:nvPr/>
        </p:nvGrpSpPr>
        <p:grpSpPr>
          <a:xfrm>
            <a:off x="340731" y="1097119"/>
            <a:ext cx="2937088" cy="1203069"/>
            <a:chOff x="340731" y="1097119"/>
            <a:chExt cx="2937088" cy="1203069"/>
          </a:xfrm>
        </p:grpSpPr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C40EBBE9-9671-4BAA-9E31-570DADC417ED}"/>
                </a:ext>
              </a:extLst>
            </p:cNvPr>
            <p:cNvSpPr txBox="1"/>
            <p:nvPr/>
          </p:nvSpPr>
          <p:spPr>
            <a:xfrm>
              <a:off x="340731" y="1097119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0DDDE6EE-AC70-491E-B29A-8DB73E46A4F1}"/>
                </a:ext>
              </a:extLst>
            </p:cNvPr>
            <p:cNvSpPr txBox="1"/>
            <p:nvPr/>
          </p:nvSpPr>
          <p:spPr>
            <a:xfrm>
              <a:off x="348526" y="146919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4473875-7C06-4B03-B389-70EE350469F9}"/>
              </a:ext>
            </a:extLst>
          </p:cNvPr>
          <p:cNvGrpSpPr/>
          <p:nvPr/>
        </p:nvGrpSpPr>
        <p:grpSpPr>
          <a:xfrm>
            <a:off x="8921977" y="3596940"/>
            <a:ext cx="2937088" cy="1203069"/>
            <a:chOff x="8921977" y="3672977"/>
            <a:chExt cx="2937088" cy="1203069"/>
          </a:xfrm>
        </p:grpSpPr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0B1CB96D-E8B4-4937-82A7-270690858820}"/>
                </a:ext>
              </a:extLst>
            </p:cNvPr>
            <p:cNvSpPr txBox="1"/>
            <p:nvPr/>
          </p:nvSpPr>
          <p:spPr>
            <a:xfrm>
              <a:off x="8921977" y="3672977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67D389F6-C9D7-49B5-9361-72347ABA091A}"/>
                </a:ext>
              </a:extLst>
            </p:cNvPr>
            <p:cNvSpPr txBox="1"/>
            <p:nvPr/>
          </p:nvSpPr>
          <p:spPr>
            <a:xfrm>
              <a:off x="8921977" y="4045049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145" name="Graphic 144" descr="Lightbulb">
            <a:extLst>
              <a:ext uri="{FF2B5EF4-FFF2-40B4-BE49-F238E27FC236}">
                <a16:creationId xmlns:a16="http://schemas.microsoft.com/office/drawing/2014/main" id="{43E878A1-6C21-42B3-8649-66EC9C2ACD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38800" y="29718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792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Oval 92">
            <a:extLst>
              <a:ext uri="{FF2B5EF4-FFF2-40B4-BE49-F238E27FC236}">
                <a16:creationId xmlns:a16="http://schemas.microsoft.com/office/drawing/2014/main" id="{7D870C3C-C704-4509-88CE-D9A7D44199C9}"/>
              </a:ext>
            </a:extLst>
          </p:cNvPr>
          <p:cNvSpPr/>
          <p:nvPr/>
        </p:nvSpPr>
        <p:spPr>
          <a:xfrm>
            <a:off x="4199549" y="1523777"/>
            <a:ext cx="3792903" cy="3792903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Diagram w/ 7 Parts for PowerPoint</a:t>
            </a:r>
            <a:endParaRPr lang="en-US" b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52501B53-3593-432B-AC55-D242D1D58E5C}"/>
              </a:ext>
            </a:extLst>
          </p:cNvPr>
          <p:cNvSpPr/>
          <p:nvPr/>
        </p:nvSpPr>
        <p:spPr>
          <a:xfrm>
            <a:off x="447676" y="1168401"/>
            <a:ext cx="4912203" cy="3387201"/>
          </a:xfrm>
          <a:custGeom>
            <a:avLst/>
            <a:gdLst>
              <a:gd name="connsiteX0" fmla="*/ 0 w 4912203"/>
              <a:gd name="connsiteY0" fmla="*/ 0 h 3387201"/>
              <a:gd name="connsiteX1" fmla="*/ 2561608 w 4912203"/>
              <a:gd name="connsiteY1" fmla="*/ 0 h 3387201"/>
              <a:gd name="connsiteX2" fmla="*/ 4912203 w 4912203"/>
              <a:gd name="connsiteY2" fmla="*/ 1874251 h 3387201"/>
              <a:gd name="connsiteX3" fmla="*/ 4878921 w 4912203"/>
              <a:gd name="connsiteY3" fmla="*/ 1935570 h 3387201"/>
              <a:gd name="connsiteX4" fmla="*/ 4813300 w 4912203"/>
              <a:gd name="connsiteY4" fmla="*/ 2260599 h 3387201"/>
              <a:gd name="connsiteX5" fmla="*/ 4816070 w 4912203"/>
              <a:gd name="connsiteY5" fmla="*/ 2288072 h 3387201"/>
              <a:gd name="connsiteX6" fmla="*/ 0 w 4912203"/>
              <a:gd name="connsiteY6" fmla="*/ 3387201 h 338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12203" h="3387201">
                <a:moveTo>
                  <a:pt x="0" y="0"/>
                </a:moveTo>
                <a:lnTo>
                  <a:pt x="2561608" y="0"/>
                </a:lnTo>
                <a:lnTo>
                  <a:pt x="4912203" y="1874251"/>
                </a:lnTo>
                <a:lnTo>
                  <a:pt x="4878921" y="1935570"/>
                </a:lnTo>
                <a:cubicBezTo>
                  <a:pt x="4836666" y="2035471"/>
                  <a:pt x="4813300" y="2145306"/>
                  <a:pt x="4813300" y="2260599"/>
                </a:cubicBezTo>
                <a:lnTo>
                  <a:pt x="4816070" y="2288072"/>
                </a:lnTo>
                <a:lnTo>
                  <a:pt x="0" y="338720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751D6C20-5B85-43F8-8E12-7E914571414C}"/>
              </a:ext>
            </a:extLst>
          </p:cNvPr>
          <p:cNvSpPr/>
          <p:nvPr/>
        </p:nvSpPr>
        <p:spPr>
          <a:xfrm>
            <a:off x="3515686" y="1168401"/>
            <a:ext cx="2423153" cy="1627619"/>
          </a:xfrm>
          <a:custGeom>
            <a:avLst/>
            <a:gdLst>
              <a:gd name="connsiteX0" fmla="*/ 0 w 2423153"/>
              <a:gd name="connsiteY0" fmla="*/ 0 h 1627619"/>
              <a:gd name="connsiteX1" fmla="*/ 2423153 w 2423153"/>
              <a:gd name="connsiteY1" fmla="*/ 0 h 1627619"/>
              <a:gd name="connsiteX2" fmla="*/ 2423153 w 2423153"/>
              <a:gd name="connsiteY2" fmla="*/ 1440841 h 1627619"/>
              <a:gd name="connsiteX3" fmla="*/ 2412027 w 2423153"/>
              <a:gd name="connsiteY3" fmla="*/ 1442539 h 1627619"/>
              <a:gd name="connsiteX4" fmla="*/ 2113444 w 2423153"/>
              <a:gd name="connsiteY4" fmla="*/ 1568183 h 1627619"/>
              <a:gd name="connsiteX5" fmla="*/ 2041406 w 2423153"/>
              <a:gd name="connsiteY5" fmla="*/ 1627619 h 1627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3153" h="1627619">
                <a:moveTo>
                  <a:pt x="0" y="0"/>
                </a:moveTo>
                <a:lnTo>
                  <a:pt x="2423153" y="0"/>
                </a:lnTo>
                <a:lnTo>
                  <a:pt x="2423153" y="1440841"/>
                </a:lnTo>
                <a:lnTo>
                  <a:pt x="2412027" y="1442539"/>
                </a:lnTo>
                <a:cubicBezTo>
                  <a:pt x="2303311" y="1464785"/>
                  <a:pt x="2202291" y="1508159"/>
                  <a:pt x="2113444" y="1568183"/>
                </a:cubicBezTo>
                <a:lnTo>
                  <a:pt x="2041406" y="162761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B35D995-FC94-4573-8D96-CB67775BCD4C}"/>
              </a:ext>
            </a:extLst>
          </p:cNvPr>
          <p:cNvSpPr/>
          <p:nvPr/>
        </p:nvSpPr>
        <p:spPr>
          <a:xfrm>
            <a:off x="6254751" y="1168401"/>
            <a:ext cx="2422343" cy="1628212"/>
          </a:xfrm>
          <a:custGeom>
            <a:avLst/>
            <a:gdLst>
              <a:gd name="connsiteX0" fmla="*/ 0 w 2422343"/>
              <a:gd name="connsiteY0" fmla="*/ 0 h 1628212"/>
              <a:gd name="connsiteX1" fmla="*/ 2422343 w 2422343"/>
              <a:gd name="connsiteY1" fmla="*/ 0 h 1628212"/>
              <a:gd name="connsiteX2" fmla="*/ 380876 w 2422343"/>
              <a:gd name="connsiteY2" fmla="*/ 1628212 h 1628212"/>
              <a:gd name="connsiteX3" fmla="*/ 308120 w 2422343"/>
              <a:gd name="connsiteY3" fmla="*/ 1568183 h 1628212"/>
              <a:gd name="connsiteX4" fmla="*/ 9536 w 2422343"/>
              <a:gd name="connsiteY4" fmla="*/ 1442539 h 1628212"/>
              <a:gd name="connsiteX5" fmla="*/ 0 w 2422343"/>
              <a:gd name="connsiteY5" fmla="*/ 1441084 h 162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2343" h="1628212">
                <a:moveTo>
                  <a:pt x="0" y="0"/>
                </a:moveTo>
                <a:lnTo>
                  <a:pt x="2422343" y="0"/>
                </a:lnTo>
                <a:lnTo>
                  <a:pt x="380876" y="1628212"/>
                </a:lnTo>
                <a:lnTo>
                  <a:pt x="308120" y="1568183"/>
                </a:lnTo>
                <a:cubicBezTo>
                  <a:pt x="219273" y="1508159"/>
                  <a:pt x="118252" y="1464785"/>
                  <a:pt x="9536" y="1442539"/>
                </a:cubicBezTo>
                <a:lnTo>
                  <a:pt x="0" y="144108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FDEA8307-6BAA-41F8-BE4E-65D874C64834}"/>
              </a:ext>
            </a:extLst>
          </p:cNvPr>
          <p:cNvSpPr/>
          <p:nvPr/>
        </p:nvSpPr>
        <p:spPr>
          <a:xfrm>
            <a:off x="6832574" y="1168401"/>
            <a:ext cx="4911752" cy="3387141"/>
          </a:xfrm>
          <a:custGeom>
            <a:avLst/>
            <a:gdLst>
              <a:gd name="connsiteX0" fmla="*/ 2351046 w 4911752"/>
              <a:gd name="connsiteY0" fmla="*/ 0 h 3387141"/>
              <a:gd name="connsiteX1" fmla="*/ 4911752 w 4911752"/>
              <a:gd name="connsiteY1" fmla="*/ 0 h 3387141"/>
              <a:gd name="connsiteX2" fmla="*/ 4911752 w 4911752"/>
              <a:gd name="connsiteY2" fmla="*/ 3387141 h 3387141"/>
              <a:gd name="connsiteX3" fmla="*/ 95715 w 4911752"/>
              <a:gd name="connsiteY3" fmla="*/ 2287745 h 3387141"/>
              <a:gd name="connsiteX4" fmla="*/ 98451 w 4911752"/>
              <a:gd name="connsiteY4" fmla="*/ 2260599 h 3387141"/>
              <a:gd name="connsiteX5" fmla="*/ 32831 w 4911752"/>
              <a:gd name="connsiteY5" fmla="*/ 1935570 h 3387141"/>
              <a:gd name="connsiteX6" fmla="*/ 0 w 4911752"/>
              <a:gd name="connsiteY6" fmla="*/ 1875082 h 3387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11752" h="3387141">
                <a:moveTo>
                  <a:pt x="2351046" y="0"/>
                </a:moveTo>
                <a:lnTo>
                  <a:pt x="4911752" y="0"/>
                </a:lnTo>
                <a:lnTo>
                  <a:pt x="4911752" y="3387141"/>
                </a:lnTo>
                <a:lnTo>
                  <a:pt x="95715" y="2287745"/>
                </a:lnTo>
                <a:lnTo>
                  <a:pt x="98451" y="2260599"/>
                </a:lnTo>
                <a:cubicBezTo>
                  <a:pt x="98451" y="2145306"/>
                  <a:pt x="75086" y="2035471"/>
                  <a:pt x="32831" y="1935570"/>
                </a:cubicBezTo>
                <a:lnTo>
                  <a:pt x="0" y="187508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A05EA62D-665A-44DA-B06C-F3B55899287D}"/>
              </a:ext>
            </a:extLst>
          </p:cNvPr>
          <p:cNvSpPr/>
          <p:nvPr/>
        </p:nvSpPr>
        <p:spPr>
          <a:xfrm>
            <a:off x="447675" y="3765391"/>
            <a:ext cx="5151870" cy="1924210"/>
          </a:xfrm>
          <a:custGeom>
            <a:avLst/>
            <a:gdLst>
              <a:gd name="connsiteX0" fmla="*/ 4885087 w 5151870"/>
              <a:gd name="connsiteY0" fmla="*/ 0 h 1924210"/>
              <a:gd name="connsiteX1" fmla="*/ 4955909 w 5151870"/>
              <a:gd name="connsiteY1" fmla="*/ 130480 h 1924210"/>
              <a:gd name="connsiteX2" fmla="*/ 5057873 w 5151870"/>
              <a:gd name="connsiteY2" fmla="*/ 254061 h 1924210"/>
              <a:gd name="connsiteX3" fmla="*/ 5151870 w 5151870"/>
              <a:gd name="connsiteY3" fmla="*/ 331615 h 1924210"/>
              <a:gd name="connsiteX4" fmla="*/ 4385197 w 5151870"/>
              <a:gd name="connsiteY4" fmla="*/ 1924210 h 1924210"/>
              <a:gd name="connsiteX5" fmla="*/ 0 w 5151870"/>
              <a:gd name="connsiteY5" fmla="*/ 1924210 h 1924210"/>
              <a:gd name="connsiteX6" fmla="*/ 0 w 5151870"/>
              <a:gd name="connsiteY6" fmla="*/ 1115306 h 1924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51870" h="1924210">
                <a:moveTo>
                  <a:pt x="4885087" y="0"/>
                </a:moveTo>
                <a:lnTo>
                  <a:pt x="4955909" y="130480"/>
                </a:lnTo>
                <a:cubicBezTo>
                  <a:pt x="4985921" y="174903"/>
                  <a:pt x="5020096" y="216284"/>
                  <a:pt x="5057873" y="254061"/>
                </a:cubicBezTo>
                <a:lnTo>
                  <a:pt x="5151870" y="331615"/>
                </a:lnTo>
                <a:lnTo>
                  <a:pt x="4385197" y="1924210"/>
                </a:lnTo>
                <a:lnTo>
                  <a:pt x="0" y="1924210"/>
                </a:lnTo>
                <a:lnTo>
                  <a:pt x="0" y="111530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7A9D79BA-ECBC-48BB-BEE3-FEECB7C3576F}"/>
              </a:ext>
            </a:extLst>
          </p:cNvPr>
          <p:cNvSpPr/>
          <p:nvPr/>
        </p:nvSpPr>
        <p:spPr>
          <a:xfrm>
            <a:off x="6593593" y="3765068"/>
            <a:ext cx="5150733" cy="1924533"/>
          </a:xfrm>
          <a:custGeom>
            <a:avLst/>
            <a:gdLst>
              <a:gd name="connsiteX0" fmla="*/ 265820 w 5150733"/>
              <a:gd name="connsiteY0" fmla="*/ 0 h 1924533"/>
              <a:gd name="connsiteX1" fmla="*/ 5150733 w 5150733"/>
              <a:gd name="connsiteY1" fmla="*/ 1115267 h 1924533"/>
              <a:gd name="connsiteX2" fmla="*/ 5150733 w 5150733"/>
              <a:gd name="connsiteY2" fmla="*/ 1924533 h 1924533"/>
              <a:gd name="connsiteX3" fmla="*/ 767124 w 5150733"/>
              <a:gd name="connsiteY3" fmla="*/ 1924533 h 1924533"/>
              <a:gd name="connsiteX4" fmla="*/ 0 w 5150733"/>
              <a:gd name="connsiteY4" fmla="*/ 331000 h 1924533"/>
              <a:gd name="connsiteX5" fmla="*/ 92859 w 5150733"/>
              <a:gd name="connsiteY5" fmla="*/ 254384 h 1924533"/>
              <a:gd name="connsiteX6" fmla="*/ 194823 w 5150733"/>
              <a:gd name="connsiteY6" fmla="*/ 130803 h 1924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50733" h="1924533">
                <a:moveTo>
                  <a:pt x="265820" y="0"/>
                </a:moveTo>
                <a:lnTo>
                  <a:pt x="5150733" y="1115267"/>
                </a:lnTo>
                <a:lnTo>
                  <a:pt x="5150733" y="1924533"/>
                </a:lnTo>
                <a:lnTo>
                  <a:pt x="767124" y="1924533"/>
                </a:lnTo>
                <a:lnTo>
                  <a:pt x="0" y="331000"/>
                </a:lnTo>
                <a:lnTo>
                  <a:pt x="92859" y="254384"/>
                </a:lnTo>
                <a:cubicBezTo>
                  <a:pt x="130637" y="216607"/>
                  <a:pt x="164811" y="175226"/>
                  <a:pt x="194823" y="130803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145F5053-1ADA-446E-8D98-7449FAC1AB31}"/>
              </a:ext>
            </a:extLst>
          </p:cNvPr>
          <p:cNvSpPr/>
          <p:nvPr/>
        </p:nvSpPr>
        <p:spPr>
          <a:xfrm>
            <a:off x="5183177" y="4233540"/>
            <a:ext cx="1825259" cy="1456061"/>
          </a:xfrm>
          <a:custGeom>
            <a:avLst/>
            <a:gdLst>
              <a:gd name="connsiteX0" fmla="*/ 700982 w 1825259"/>
              <a:gd name="connsiteY0" fmla="*/ 0 h 1456061"/>
              <a:gd name="connsiteX1" fmla="*/ 744536 w 1825259"/>
              <a:gd name="connsiteY1" fmla="*/ 13520 h 1456061"/>
              <a:gd name="connsiteX2" fmla="*/ 912823 w 1825259"/>
              <a:gd name="connsiteY2" fmla="*/ 30485 h 1456061"/>
              <a:gd name="connsiteX3" fmla="*/ 1081110 w 1825259"/>
              <a:gd name="connsiteY3" fmla="*/ 13520 h 1456061"/>
              <a:gd name="connsiteX4" fmla="*/ 1124190 w 1825259"/>
              <a:gd name="connsiteY4" fmla="*/ 148 h 1456061"/>
              <a:gd name="connsiteX5" fmla="*/ 1825259 w 1825259"/>
              <a:gd name="connsiteY5" fmla="*/ 1456061 h 1456061"/>
              <a:gd name="connsiteX6" fmla="*/ 0 w 1825259"/>
              <a:gd name="connsiteY6" fmla="*/ 1456061 h 1456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5259" h="1456061">
                <a:moveTo>
                  <a:pt x="700982" y="0"/>
                </a:moveTo>
                <a:lnTo>
                  <a:pt x="744536" y="13520"/>
                </a:lnTo>
                <a:cubicBezTo>
                  <a:pt x="798895" y="24644"/>
                  <a:pt x="855177" y="30485"/>
                  <a:pt x="912823" y="30485"/>
                </a:cubicBezTo>
                <a:cubicBezTo>
                  <a:pt x="970470" y="30485"/>
                  <a:pt x="1026752" y="24644"/>
                  <a:pt x="1081110" y="13520"/>
                </a:cubicBezTo>
                <a:lnTo>
                  <a:pt x="1124190" y="148"/>
                </a:lnTo>
                <a:lnTo>
                  <a:pt x="1825259" y="1456061"/>
                </a:lnTo>
                <a:lnTo>
                  <a:pt x="0" y="145606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D663CB0F-F8B9-4846-A764-920F31908EFB}"/>
              </a:ext>
            </a:extLst>
          </p:cNvPr>
          <p:cNvSpPr/>
          <p:nvPr/>
        </p:nvSpPr>
        <p:spPr>
          <a:xfrm>
            <a:off x="5596007" y="2929009"/>
            <a:ext cx="999985" cy="999985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30C100BD-49B8-45B6-B32F-98017B619FF0}"/>
              </a:ext>
            </a:extLst>
          </p:cNvPr>
          <p:cNvGrpSpPr/>
          <p:nvPr/>
        </p:nvGrpSpPr>
        <p:grpSpPr>
          <a:xfrm>
            <a:off x="8329585" y="2150943"/>
            <a:ext cx="2937088" cy="1290153"/>
            <a:chOff x="8921977" y="1466725"/>
            <a:chExt cx="2937088" cy="129015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192923C4-075A-45AA-B0CB-39B276230BFB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E664F8A9-8BC0-442A-B49E-7FC442877A4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0F28E620-97D9-46C1-840F-6C941A5472A9}"/>
              </a:ext>
            </a:extLst>
          </p:cNvPr>
          <p:cNvGrpSpPr/>
          <p:nvPr/>
        </p:nvGrpSpPr>
        <p:grpSpPr>
          <a:xfrm>
            <a:off x="8264473" y="4407573"/>
            <a:ext cx="2937088" cy="1105487"/>
            <a:chOff x="8921977" y="4073386"/>
            <a:chExt cx="2937088" cy="1105487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331C078-762B-4A77-BEEC-05A69D1B4F25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BD2F0B9E-9DFF-42BE-B625-1FF095C7068E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D49D5A9A-1FDE-47BC-98CB-658ACA97B088}"/>
              </a:ext>
            </a:extLst>
          </p:cNvPr>
          <p:cNvGrpSpPr/>
          <p:nvPr/>
        </p:nvGrpSpPr>
        <p:grpSpPr>
          <a:xfrm>
            <a:off x="825014" y="2150943"/>
            <a:ext cx="2937088" cy="1290153"/>
            <a:chOff x="332936" y="2627766"/>
            <a:chExt cx="2937088" cy="1290153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D8D308E-DF9F-49E5-863A-4F2C6B173BF3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/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FE74F494-4CB7-41E1-8E73-F54CF153A94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CEB8C938-ADE4-4887-B3FF-2361DF28C82C}"/>
              </a:ext>
            </a:extLst>
          </p:cNvPr>
          <p:cNvGrpSpPr/>
          <p:nvPr/>
        </p:nvGrpSpPr>
        <p:grpSpPr>
          <a:xfrm>
            <a:off x="1343046" y="4407573"/>
            <a:ext cx="2937088" cy="1105487"/>
            <a:chOff x="332936" y="4652338"/>
            <a:chExt cx="2937088" cy="1105487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A798F043-94D0-457A-9FA9-0DA5E450F341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/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6C86B65E-EA7B-4C97-A6CF-0768CAF08C60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0755E77C-FCC9-4E38-8345-1086AB43087B}"/>
              </a:ext>
            </a:extLst>
          </p:cNvPr>
          <p:cNvSpPr txBox="1"/>
          <p:nvPr/>
        </p:nvSpPr>
        <p:spPr>
          <a:xfrm>
            <a:off x="6543508" y="1394907"/>
            <a:ext cx="80983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01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CF47D35-7F19-4B32-B1C5-E53C037F168F}"/>
              </a:ext>
            </a:extLst>
          </p:cNvPr>
          <p:cNvSpPr txBox="1"/>
          <p:nvPr/>
        </p:nvSpPr>
        <p:spPr>
          <a:xfrm>
            <a:off x="7092334" y="4290446"/>
            <a:ext cx="80983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4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EE35C1E-9A71-44C1-AAD7-E2A8C3DB9D0A}"/>
              </a:ext>
            </a:extLst>
          </p:cNvPr>
          <p:cNvSpPr txBox="1"/>
          <p:nvPr/>
        </p:nvSpPr>
        <p:spPr>
          <a:xfrm>
            <a:off x="4362344" y="4295667"/>
            <a:ext cx="80983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4800" b="1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05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7B6EE4B-73AC-4C9F-B566-3895F7FCE8A6}"/>
              </a:ext>
            </a:extLst>
          </p:cNvPr>
          <p:cNvSpPr txBox="1"/>
          <p:nvPr/>
        </p:nvSpPr>
        <p:spPr>
          <a:xfrm>
            <a:off x="4954960" y="1421660"/>
            <a:ext cx="80983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5"/>
                </a:solidFill>
              </a:rPr>
              <a:t>07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23375601-6FC3-44D0-AC87-B5AD63AAD666}"/>
              </a:ext>
            </a:extLst>
          </p:cNvPr>
          <p:cNvSpPr txBox="1"/>
          <p:nvPr/>
        </p:nvSpPr>
        <p:spPr>
          <a:xfrm>
            <a:off x="3812703" y="2607829"/>
            <a:ext cx="80983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4800"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06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E678DCC-E38A-485C-901C-806B2F009C09}"/>
              </a:ext>
            </a:extLst>
          </p:cNvPr>
          <p:cNvSpPr txBox="1"/>
          <p:nvPr/>
        </p:nvSpPr>
        <p:spPr>
          <a:xfrm>
            <a:off x="7516824" y="2634373"/>
            <a:ext cx="80983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1"/>
                </a:solidFill>
              </a:rPr>
              <a:t>02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191CF81A-0C8D-441C-8A29-E8C8001ABEF9}"/>
              </a:ext>
            </a:extLst>
          </p:cNvPr>
          <p:cNvSpPr txBox="1"/>
          <p:nvPr/>
        </p:nvSpPr>
        <p:spPr>
          <a:xfrm>
            <a:off x="5685390" y="4873822"/>
            <a:ext cx="80983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6">
                    <a:lumMod val="75000"/>
                  </a:schemeClr>
                </a:solidFill>
              </a:rPr>
              <a:t>04</a:t>
            </a:r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AA91470E-B90D-4E2B-81A3-2D67A4FF0F8B}"/>
              </a:ext>
            </a:extLst>
          </p:cNvPr>
          <p:cNvSpPr/>
          <p:nvPr/>
        </p:nvSpPr>
        <p:spPr>
          <a:xfrm>
            <a:off x="5155188" y="2099146"/>
            <a:ext cx="783651" cy="696874"/>
          </a:xfrm>
          <a:custGeom>
            <a:avLst/>
            <a:gdLst>
              <a:gd name="connsiteX0" fmla="*/ 783651 w 783651"/>
              <a:gd name="connsiteY0" fmla="*/ 0 h 696874"/>
              <a:gd name="connsiteX1" fmla="*/ 783651 w 783651"/>
              <a:gd name="connsiteY1" fmla="*/ 510096 h 696874"/>
              <a:gd name="connsiteX2" fmla="*/ 772525 w 783651"/>
              <a:gd name="connsiteY2" fmla="*/ 511794 h 696874"/>
              <a:gd name="connsiteX3" fmla="*/ 473942 w 783651"/>
              <a:gd name="connsiteY3" fmla="*/ 637438 h 696874"/>
              <a:gd name="connsiteX4" fmla="*/ 401904 w 783651"/>
              <a:gd name="connsiteY4" fmla="*/ 696874 h 696874"/>
              <a:gd name="connsiteX5" fmla="*/ 0 w 783651"/>
              <a:gd name="connsiteY5" fmla="*/ 376435 h 696874"/>
              <a:gd name="connsiteX6" fmla="*/ 88543 w 783651"/>
              <a:gd name="connsiteY6" fmla="*/ 295962 h 696874"/>
              <a:gd name="connsiteX7" fmla="*/ 670785 w 783651"/>
              <a:gd name="connsiteY7" fmla="*/ 17226 h 696874"/>
              <a:gd name="connsiteX8" fmla="*/ 783651 w 783651"/>
              <a:gd name="connsiteY8" fmla="*/ 0 h 696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3651" h="696874">
                <a:moveTo>
                  <a:pt x="783651" y="0"/>
                </a:moveTo>
                <a:lnTo>
                  <a:pt x="783651" y="510096"/>
                </a:lnTo>
                <a:lnTo>
                  <a:pt x="772525" y="511794"/>
                </a:lnTo>
                <a:cubicBezTo>
                  <a:pt x="663809" y="534040"/>
                  <a:pt x="562789" y="577414"/>
                  <a:pt x="473942" y="637438"/>
                </a:cubicBezTo>
                <a:lnTo>
                  <a:pt x="401904" y="696874"/>
                </a:lnTo>
                <a:lnTo>
                  <a:pt x="0" y="376435"/>
                </a:lnTo>
                <a:lnTo>
                  <a:pt x="88543" y="295962"/>
                </a:lnTo>
                <a:cubicBezTo>
                  <a:pt x="253975" y="159435"/>
                  <a:pt x="452733" y="61846"/>
                  <a:pt x="670785" y="17226"/>
                </a:cubicBezTo>
                <a:lnTo>
                  <a:pt x="783651" y="0"/>
                </a:lnTo>
                <a:close/>
              </a:path>
            </a:pathLst>
          </a:custGeom>
          <a:gradFill flip="none" rotWithShape="1">
            <a:gsLst>
              <a:gs pos="20000">
                <a:schemeClr val="accent5">
                  <a:lumMod val="75000"/>
                </a:schemeClr>
              </a:gs>
              <a:gs pos="100000">
                <a:schemeClr val="accent5"/>
              </a:gs>
            </a:gsLst>
            <a:lin ang="150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10754979-C4B8-4CFC-A5B6-3F1935E740AB}"/>
              </a:ext>
            </a:extLst>
          </p:cNvPr>
          <p:cNvSpPr/>
          <p:nvPr/>
        </p:nvSpPr>
        <p:spPr>
          <a:xfrm>
            <a:off x="6254751" y="2099389"/>
            <a:ext cx="782682" cy="697224"/>
          </a:xfrm>
          <a:custGeom>
            <a:avLst/>
            <a:gdLst>
              <a:gd name="connsiteX0" fmla="*/ 0 w 782682"/>
              <a:gd name="connsiteY0" fmla="*/ 0 h 697224"/>
              <a:gd name="connsiteX1" fmla="*/ 111276 w 782682"/>
              <a:gd name="connsiteY1" fmla="*/ 16983 h 697224"/>
              <a:gd name="connsiteX2" fmla="*/ 693518 w 782682"/>
              <a:gd name="connsiteY2" fmla="*/ 295719 h 697224"/>
              <a:gd name="connsiteX3" fmla="*/ 782682 w 782682"/>
              <a:gd name="connsiteY3" fmla="*/ 376756 h 697224"/>
              <a:gd name="connsiteX4" fmla="*/ 380876 w 782682"/>
              <a:gd name="connsiteY4" fmla="*/ 697224 h 697224"/>
              <a:gd name="connsiteX5" fmla="*/ 308120 w 782682"/>
              <a:gd name="connsiteY5" fmla="*/ 637195 h 697224"/>
              <a:gd name="connsiteX6" fmla="*/ 9536 w 782682"/>
              <a:gd name="connsiteY6" fmla="*/ 511551 h 697224"/>
              <a:gd name="connsiteX7" fmla="*/ 0 w 782682"/>
              <a:gd name="connsiteY7" fmla="*/ 510096 h 697224"/>
              <a:gd name="connsiteX8" fmla="*/ 0 w 782682"/>
              <a:gd name="connsiteY8" fmla="*/ 0 h 697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2682" h="697224">
                <a:moveTo>
                  <a:pt x="0" y="0"/>
                </a:moveTo>
                <a:lnTo>
                  <a:pt x="111276" y="16983"/>
                </a:lnTo>
                <a:cubicBezTo>
                  <a:pt x="329328" y="61603"/>
                  <a:pt x="528086" y="159192"/>
                  <a:pt x="693518" y="295719"/>
                </a:cubicBezTo>
                <a:lnTo>
                  <a:pt x="782682" y="376756"/>
                </a:lnTo>
                <a:lnTo>
                  <a:pt x="380876" y="697224"/>
                </a:lnTo>
                <a:lnTo>
                  <a:pt x="308120" y="637195"/>
                </a:lnTo>
                <a:cubicBezTo>
                  <a:pt x="219273" y="577171"/>
                  <a:pt x="118252" y="533797"/>
                  <a:pt x="9536" y="511551"/>
                </a:cubicBezTo>
                <a:lnTo>
                  <a:pt x="0" y="51009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20000">
                <a:schemeClr val="tx2">
                  <a:lumMod val="90000"/>
                  <a:lumOff val="10000"/>
                </a:schemeClr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74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DA08693C-F9F7-4EA6-957E-3693D593255F}"/>
              </a:ext>
            </a:extLst>
          </p:cNvPr>
          <p:cNvSpPr/>
          <p:nvPr/>
        </p:nvSpPr>
        <p:spPr>
          <a:xfrm>
            <a:off x="4756150" y="2722888"/>
            <a:ext cx="603729" cy="847691"/>
          </a:xfrm>
          <a:custGeom>
            <a:avLst/>
            <a:gdLst>
              <a:gd name="connsiteX0" fmla="*/ 202696 w 603729"/>
              <a:gd name="connsiteY0" fmla="*/ 0 h 847691"/>
              <a:gd name="connsiteX1" fmla="*/ 603729 w 603729"/>
              <a:gd name="connsiteY1" fmla="*/ 319764 h 847691"/>
              <a:gd name="connsiteX2" fmla="*/ 570447 w 603729"/>
              <a:gd name="connsiteY2" fmla="*/ 381083 h 847691"/>
              <a:gd name="connsiteX3" fmla="*/ 504826 w 603729"/>
              <a:gd name="connsiteY3" fmla="*/ 706112 h 847691"/>
              <a:gd name="connsiteX4" fmla="*/ 507596 w 603729"/>
              <a:gd name="connsiteY4" fmla="*/ 733585 h 847691"/>
              <a:gd name="connsiteX5" fmla="*/ 7617 w 603729"/>
              <a:gd name="connsiteY5" fmla="*/ 847691 h 847691"/>
              <a:gd name="connsiteX6" fmla="*/ 6917 w 603729"/>
              <a:gd name="connsiteY6" fmla="*/ 843105 h 847691"/>
              <a:gd name="connsiteX7" fmla="*/ 0 w 603729"/>
              <a:gd name="connsiteY7" fmla="*/ 706113 h 847691"/>
              <a:gd name="connsiteX8" fmla="*/ 161713 w 603729"/>
              <a:gd name="connsiteY8" fmla="*/ 67461 h 847691"/>
              <a:gd name="connsiteX9" fmla="*/ 202696 w 603729"/>
              <a:gd name="connsiteY9" fmla="*/ 0 h 847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3729" h="847691">
                <a:moveTo>
                  <a:pt x="202696" y="0"/>
                </a:moveTo>
                <a:lnTo>
                  <a:pt x="603729" y="319764"/>
                </a:lnTo>
                <a:lnTo>
                  <a:pt x="570447" y="381083"/>
                </a:lnTo>
                <a:cubicBezTo>
                  <a:pt x="528192" y="480984"/>
                  <a:pt x="504826" y="590819"/>
                  <a:pt x="504826" y="706112"/>
                </a:cubicBezTo>
                <a:lnTo>
                  <a:pt x="507596" y="733585"/>
                </a:lnTo>
                <a:lnTo>
                  <a:pt x="7617" y="847691"/>
                </a:lnTo>
                <a:lnTo>
                  <a:pt x="6917" y="843105"/>
                </a:lnTo>
                <a:cubicBezTo>
                  <a:pt x="2343" y="798063"/>
                  <a:pt x="0" y="752362"/>
                  <a:pt x="0" y="706113"/>
                </a:cubicBezTo>
                <a:cubicBezTo>
                  <a:pt x="0" y="474870"/>
                  <a:pt x="58581" y="257309"/>
                  <a:pt x="161713" y="67461"/>
                </a:cubicBezTo>
                <a:lnTo>
                  <a:pt x="202696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75000"/>
                </a:schemeClr>
              </a:gs>
              <a:gs pos="100000">
                <a:schemeClr val="accent2"/>
              </a:gs>
            </a:gsLst>
            <a:lin ang="156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77B1464E-F2FC-40CB-924C-868CA196BA27}"/>
              </a:ext>
            </a:extLst>
          </p:cNvPr>
          <p:cNvSpPr/>
          <p:nvPr/>
        </p:nvSpPr>
        <p:spPr>
          <a:xfrm>
            <a:off x="6832574" y="2723637"/>
            <a:ext cx="603276" cy="846646"/>
          </a:xfrm>
          <a:custGeom>
            <a:avLst/>
            <a:gdLst>
              <a:gd name="connsiteX0" fmla="*/ 401035 w 603276"/>
              <a:gd name="connsiteY0" fmla="*/ 0 h 846646"/>
              <a:gd name="connsiteX1" fmla="*/ 441563 w 603276"/>
              <a:gd name="connsiteY1" fmla="*/ 66712 h 846646"/>
              <a:gd name="connsiteX2" fmla="*/ 603276 w 603276"/>
              <a:gd name="connsiteY2" fmla="*/ 705364 h 846646"/>
              <a:gd name="connsiteX3" fmla="*/ 596359 w 603276"/>
              <a:gd name="connsiteY3" fmla="*/ 842356 h 846646"/>
              <a:gd name="connsiteX4" fmla="*/ 595705 w 603276"/>
              <a:gd name="connsiteY4" fmla="*/ 846646 h 846646"/>
              <a:gd name="connsiteX5" fmla="*/ 95715 w 603276"/>
              <a:gd name="connsiteY5" fmla="*/ 732509 h 846646"/>
              <a:gd name="connsiteX6" fmla="*/ 98451 w 603276"/>
              <a:gd name="connsiteY6" fmla="*/ 705363 h 846646"/>
              <a:gd name="connsiteX7" fmla="*/ 32831 w 603276"/>
              <a:gd name="connsiteY7" fmla="*/ 380334 h 846646"/>
              <a:gd name="connsiteX8" fmla="*/ 0 w 603276"/>
              <a:gd name="connsiteY8" fmla="*/ 319846 h 846646"/>
              <a:gd name="connsiteX9" fmla="*/ 401035 w 603276"/>
              <a:gd name="connsiteY9" fmla="*/ 0 h 84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3276" h="846646">
                <a:moveTo>
                  <a:pt x="401035" y="0"/>
                </a:moveTo>
                <a:lnTo>
                  <a:pt x="441563" y="66712"/>
                </a:lnTo>
                <a:cubicBezTo>
                  <a:pt x="544695" y="256560"/>
                  <a:pt x="603276" y="474121"/>
                  <a:pt x="603276" y="705364"/>
                </a:cubicBezTo>
                <a:cubicBezTo>
                  <a:pt x="603276" y="751613"/>
                  <a:pt x="600933" y="797314"/>
                  <a:pt x="596359" y="842356"/>
                </a:cubicBezTo>
                <a:lnTo>
                  <a:pt x="595705" y="846646"/>
                </a:lnTo>
                <a:lnTo>
                  <a:pt x="95715" y="732509"/>
                </a:lnTo>
                <a:lnTo>
                  <a:pt x="98451" y="705363"/>
                </a:lnTo>
                <a:cubicBezTo>
                  <a:pt x="98451" y="590070"/>
                  <a:pt x="75086" y="480235"/>
                  <a:pt x="32831" y="380334"/>
                </a:cubicBezTo>
                <a:lnTo>
                  <a:pt x="0" y="319846"/>
                </a:lnTo>
                <a:lnTo>
                  <a:pt x="401035" y="0"/>
                </a:lnTo>
                <a:close/>
              </a:path>
            </a:pathLst>
          </a:custGeom>
          <a:gradFill flip="none" rotWithShape="1">
            <a:gsLst>
              <a:gs pos="25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192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1F48329A-74FE-4EAD-AFEF-8ABD01B5B094}"/>
              </a:ext>
            </a:extLst>
          </p:cNvPr>
          <p:cNvSpPr/>
          <p:nvPr/>
        </p:nvSpPr>
        <p:spPr>
          <a:xfrm>
            <a:off x="6593593" y="3765068"/>
            <a:ext cx="763277" cy="792730"/>
          </a:xfrm>
          <a:custGeom>
            <a:avLst/>
            <a:gdLst>
              <a:gd name="connsiteX0" fmla="*/ 265820 w 763277"/>
              <a:gd name="connsiteY0" fmla="*/ 0 h 792730"/>
              <a:gd name="connsiteX1" fmla="*/ 763277 w 763277"/>
              <a:gd name="connsiteY1" fmla="*/ 113574 h 792730"/>
              <a:gd name="connsiteX2" fmla="*/ 736965 w 763277"/>
              <a:gd name="connsiteY2" fmla="*/ 185463 h 792730"/>
              <a:gd name="connsiteX3" fmla="*/ 251530 w 763277"/>
              <a:gd name="connsiteY3" fmla="*/ 774958 h 792730"/>
              <a:gd name="connsiteX4" fmla="*/ 222276 w 763277"/>
              <a:gd name="connsiteY4" fmla="*/ 792730 h 792730"/>
              <a:gd name="connsiteX5" fmla="*/ 0 w 763277"/>
              <a:gd name="connsiteY5" fmla="*/ 331000 h 792730"/>
              <a:gd name="connsiteX6" fmla="*/ 92859 w 763277"/>
              <a:gd name="connsiteY6" fmla="*/ 254384 h 792730"/>
              <a:gd name="connsiteX7" fmla="*/ 194823 w 763277"/>
              <a:gd name="connsiteY7" fmla="*/ 130803 h 792730"/>
              <a:gd name="connsiteX8" fmla="*/ 265820 w 763277"/>
              <a:gd name="connsiteY8" fmla="*/ 0 h 79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3277" h="792730">
                <a:moveTo>
                  <a:pt x="265820" y="0"/>
                </a:moveTo>
                <a:lnTo>
                  <a:pt x="763277" y="113574"/>
                </a:lnTo>
                <a:lnTo>
                  <a:pt x="736965" y="185463"/>
                </a:lnTo>
                <a:cubicBezTo>
                  <a:pt x="635265" y="425910"/>
                  <a:pt x="465372" y="630490"/>
                  <a:pt x="251530" y="774958"/>
                </a:cubicBezTo>
                <a:lnTo>
                  <a:pt x="222276" y="792730"/>
                </a:lnTo>
                <a:lnTo>
                  <a:pt x="0" y="331000"/>
                </a:lnTo>
                <a:lnTo>
                  <a:pt x="92859" y="254384"/>
                </a:lnTo>
                <a:cubicBezTo>
                  <a:pt x="130637" y="216607"/>
                  <a:pt x="164811" y="175226"/>
                  <a:pt x="194823" y="130803"/>
                </a:cubicBezTo>
                <a:lnTo>
                  <a:pt x="265820" y="0"/>
                </a:lnTo>
                <a:close/>
              </a:path>
            </a:pathLst>
          </a:custGeom>
          <a:gradFill flip="none" rotWithShape="1">
            <a:gsLst>
              <a:gs pos="16000">
                <a:schemeClr val="accent4">
                  <a:lumMod val="75000"/>
                </a:schemeClr>
              </a:gs>
              <a:gs pos="100000">
                <a:schemeClr val="accent4"/>
              </a:gs>
            </a:gsLst>
            <a:lin ang="21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93D820BA-B11E-4EEA-962F-7954B9F904BA}"/>
              </a:ext>
            </a:extLst>
          </p:cNvPr>
          <p:cNvSpPr/>
          <p:nvPr/>
        </p:nvSpPr>
        <p:spPr>
          <a:xfrm>
            <a:off x="4835253" y="3765391"/>
            <a:ext cx="764292" cy="793154"/>
          </a:xfrm>
          <a:custGeom>
            <a:avLst/>
            <a:gdLst>
              <a:gd name="connsiteX0" fmla="*/ 497509 w 764292"/>
              <a:gd name="connsiteY0" fmla="*/ 0 h 793154"/>
              <a:gd name="connsiteX1" fmla="*/ 568331 w 764292"/>
              <a:gd name="connsiteY1" fmla="*/ 130480 h 793154"/>
              <a:gd name="connsiteX2" fmla="*/ 670295 w 764292"/>
              <a:gd name="connsiteY2" fmla="*/ 254061 h 793154"/>
              <a:gd name="connsiteX3" fmla="*/ 764292 w 764292"/>
              <a:gd name="connsiteY3" fmla="*/ 331615 h 793154"/>
              <a:gd name="connsiteX4" fmla="*/ 542108 w 764292"/>
              <a:gd name="connsiteY4" fmla="*/ 793154 h 793154"/>
              <a:gd name="connsiteX5" fmla="*/ 511624 w 764292"/>
              <a:gd name="connsiteY5" fmla="*/ 774635 h 793154"/>
              <a:gd name="connsiteX6" fmla="*/ 26189 w 764292"/>
              <a:gd name="connsiteY6" fmla="*/ 185140 h 793154"/>
              <a:gd name="connsiteX7" fmla="*/ 0 w 764292"/>
              <a:gd name="connsiteY7" fmla="*/ 113586 h 793154"/>
              <a:gd name="connsiteX8" fmla="*/ 497509 w 764292"/>
              <a:gd name="connsiteY8" fmla="*/ 0 h 79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4292" h="793154">
                <a:moveTo>
                  <a:pt x="497509" y="0"/>
                </a:moveTo>
                <a:lnTo>
                  <a:pt x="568331" y="130480"/>
                </a:lnTo>
                <a:cubicBezTo>
                  <a:pt x="598343" y="174903"/>
                  <a:pt x="632518" y="216284"/>
                  <a:pt x="670295" y="254061"/>
                </a:cubicBezTo>
                <a:lnTo>
                  <a:pt x="764292" y="331615"/>
                </a:lnTo>
                <a:lnTo>
                  <a:pt x="542108" y="793154"/>
                </a:lnTo>
                <a:lnTo>
                  <a:pt x="511624" y="774635"/>
                </a:lnTo>
                <a:cubicBezTo>
                  <a:pt x="297783" y="630167"/>
                  <a:pt x="127889" y="425587"/>
                  <a:pt x="26189" y="185140"/>
                </a:cubicBezTo>
                <a:lnTo>
                  <a:pt x="0" y="113586"/>
                </a:lnTo>
                <a:lnTo>
                  <a:pt x="497509" y="0"/>
                </a:lnTo>
                <a:close/>
              </a:path>
            </a:pathLst>
          </a:custGeom>
          <a:gradFill flip="none" rotWithShape="1">
            <a:gsLst>
              <a:gs pos="500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84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FC465DBB-27A6-4670-9EE1-B5122A465731}"/>
              </a:ext>
            </a:extLst>
          </p:cNvPr>
          <p:cNvSpPr/>
          <p:nvPr/>
        </p:nvSpPr>
        <p:spPr>
          <a:xfrm>
            <a:off x="5661758" y="4233540"/>
            <a:ext cx="868064" cy="535311"/>
          </a:xfrm>
          <a:custGeom>
            <a:avLst/>
            <a:gdLst>
              <a:gd name="connsiteX0" fmla="*/ 222401 w 868064"/>
              <a:gd name="connsiteY0" fmla="*/ 0 h 535311"/>
              <a:gd name="connsiteX1" fmla="*/ 265955 w 868064"/>
              <a:gd name="connsiteY1" fmla="*/ 13520 h 535311"/>
              <a:gd name="connsiteX2" fmla="*/ 434242 w 868064"/>
              <a:gd name="connsiteY2" fmla="*/ 30485 h 535311"/>
              <a:gd name="connsiteX3" fmla="*/ 602529 w 868064"/>
              <a:gd name="connsiteY3" fmla="*/ 13520 h 535311"/>
              <a:gd name="connsiteX4" fmla="*/ 645609 w 868064"/>
              <a:gd name="connsiteY4" fmla="*/ 148 h 535311"/>
              <a:gd name="connsiteX5" fmla="*/ 868064 w 868064"/>
              <a:gd name="connsiteY5" fmla="*/ 462121 h 535311"/>
              <a:gd name="connsiteX6" fmla="*/ 832673 w 868064"/>
              <a:gd name="connsiteY6" fmla="*/ 475074 h 535311"/>
              <a:gd name="connsiteX7" fmla="*/ 434242 w 868064"/>
              <a:gd name="connsiteY7" fmla="*/ 535311 h 535311"/>
              <a:gd name="connsiteX8" fmla="*/ 35811 w 868064"/>
              <a:gd name="connsiteY8" fmla="*/ 475074 h 535311"/>
              <a:gd name="connsiteX9" fmla="*/ 0 w 868064"/>
              <a:gd name="connsiteY9" fmla="*/ 461967 h 535311"/>
              <a:gd name="connsiteX10" fmla="*/ 222401 w 868064"/>
              <a:gd name="connsiteY10" fmla="*/ 0 h 535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68064" h="535311">
                <a:moveTo>
                  <a:pt x="222401" y="0"/>
                </a:moveTo>
                <a:lnTo>
                  <a:pt x="265955" y="13520"/>
                </a:lnTo>
                <a:cubicBezTo>
                  <a:pt x="320314" y="24644"/>
                  <a:pt x="376596" y="30485"/>
                  <a:pt x="434242" y="30485"/>
                </a:cubicBezTo>
                <a:cubicBezTo>
                  <a:pt x="491889" y="30485"/>
                  <a:pt x="548171" y="24644"/>
                  <a:pt x="602529" y="13520"/>
                </a:cubicBezTo>
                <a:lnTo>
                  <a:pt x="645609" y="148"/>
                </a:lnTo>
                <a:lnTo>
                  <a:pt x="868064" y="462121"/>
                </a:lnTo>
                <a:lnTo>
                  <a:pt x="832673" y="475074"/>
                </a:lnTo>
                <a:cubicBezTo>
                  <a:pt x="706809" y="514222"/>
                  <a:pt x="572988" y="535311"/>
                  <a:pt x="434242" y="535311"/>
                </a:cubicBezTo>
                <a:cubicBezTo>
                  <a:pt x="295496" y="535311"/>
                  <a:pt x="161676" y="514222"/>
                  <a:pt x="35811" y="475074"/>
                </a:cubicBezTo>
                <a:lnTo>
                  <a:pt x="0" y="461967"/>
                </a:lnTo>
                <a:lnTo>
                  <a:pt x="222401" y="0"/>
                </a:lnTo>
                <a:close/>
              </a:path>
            </a:pathLst>
          </a:custGeom>
          <a:gradFill flip="none" rotWithShape="1">
            <a:gsLst>
              <a:gs pos="2300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54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94" name="Graphic 93" descr="Lightbulb">
            <a:extLst>
              <a:ext uri="{FF2B5EF4-FFF2-40B4-BE49-F238E27FC236}">
                <a16:creationId xmlns:a16="http://schemas.microsoft.com/office/drawing/2014/main" id="{95A8494F-AE72-4A64-AF76-6849BE8211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38800" y="29718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990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9563</TotalTime>
  <Words>477</Words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Diagram w/ 7 Parts for PowerPoint</vt:lpstr>
      <vt:lpstr>Infographic Diagram w/ 7 Parts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Diagram w/ 7 Parts for PowerPoint</dc:title>
  <dc:creator>PresentationGO.com</dc:creator>
  <dcterms:created xsi:type="dcterms:W3CDTF">2014-11-26T05:14:11Z</dcterms:created>
  <dcterms:modified xsi:type="dcterms:W3CDTF">2018-08-03T16:57:01Z</dcterms:modified>
  <cp:category>Charts &amp; Diagrams</cp:category>
</cp:coreProperties>
</file>