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98807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11/25/2020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8.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7.png"/><Relationship Id="rId5" Type="http://schemas.openxmlformats.org/officeDocument/2006/relationships/image" Target="../media/image5.png"/><Relationship Id="rId10" Type="http://schemas.openxmlformats.org/officeDocument/2006/relationships/image" Target="../media/image16.svg"/><Relationship Id="rId4" Type="http://schemas.openxmlformats.org/officeDocument/2006/relationships/image" Target="../media/image4.svg"/><Relationship Id="rId9" Type="http://schemas.openxmlformats.org/officeDocument/2006/relationships/image" Target="../media/image15.png"/><Relationship Id="rId14" Type="http://schemas.openxmlformats.org/officeDocument/2006/relationships/image" Target="../media/image2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Infographic Dice – Slide Template</a:t>
            </a:r>
          </a:p>
        </p:txBody>
      </p:sp>
      <p:sp>
        <p:nvSpPr>
          <p:cNvPr id="3" name="Rectangle: Rounded Corners 2">
            <a:extLst>
              <a:ext uri="{FF2B5EF4-FFF2-40B4-BE49-F238E27FC236}">
                <a16:creationId xmlns:a16="http://schemas.microsoft.com/office/drawing/2014/main" id="{4387DB47-7111-4642-A72F-DBC8E2A8D702}"/>
              </a:ext>
            </a:extLst>
          </p:cNvPr>
          <p:cNvSpPr/>
          <p:nvPr/>
        </p:nvSpPr>
        <p:spPr>
          <a:xfrm>
            <a:off x="3426181" y="1762158"/>
            <a:ext cx="2203673" cy="1640148"/>
          </a:xfrm>
          <a:prstGeom prst="roundRect">
            <a:avLst>
              <a:gd name="adj" fmla="val 26974"/>
            </a:avLst>
          </a:prstGeom>
          <a:gradFill>
            <a:gsLst>
              <a:gs pos="0">
                <a:schemeClr val="accent6"/>
              </a:gs>
              <a:gs pos="50000">
                <a:schemeClr val="accent6">
                  <a:lumMod val="75000"/>
                </a:schemeClr>
              </a:gs>
              <a:gs pos="100000">
                <a:schemeClr val="accent6">
                  <a:lumMod val="50000"/>
                </a:schemeClr>
              </a:gs>
            </a:gsLst>
            <a:lin ang="5400000" scaled="1"/>
          </a:gradFill>
          <a:ln>
            <a:noFill/>
          </a:ln>
          <a:scene3d>
            <a:camera prst="isometricOffAxis2Top">
              <a:rot lat="18120000" lon="2755356" rev="19121904"/>
            </a:camera>
            <a:lightRig rig="flood"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Rounded Corners 3">
            <a:extLst>
              <a:ext uri="{FF2B5EF4-FFF2-40B4-BE49-F238E27FC236}">
                <a16:creationId xmlns:a16="http://schemas.microsoft.com/office/drawing/2014/main" id="{61A644B2-717E-4B38-AF0C-3DCC044A77CE}"/>
              </a:ext>
            </a:extLst>
          </p:cNvPr>
          <p:cNvSpPr/>
          <p:nvPr/>
        </p:nvSpPr>
        <p:spPr>
          <a:xfrm>
            <a:off x="3138488" y="3090886"/>
            <a:ext cx="2004956" cy="2004956"/>
          </a:xfrm>
          <a:prstGeom prst="roundRect">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350" dirty="0"/>
          </a:p>
        </p:txBody>
      </p:sp>
      <p:sp>
        <p:nvSpPr>
          <p:cNvPr id="5" name="Rectangle: Rounded Corners 4">
            <a:extLst>
              <a:ext uri="{FF2B5EF4-FFF2-40B4-BE49-F238E27FC236}">
                <a16:creationId xmlns:a16="http://schemas.microsoft.com/office/drawing/2014/main" id="{326EAC4A-C353-4494-97C7-EB3A15645E5E}"/>
              </a:ext>
            </a:extLst>
          </p:cNvPr>
          <p:cNvSpPr/>
          <p:nvPr/>
        </p:nvSpPr>
        <p:spPr>
          <a:xfrm>
            <a:off x="4975130" y="2726080"/>
            <a:ext cx="1436982" cy="2004956"/>
          </a:xfrm>
          <a:prstGeom prst="roundRect">
            <a:avLst>
              <a:gd name="adj" fmla="val 26574"/>
            </a:avLst>
          </a:prstGeom>
          <a:gradFill>
            <a:gsLst>
              <a:gs pos="0">
                <a:schemeClr val="accent5"/>
              </a:gs>
              <a:gs pos="100000">
                <a:schemeClr val="accent5">
                  <a:lumMod val="75000"/>
                </a:schemeClr>
              </a:gs>
            </a:gsLst>
            <a:lin ang="5400000" scaled="1"/>
          </a:gradFill>
          <a:ln>
            <a:noFill/>
          </a:ln>
          <a:scene3d>
            <a:camera prst="isometricOffAxis2Right">
              <a:rot lat="1680000" lon="17759998" rev="0"/>
            </a:camera>
            <a:lightRig rig="flood"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9" name="Group 8">
            <a:extLst>
              <a:ext uri="{FF2B5EF4-FFF2-40B4-BE49-F238E27FC236}">
                <a16:creationId xmlns:a16="http://schemas.microsoft.com/office/drawing/2014/main" id="{1FE56A4C-0994-4E38-853A-C6E91E7D3710}"/>
              </a:ext>
            </a:extLst>
          </p:cNvPr>
          <p:cNvGrpSpPr/>
          <p:nvPr/>
        </p:nvGrpSpPr>
        <p:grpSpPr>
          <a:xfrm>
            <a:off x="398423" y="2868753"/>
            <a:ext cx="2194560" cy="2452636"/>
            <a:chOff x="332936" y="2555951"/>
            <a:chExt cx="2926080" cy="3270182"/>
          </a:xfrm>
        </p:grpSpPr>
        <p:sp>
          <p:nvSpPr>
            <p:cNvPr id="10" name="TextBox 9">
              <a:extLst>
                <a:ext uri="{FF2B5EF4-FFF2-40B4-BE49-F238E27FC236}">
                  <a16:creationId xmlns:a16="http://schemas.microsoft.com/office/drawing/2014/main" id="{0187A800-7DB8-4946-945B-2FDBC4D1FE77}"/>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cap="all" noProof="1"/>
                <a:t>Lorem Ipsum</a:t>
              </a:r>
            </a:p>
          </p:txBody>
        </p:sp>
        <p:sp>
          <p:nvSpPr>
            <p:cNvPr id="11" name="TextBox 10">
              <a:extLst>
                <a:ext uri="{FF2B5EF4-FFF2-40B4-BE49-F238E27FC236}">
                  <a16:creationId xmlns:a16="http://schemas.microsoft.com/office/drawing/2014/main" id="{ECA9CF7B-4736-4C9E-860A-E380B6A908E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2" name="Group 11">
            <a:extLst>
              <a:ext uri="{FF2B5EF4-FFF2-40B4-BE49-F238E27FC236}">
                <a16:creationId xmlns:a16="http://schemas.microsoft.com/office/drawing/2014/main" id="{2CF1C0DB-5F1E-49AA-824C-763069C774AB}"/>
              </a:ext>
            </a:extLst>
          </p:cNvPr>
          <p:cNvGrpSpPr/>
          <p:nvPr/>
        </p:nvGrpSpPr>
        <p:grpSpPr>
          <a:xfrm>
            <a:off x="6552736" y="3309595"/>
            <a:ext cx="2194560" cy="1260003"/>
            <a:chOff x="8921977" y="1394910"/>
            <a:chExt cx="2926080" cy="1680003"/>
          </a:xfrm>
        </p:grpSpPr>
        <p:sp>
          <p:nvSpPr>
            <p:cNvPr id="13" name="TextBox 12">
              <a:extLst>
                <a:ext uri="{FF2B5EF4-FFF2-40B4-BE49-F238E27FC236}">
                  <a16:creationId xmlns:a16="http://schemas.microsoft.com/office/drawing/2014/main" id="{30CD8FA4-A8C3-486F-8267-94503C427291}"/>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14" name="TextBox 13">
              <a:extLst>
                <a:ext uri="{FF2B5EF4-FFF2-40B4-BE49-F238E27FC236}">
                  <a16:creationId xmlns:a16="http://schemas.microsoft.com/office/drawing/2014/main" id="{51C6A8BC-49D7-43D6-A209-AF663F84FD16}"/>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715ADACE-7F30-492A-B93F-FE283F921CA1}"/>
              </a:ext>
            </a:extLst>
          </p:cNvPr>
          <p:cNvGrpSpPr/>
          <p:nvPr/>
        </p:nvGrpSpPr>
        <p:grpSpPr>
          <a:xfrm>
            <a:off x="6552736" y="1735000"/>
            <a:ext cx="2194560" cy="1260003"/>
            <a:chOff x="8921977" y="1394910"/>
            <a:chExt cx="2926080" cy="1680003"/>
          </a:xfrm>
        </p:grpSpPr>
        <p:sp>
          <p:nvSpPr>
            <p:cNvPr id="16" name="TextBox 15">
              <a:extLst>
                <a:ext uri="{FF2B5EF4-FFF2-40B4-BE49-F238E27FC236}">
                  <a16:creationId xmlns:a16="http://schemas.microsoft.com/office/drawing/2014/main" id="{6F1299CC-CD63-45C2-8707-4E72CC3A772D}"/>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t>Lorem Ipsum</a:t>
              </a:r>
            </a:p>
          </p:txBody>
        </p:sp>
        <p:sp>
          <p:nvSpPr>
            <p:cNvPr id="17" name="TextBox 16">
              <a:extLst>
                <a:ext uri="{FF2B5EF4-FFF2-40B4-BE49-F238E27FC236}">
                  <a16:creationId xmlns:a16="http://schemas.microsoft.com/office/drawing/2014/main" id="{25994ECE-5DC4-46E3-8A29-48F6CE157657}"/>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pic>
        <p:nvPicPr>
          <p:cNvPr id="18" name="Graphic 17" descr="Puzzle">
            <a:extLst>
              <a:ext uri="{FF2B5EF4-FFF2-40B4-BE49-F238E27FC236}">
                <a16:creationId xmlns:a16="http://schemas.microsoft.com/office/drawing/2014/main" id="{401151D7-C9EB-47D0-81C8-C2B7D30BE3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9856" y="3464793"/>
            <a:ext cx="527530" cy="527530"/>
          </a:xfrm>
          <a:prstGeom prst="rect">
            <a:avLst/>
          </a:prstGeom>
          <a:scene3d>
            <a:camera prst="isometricOffAxis2Right">
              <a:rot lat="1186709" lon="19685770" rev="718941"/>
            </a:camera>
            <a:lightRig rig="threePt" dir="t"/>
          </a:scene3d>
        </p:spPr>
      </p:pic>
      <p:pic>
        <p:nvPicPr>
          <p:cNvPr id="19" name="Graphic 18" descr="Lightbulb">
            <a:extLst>
              <a:ext uri="{FF2B5EF4-FFF2-40B4-BE49-F238E27FC236}">
                <a16:creationId xmlns:a16="http://schemas.microsoft.com/office/drawing/2014/main" id="{9050EDDD-71B1-414B-9CD1-9547A1E339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64733" y="3617131"/>
            <a:ext cx="952467" cy="952467"/>
          </a:xfrm>
          <a:prstGeom prst="rect">
            <a:avLst/>
          </a:prstGeom>
        </p:spPr>
      </p:pic>
      <p:pic>
        <p:nvPicPr>
          <p:cNvPr id="20" name="Graphic 19" descr="Rocket">
            <a:extLst>
              <a:ext uri="{FF2B5EF4-FFF2-40B4-BE49-F238E27FC236}">
                <a16:creationId xmlns:a16="http://schemas.microsoft.com/office/drawing/2014/main" id="{99EFD82E-5981-43F7-AB7C-40AB29C1C8C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64254" y="2300877"/>
            <a:ext cx="527530" cy="527530"/>
          </a:xfrm>
          <a:prstGeom prst="rect">
            <a:avLst/>
          </a:prstGeom>
          <a:scene3d>
            <a:camera prst="isometricOffAxis2Top">
              <a:rot lat="19486353" lon="784939" rev="20761877"/>
            </a:camera>
            <a:lightRig rig="threePt" dir="t"/>
          </a:scene3d>
        </p:spPr>
      </p:pic>
      <p:pic>
        <p:nvPicPr>
          <p:cNvPr id="23" name="Graphic 22" descr="Puzzle">
            <a:extLst>
              <a:ext uri="{FF2B5EF4-FFF2-40B4-BE49-F238E27FC236}">
                <a16:creationId xmlns:a16="http://schemas.microsoft.com/office/drawing/2014/main" id="{DF015A68-441A-46DC-BF8A-46C1370B9FA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325815" y="3303292"/>
            <a:ext cx="421481" cy="421481"/>
          </a:xfrm>
          <a:prstGeom prst="rect">
            <a:avLst/>
          </a:prstGeom>
        </p:spPr>
      </p:pic>
      <p:pic>
        <p:nvPicPr>
          <p:cNvPr id="24" name="Graphic 23" descr="Lightbulb">
            <a:extLst>
              <a:ext uri="{FF2B5EF4-FFF2-40B4-BE49-F238E27FC236}">
                <a16:creationId xmlns:a16="http://schemas.microsoft.com/office/drawing/2014/main" id="{32EFB650-FBBB-41A7-9946-D4FF6C9915A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98423" y="2863032"/>
            <a:ext cx="421481" cy="421481"/>
          </a:xfrm>
          <a:prstGeom prst="rect">
            <a:avLst/>
          </a:prstGeom>
        </p:spPr>
      </p:pic>
      <p:pic>
        <p:nvPicPr>
          <p:cNvPr id="25" name="Graphic 24" descr="Rocket">
            <a:extLst>
              <a:ext uri="{FF2B5EF4-FFF2-40B4-BE49-F238E27FC236}">
                <a16:creationId xmlns:a16="http://schemas.microsoft.com/office/drawing/2014/main" id="{79B018AA-88FD-47B6-80F3-F788CE97396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325815" y="1667779"/>
            <a:ext cx="421481" cy="421481"/>
          </a:xfrm>
          <a:prstGeom prst="rect">
            <a:avLst/>
          </a:prstGeom>
        </p:spPr>
      </p:pic>
      <p:sp>
        <p:nvSpPr>
          <p:cNvPr id="27" name="TextBox 26">
            <a:extLst>
              <a:ext uri="{FF2B5EF4-FFF2-40B4-BE49-F238E27FC236}">
                <a16:creationId xmlns:a16="http://schemas.microsoft.com/office/drawing/2014/main" id="{640F7485-0B08-4438-80DF-D3D4E8AF4A64}"/>
              </a:ext>
            </a:extLst>
          </p:cNvPr>
          <p:cNvSpPr txBox="1"/>
          <p:nvPr/>
        </p:nvSpPr>
        <p:spPr>
          <a:xfrm>
            <a:off x="7265345" y="5920058"/>
            <a:ext cx="1681069" cy="207749"/>
          </a:xfrm>
          <a:prstGeom prst="rect">
            <a:avLst/>
          </a:prstGeom>
          <a:noFill/>
        </p:spPr>
        <p:txBody>
          <a:bodyPr wrap="square">
            <a:spAutoFit/>
          </a:bodyPr>
          <a:lstStyle/>
          <a:p>
            <a:r>
              <a:rPr lang="en-US" sz="750" i="1" noProof="1">
                <a:solidFill>
                  <a:schemeClr val="bg1">
                    <a:lumMod val="50000"/>
                  </a:schemeClr>
                </a:solidFill>
              </a:rPr>
              <a:t>Created with the 3-D Format function</a:t>
            </a:r>
            <a:endParaRPr lang="en-US" sz="750" i="1" dirty="0">
              <a:solidFill>
                <a:schemeClr val="bg1">
                  <a:lumMod val="50000"/>
                </a:schemeClr>
              </a:solidFill>
            </a:endParaRP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Infographic Dice – Slide Template</a:t>
            </a:r>
          </a:p>
        </p:txBody>
      </p:sp>
      <p:sp>
        <p:nvSpPr>
          <p:cNvPr id="3" name="Rectangle: Rounded Corners 2">
            <a:extLst>
              <a:ext uri="{FF2B5EF4-FFF2-40B4-BE49-F238E27FC236}">
                <a16:creationId xmlns:a16="http://schemas.microsoft.com/office/drawing/2014/main" id="{4387DB47-7111-4642-A72F-DBC8E2A8D702}"/>
              </a:ext>
            </a:extLst>
          </p:cNvPr>
          <p:cNvSpPr/>
          <p:nvPr/>
        </p:nvSpPr>
        <p:spPr>
          <a:xfrm>
            <a:off x="3426181" y="1762158"/>
            <a:ext cx="2203673" cy="1640148"/>
          </a:xfrm>
          <a:prstGeom prst="roundRect">
            <a:avLst>
              <a:gd name="adj" fmla="val 26974"/>
            </a:avLst>
          </a:prstGeom>
          <a:gradFill>
            <a:gsLst>
              <a:gs pos="0">
                <a:schemeClr val="accent6"/>
              </a:gs>
              <a:gs pos="100000">
                <a:schemeClr val="accent6">
                  <a:lumMod val="75000"/>
                </a:schemeClr>
              </a:gs>
            </a:gsLst>
            <a:lin ang="5400000" scaled="1"/>
          </a:gradFill>
          <a:ln>
            <a:noFill/>
          </a:ln>
          <a:scene3d>
            <a:camera prst="isometricOffAxis2Top">
              <a:rot lat="18120000" lon="2755356" rev="19121904"/>
            </a:camera>
            <a:lightRig rig="flood"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Rounded Corners 3">
            <a:extLst>
              <a:ext uri="{FF2B5EF4-FFF2-40B4-BE49-F238E27FC236}">
                <a16:creationId xmlns:a16="http://schemas.microsoft.com/office/drawing/2014/main" id="{61A644B2-717E-4B38-AF0C-3DCC044A77CE}"/>
              </a:ext>
            </a:extLst>
          </p:cNvPr>
          <p:cNvSpPr/>
          <p:nvPr/>
        </p:nvSpPr>
        <p:spPr>
          <a:xfrm>
            <a:off x="3138488" y="3090886"/>
            <a:ext cx="2004956" cy="2004956"/>
          </a:xfrm>
          <a:prstGeom prst="roundRect">
            <a:avLst/>
          </a:prstGeom>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dirty="0"/>
          </a:p>
        </p:txBody>
      </p:sp>
      <p:sp>
        <p:nvSpPr>
          <p:cNvPr id="5" name="Rectangle: Rounded Corners 4">
            <a:extLst>
              <a:ext uri="{FF2B5EF4-FFF2-40B4-BE49-F238E27FC236}">
                <a16:creationId xmlns:a16="http://schemas.microsoft.com/office/drawing/2014/main" id="{326EAC4A-C353-4494-97C7-EB3A15645E5E}"/>
              </a:ext>
            </a:extLst>
          </p:cNvPr>
          <p:cNvSpPr/>
          <p:nvPr/>
        </p:nvSpPr>
        <p:spPr>
          <a:xfrm>
            <a:off x="4975130" y="2726080"/>
            <a:ext cx="1436982" cy="2004956"/>
          </a:xfrm>
          <a:prstGeom prst="roundRect">
            <a:avLst>
              <a:gd name="adj" fmla="val 26574"/>
            </a:avLst>
          </a:prstGeom>
          <a:gradFill>
            <a:gsLst>
              <a:gs pos="60000">
                <a:schemeClr val="accent4"/>
              </a:gs>
              <a:gs pos="100000">
                <a:schemeClr val="accent4">
                  <a:lumMod val="75000"/>
                </a:schemeClr>
              </a:gs>
            </a:gsLst>
            <a:lin ang="5400000" scaled="1"/>
          </a:gradFill>
          <a:ln>
            <a:noFill/>
          </a:ln>
          <a:scene3d>
            <a:camera prst="isometricOffAxis2Right">
              <a:rot lat="1680000" lon="17759998" rev="0"/>
            </a:camera>
            <a:lightRig rig="flood"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18" name="Graphic 17" descr="Puzzle">
            <a:extLst>
              <a:ext uri="{FF2B5EF4-FFF2-40B4-BE49-F238E27FC236}">
                <a16:creationId xmlns:a16="http://schemas.microsoft.com/office/drawing/2014/main" id="{401151D7-C9EB-47D0-81C8-C2B7D30BE3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29856" y="3464793"/>
            <a:ext cx="527530" cy="527530"/>
          </a:xfrm>
          <a:prstGeom prst="rect">
            <a:avLst/>
          </a:prstGeom>
          <a:scene3d>
            <a:camera prst="isometricOffAxis2Right">
              <a:rot lat="1186709" lon="19685770" rev="718941"/>
            </a:camera>
            <a:lightRig rig="threePt" dir="t"/>
          </a:scene3d>
        </p:spPr>
      </p:pic>
      <p:pic>
        <p:nvPicPr>
          <p:cNvPr id="19" name="Graphic 18" descr="Lightbulb">
            <a:extLst>
              <a:ext uri="{FF2B5EF4-FFF2-40B4-BE49-F238E27FC236}">
                <a16:creationId xmlns:a16="http://schemas.microsoft.com/office/drawing/2014/main" id="{9050EDDD-71B1-414B-9CD1-9547A1E339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64733" y="3617131"/>
            <a:ext cx="952467" cy="952467"/>
          </a:xfrm>
          <a:prstGeom prst="rect">
            <a:avLst/>
          </a:prstGeom>
        </p:spPr>
      </p:pic>
      <p:pic>
        <p:nvPicPr>
          <p:cNvPr id="20" name="Graphic 19" descr="Rocket">
            <a:extLst>
              <a:ext uri="{FF2B5EF4-FFF2-40B4-BE49-F238E27FC236}">
                <a16:creationId xmlns:a16="http://schemas.microsoft.com/office/drawing/2014/main" id="{99EFD82E-5981-43F7-AB7C-40AB29C1C8C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64254" y="2300877"/>
            <a:ext cx="527530" cy="527530"/>
          </a:xfrm>
          <a:prstGeom prst="rect">
            <a:avLst/>
          </a:prstGeom>
          <a:scene3d>
            <a:camera prst="isometricOffAxis2Top">
              <a:rot lat="19486353" lon="784939" rev="20761877"/>
            </a:camera>
            <a:lightRig rig="threePt" dir="t"/>
          </a:scene3d>
        </p:spPr>
      </p:pic>
      <p:grpSp>
        <p:nvGrpSpPr>
          <p:cNvPr id="22" name="Group 21">
            <a:extLst>
              <a:ext uri="{FF2B5EF4-FFF2-40B4-BE49-F238E27FC236}">
                <a16:creationId xmlns:a16="http://schemas.microsoft.com/office/drawing/2014/main" id="{C30E4997-16C6-4D46-A0AF-43A6C290ECFD}"/>
              </a:ext>
            </a:extLst>
          </p:cNvPr>
          <p:cNvGrpSpPr/>
          <p:nvPr/>
        </p:nvGrpSpPr>
        <p:grpSpPr>
          <a:xfrm>
            <a:off x="398423" y="2868753"/>
            <a:ext cx="2194560" cy="2452636"/>
            <a:chOff x="332936" y="2555951"/>
            <a:chExt cx="2926080" cy="3270182"/>
          </a:xfrm>
        </p:grpSpPr>
        <p:sp>
          <p:nvSpPr>
            <p:cNvPr id="26" name="TextBox 25">
              <a:extLst>
                <a:ext uri="{FF2B5EF4-FFF2-40B4-BE49-F238E27FC236}">
                  <a16:creationId xmlns:a16="http://schemas.microsoft.com/office/drawing/2014/main" id="{D5DA9DB3-B461-4C3C-BAFB-F93ACF661E5A}"/>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cap="all" noProof="1">
                  <a:solidFill>
                    <a:schemeClr val="bg1"/>
                  </a:solidFill>
                </a:rPr>
                <a:t>Lorem Ipsum</a:t>
              </a:r>
            </a:p>
          </p:txBody>
        </p:sp>
        <p:sp>
          <p:nvSpPr>
            <p:cNvPr id="27" name="TextBox 26">
              <a:extLst>
                <a:ext uri="{FF2B5EF4-FFF2-40B4-BE49-F238E27FC236}">
                  <a16:creationId xmlns:a16="http://schemas.microsoft.com/office/drawing/2014/main" id="{4F4C149E-2C45-4BF9-8FE7-742C0BAE2321}"/>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8" name="Group 27">
            <a:extLst>
              <a:ext uri="{FF2B5EF4-FFF2-40B4-BE49-F238E27FC236}">
                <a16:creationId xmlns:a16="http://schemas.microsoft.com/office/drawing/2014/main" id="{1A21FDF8-2DE7-4DBF-AC31-4D4912AAC874}"/>
              </a:ext>
            </a:extLst>
          </p:cNvPr>
          <p:cNvGrpSpPr/>
          <p:nvPr/>
        </p:nvGrpSpPr>
        <p:grpSpPr>
          <a:xfrm>
            <a:off x="6552736" y="3309595"/>
            <a:ext cx="2194560" cy="1260003"/>
            <a:chOff x="8921977" y="1394910"/>
            <a:chExt cx="2926080" cy="1680003"/>
          </a:xfrm>
        </p:grpSpPr>
        <p:sp>
          <p:nvSpPr>
            <p:cNvPr id="29" name="TextBox 28">
              <a:extLst>
                <a:ext uri="{FF2B5EF4-FFF2-40B4-BE49-F238E27FC236}">
                  <a16:creationId xmlns:a16="http://schemas.microsoft.com/office/drawing/2014/main" id="{61CFB879-5969-4443-AAB2-B5698E1CE481}"/>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0" name="TextBox 29">
              <a:extLst>
                <a:ext uri="{FF2B5EF4-FFF2-40B4-BE49-F238E27FC236}">
                  <a16:creationId xmlns:a16="http://schemas.microsoft.com/office/drawing/2014/main" id="{4C1D039E-F3B3-4992-B742-CB989FE7C624}"/>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1" name="Group 30">
            <a:extLst>
              <a:ext uri="{FF2B5EF4-FFF2-40B4-BE49-F238E27FC236}">
                <a16:creationId xmlns:a16="http://schemas.microsoft.com/office/drawing/2014/main" id="{78E420C9-22CF-4B7B-A116-CD8EE85D9A5B}"/>
              </a:ext>
            </a:extLst>
          </p:cNvPr>
          <p:cNvGrpSpPr/>
          <p:nvPr/>
        </p:nvGrpSpPr>
        <p:grpSpPr>
          <a:xfrm>
            <a:off x="6552736" y="1735000"/>
            <a:ext cx="2194560" cy="1260003"/>
            <a:chOff x="8921977" y="1394910"/>
            <a:chExt cx="2926080" cy="1680003"/>
          </a:xfrm>
        </p:grpSpPr>
        <p:sp>
          <p:nvSpPr>
            <p:cNvPr id="32" name="TextBox 31">
              <a:extLst>
                <a:ext uri="{FF2B5EF4-FFF2-40B4-BE49-F238E27FC236}">
                  <a16:creationId xmlns:a16="http://schemas.microsoft.com/office/drawing/2014/main" id="{2917E353-0743-44DD-9B81-1A75754D40B9}"/>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3" name="TextBox 32">
              <a:extLst>
                <a:ext uri="{FF2B5EF4-FFF2-40B4-BE49-F238E27FC236}">
                  <a16:creationId xmlns:a16="http://schemas.microsoft.com/office/drawing/2014/main" id="{6E068045-EC41-4683-ABD9-BB77458408C1}"/>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pic>
        <p:nvPicPr>
          <p:cNvPr id="34" name="Graphic 33" descr="Puzzle">
            <a:extLst>
              <a:ext uri="{FF2B5EF4-FFF2-40B4-BE49-F238E27FC236}">
                <a16:creationId xmlns:a16="http://schemas.microsoft.com/office/drawing/2014/main" id="{88953F24-D480-45EB-B0D9-2EB5F2BCFC2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325815" y="3303292"/>
            <a:ext cx="421481" cy="421481"/>
          </a:xfrm>
          <a:prstGeom prst="rect">
            <a:avLst/>
          </a:prstGeom>
        </p:spPr>
      </p:pic>
      <p:pic>
        <p:nvPicPr>
          <p:cNvPr id="35" name="Graphic 34" descr="Lightbulb">
            <a:extLst>
              <a:ext uri="{FF2B5EF4-FFF2-40B4-BE49-F238E27FC236}">
                <a16:creationId xmlns:a16="http://schemas.microsoft.com/office/drawing/2014/main" id="{D9DE8995-7230-4FEF-9150-782476FE9AA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98423" y="2863032"/>
            <a:ext cx="421481" cy="421481"/>
          </a:xfrm>
          <a:prstGeom prst="rect">
            <a:avLst/>
          </a:prstGeom>
        </p:spPr>
      </p:pic>
      <p:pic>
        <p:nvPicPr>
          <p:cNvPr id="36" name="Graphic 35" descr="Rocket">
            <a:extLst>
              <a:ext uri="{FF2B5EF4-FFF2-40B4-BE49-F238E27FC236}">
                <a16:creationId xmlns:a16="http://schemas.microsoft.com/office/drawing/2014/main" id="{B8D3E951-E34F-4E86-AE34-19AC5D49A95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325815" y="1667779"/>
            <a:ext cx="421481" cy="421481"/>
          </a:xfrm>
          <a:prstGeom prst="rect">
            <a:avLst/>
          </a:prstGeom>
        </p:spPr>
      </p:pic>
      <p:sp>
        <p:nvSpPr>
          <p:cNvPr id="37" name="TextBox 36">
            <a:extLst>
              <a:ext uri="{FF2B5EF4-FFF2-40B4-BE49-F238E27FC236}">
                <a16:creationId xmlns:a16="http://schemas.microsoft.com/office/drawing/2014/main" id="{BD605D50-1CFA-49F2-BCF4-BA08B7E0BFBC}"/>
              </a:ext>
            </a:extLst>
          </p:cNvPr>
          <p:cNvSpPr txBox="1"/>
          <p:nvPr/>
        </p:nvSpPr>
        <p:spPr>
          <a:xfrm>
            <a:off x="7265345" y="5920058"/>
            <a:ext cx="1681069" cy="207749"/>
          </a:xfrm>
          <a:prstGeom prst="rect">
            <a:avLst/>
          </a:prstGeom>
          <a:noFill/>
        </p:spPr>
        <p:txBody>
          <a:bodyPr wrap="square">
            <a:spAutoFit/>
          </a:bodyPr>
          <a:lstStyle>
            <a:defPPr>
              <a:defRPr lang="en-US"/>
            </a:defPPr>
            <a:lvl1pPr>
              <a:defRPr sz="750" i="1">
                <a:solidFill>
                  <a:schemeClr val="bg2">
                    <a:lumMod val="75000"/>
                  </a:schemeClr>
                </a:solidFill>
              </a:defRPr>
            </a:lvl1pPr>
          </a:lstStyle>
          <a:p>
            <a:r>
              <a:rPr lang="en-US" noProof="1"/>
              <a:t>Created with the 3-D Format function</a:t>
            </a:r>
            <a:endParaRPr lang="en-US" dirty="0"/>
          </a:p>
        </p:txBody>
      </p:sp>
    </p:spTree>
    <p:extLst>
      <p:ext uri="{BB962C8B-B14F-4D97-AF65-F5344CB8AC3E}">
        <p14:creationId xmlns:p14="http://schemas.microsoft.com/office/powerpoint/2010/main" val="3439583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381</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Infographic Dice – Slide Template</vt:lpstr>
      <vt:lpstr>Infographic Dice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Infographic Dice</dc:title>
  <dc:creator>PresentationGO.com</dc:creator>
  <dc:description>© Copyright PresentationGO.com</dc:description>
  <dcterms:created xsi:type="dcterms:W3CDTF">2014-11-26T05:14:11Z</dcterms:created>
  <dcterms:modified xsi:type="dcterms:W3CDTF">2020-11-25T19:50:20Z</dcterms:modified>
  <cp:category>Graphics &amp; Metaphors</cp:category>
</cp:coreProperties>
</file>