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98807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11/25/2020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8.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7.png"/><Relationship Id="rId5" Type="http://schemas.openxmlformats.org/officeDocument/2006/relationships/image" Target="../media/image5.png"/><Relationship Id="rId10" Type="http://schemas.openxmlformats.org/officeDocument/2006/relationships/image" Target="../media/image16.svg"/><Relationship Id="rId4" Type="http://schemas.openxmlformats.org/officeDocument/2006/relationships/image" Target="../media/image4.svg"/><Relationship Id="rId9" Type="http://schemas.openxmlformats.org/officeDocument/2006/relationships/image" Target="../media/image15.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Infographic Dice – Slide Template</a:t>
            </a:r>
          </a:p>
        </p:txBody>
      </p:sp>
      <p:sp>
        <p:nvSpPr>
          <p:cNvPr id="3" name="Rectangle: Rounded Corners 2">
            <a:extLst>
              <a:ext uri="{FF2B5EF4-FFF2-40B4-BE49-F238E27FC236}">
                <a16:creationId xmlns:a16="http://schemas.microsoft.com/office/drawing/2014/main" id="{4387DB47-7111-4642-A72F-DBC8E2A8D702}"/>
              </a:ext>
            </a:extLst>
          </p:cNvPr>
          <p:cNvSpPr/>
          <p:nvPr/>
        </p:nvSpPr>
        <p:spPr>
          <a:xfrm>
            <a:off x="4568242" y="1206544"/>
            <a:ext cx="2938230" cy="2186864"/>
          </a:xfrm>
          <a:prstGeom prst="roundRect">
            <a:avLst>
              <a:gd name="adj" fmla="val 26974"/>
            </a:avLst>
          </a:prstGeom>
          <a:gradFill>
            <a:gsLst>
              <a:gs pos="0">
                <a:schemeClr val="accent6"/>
              </a:gs>
              <a:gs pos="50000">
                <a:schemeClr val="accent6">
                  <a:lumMod val="75000"/>
                </a:schemeClr>
              </a:gs>
              <a:gs pos="100000">
                <a:schemeClr val="accent6">
                  <a:lumMod val="50000"/>
                </a:schemeClr>
              </a:gs>
            </a:gsLst>
            <a:lin ang="5400000" scaled="1"/>
          </a:gradFill>
          <a:ln>
            <a:noFill/>
          </a:ln>
          <a:scene3d>
            <a:camera prst="isometricOffAxis2Top">
              <a:rot lat="18120000" lon="2755356" rev="19121904"/>
            </a:camera>
            <a:lightRig rig="flood"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Rounded Corners 3">
            <a:extLst>
              <a:ext uri="{FF2B5EF4-FFF2-40B4-BE49-F238E27FC236}">
                <a16:creationId xmlns:a16="http://schemas.microsoft.com/office/drawing/2014/main" id="{61A644B2-717E-4B38-AF0C-3DCC044A77CE}"/>
              </a:ext>
            </a:extLst>
          </p:cNvPr>
          <p:cNvSpPr/>
          <p:nvPr/>
        </p:nvSpPr>
        <p:spPr>
          <a:xfrm>
            <a:off x="4184651" y="2978182"/>
            <a:ext cx="2673274" cy="2673274"/>
          </a:xfrm>
          <a:prstGeom prst="roundRect">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326EAC4A-C353-4494-97C7-EB3A15645E5E}"/>
              </a:ext>
            </a:extLst>
          </p:cNvPr>
          <p:cNvSpPr/>
          <p:nvPr/>
        </p:nvSpPr>
        <p:spPr>
          <a:xfrm>
            <a:off x="6633507" y="2491773"/>
            <a:ext cx="1915976" cy="2673274"/>
          </a:xfrm>
          <a:prstGeom prst="roundRect">
            <a:avLst>
              <a:gd name="adj" fmla="val 26574"/>
            </a:avLst>
          </a:prstGeom>
          <a:gradFill>
            <a:gsLst>
              <a:gs pos="0">
                <a:schemeClr val="accent5"/>
              </a:gs>
              <a:gs pos="100000">
                <a:schemeClr val="accent5">
                  <a:lumMod val="75000"/>
                </a:schemeClr>
              </a:gs>
            </a:gsLst>
            <a:lin ang="5400000" scaled="1"/>
          </a:gradFill>
          <a:ln>
            <a:noFill/>
          </a:ln>
          <a:scene3d>
            <a:camera prst="isometricOffAxis2Right">
              <a:rot lat="1680000" lon="17759998" rev="0"/>
            </a:camera>
            <a:lightRig rig="flood"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1FE56A4C-0994-4E38-853A-C6E91E7D3710}"/>
              </a:ext>
            </a:extLst>
          </p:cNvPr>
          <p:cNvGrpSpPr/>
          <p:nvPr/>
        </p:nvGrpSpPr>
        <p:grpSpPr>
          <a:xfrm>
            <a:off x="531231" y="2946467"/>
            <a:ext cx="2926080" cy="2736703"/>
            <a:chOff x="332936" y="2627766"/>
            <a:chExt cx="2926080" cy="2736703"/>
          </a:xfrm>
        </p:grpSpPr>
        <p:sp>
          <p:nvSpPr>
            <p:cNvPr id="10" name="TextBox 9">
              <a:extLst>
                <a:ext uri="{FF2B5EF4-FFF2-40B4-BE49-F238E27FC236}">
                  <a16:creationId xmlns:a16="http://schemas.microsoft.com/office/drawing/2014/main" id="{0187A800-7DB8-4946-945B-2FDBC4D1FE77}"/>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t>Lorem Ipsum</a:t>
              </a:r>
            </a:p>
          </p:txBody>
        </p:sp>
        <p:sp>
          <p:nvSpPr>
            <p:cNvPr id="11" name="TextBox 10">
              <a:extLst>
                <a:ext uri="{FF2B5EF4-FFF2-40B4-BE49-F238E27FC236}">
                  <a16:creationId xmlns:a16="http://schemas.microsoft.com/office/drawing/2014/main" id="{ECA9CF7B-4736-4C9E-860A-E380B6A908E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2" name="Group 11">
            <a:extLst>
              <a:ext uri="{FF2B5EF4-FFF2-40B4-BE49-F238E27FC236}">
                <a16:creationId xmlns:a16="http://schemas.microsoft.com/office/drawing/2014/main" id="{2CF1C0DB-5F1E-49AA-824C-763069C774AB}"/>
              </a:ext>
            </a:extLst>
          </p:cNvPr>
          <p:cNvGrpSpPr/>
          <p:nvPr/>
        </p:nvGrpSpPr>
        <p:grpSpPr>
          <a:xfrm>
            <a:off x="8736981" y="2947244"/>
            <a:ext cx="2926080" cy="1290153"/>
            <a:chOff x="8921977" y="1466725"/>
            <a:chExt cx="2926080" cy="1290153"/>
          </a:xfrm>
        </p:grpSpPr>
        <p:sp>
          <p:nvSpPr>
            <p:cNvPr id="13" name="TextBox 12">
              <a:extLst>
                <a:ext uri="{FF2B5EF4-FFF2-40B4-BE49-F238E27FC236}">
                  <a16:creationId xmlns:a16="http://schemas.microsoft.com/office/drawing/2014/main" id="{30CD8FA4-A8C3-486F-8267-94503C427291}"/>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14" name="TextBox 13">
              <a:extLst>
                <a:ext uri="{FF2B5EF4-FFF2-40B4-BE49-F238E27FC236}">
                  <a16:creationId xmlns:a16="http://schemas.microsoft.com/office/drawing/2014/main" id="{51C6A8BC-49D7-43D6-A209-AF663F84FD16}"/>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5" name="Group 14">
            <a:extLst>
              <a:ext uri="{FF2B5EF4-FFF2-40B4-BE49-F238E27FC236}">
                <a16:creationId xmlns:a16="http://schemas.microsoft.com/office/drawing/2014/main" id="{715ADACE-7F30-492A-B93F-FE283F921CA1}"/>
              </a:ext>
            </a:extLst>
          </p:cNvPr>
          <p:cNvGrpSpPr/>
          <p:nvPr/>
        </p:nvGrpSpPr>
        <p:grpSpPr>
          <a:xfrm>
            <a:off x="8736981" y="1242150"/>
            <a:ext cx="2926080" cy="1290153"/>
            <a:chOff x="8921977" y="1466725"/>
            <a:chExt cx="2926080" cy="1290153"/>
          </a:xfrm>
        </p:grpSpPr>
        <p:sp>
          <p:nvSpPr>
            <p:cNvPr id="16" name="TextBox 15">
              <a:extLst>
                <a:ext uri="{FF2B5EF4-FFF2-40B4-BE49-F238E27FC236}">
                  <a16:creationId xmlns:a16="http://schemas.microsoft.com/office/drawing/2014/main" id="{6F1299CC-CD63-45C2-8707-4E72CC3A772D}"/>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17" name="TextBox 16">
              <a:extLst>
                <a:ext uri="{FF2B5EF4-FFF2-40B4-BE49-F238E27FC236}">
                  <a16:creationId xmlns:a16="http://schemas.microsoft.com/office/drawing/2014/main" id="{25994ECE-5DC4-46E3-8A29-48F6CE157657}"/>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pic>
        <p:nvPicPr>
          <p:cNvPr id="18" name="Graphic 17" descr="Puzzle">
            <a:extLst>
              <a:ext uri="{FF2B5EF4-FFF2-40B4-BE49-F238E27FC236}">
                <a16:creationId xmlns:a16="http://schemas.microsoft.com/office/drawing/2014/main" id="{401151D7-C9EB-47D0-81C8-C2B7D30BE3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39808" y="3476724"/>
            <a:ext cx="703373" cy="703373"/>
          </a:xfrm>
          <a:prstGeom prst="rect">
            <a:avLst/>
          </a:prstGeom>
          <a:scene3d>
            <a:camera prst="isometricOffAxis2Right">
              <a:rot lat="1186709" lon="19685770" rev="718941"/>
            </a:camera>
            <a:lightRig rig="threePt" dir="t"/>
          </a:scene3d>
        </p:spPr>
      </p:pic>
      <p:pic>
        <p:nvPicPr>
          <p:cNvPr id="19" name="Graphic 18" descr="Lightbulb">
            <a:extLst>
              <a:ext uri="{FF2B5EF4-FFF2-40B4-BE49-F238E27FC236}">
                <a16:creationId xmlns:a16="http://schemas.microsoft.com/office/drawing/2014/main" id="{9050EDDD-71B1-414B-9CD1-9547A1E339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6310" y="3679841"/>
            <a:ext cx="1269956" cy="1269956"/>
          </a:xfrm>
          <a:prstGeom prst="rect">
            <a:avLst/>
          </a:prstGeom>
        </p:spPr>
      </p:pic>
      <p:pic>
        <p:nvPicPr>
          <p:cNvPr id="20" name="Graphic 19" descr="Rocket">
            <a:extLst>
              <a:ext uri="{FF2B5EF4-FFF2-40B4-BE49-F238E27FC236}">
                <a16:creationId xmlns:a16="http://schemas.microsoft.com/office/drawing/2014/main" id="{99EFD82E-5981-43F7-AB7C-40AB29C1C8C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85671" y="1924836"/>
            <a:ext cx="703373" cy="703373"/>
          </a:xfrm>
          <a:prstGeom prst="rect">
            <a:avLst/>
          </a:prstGeom>
          <a:scene3d>
            <a:camera prst="isometricOffAxis2Top">
              <a:rot lat="19486353" lon="784939" rev="20761877"/>
            </a:camera>
            <a:lightRig rig="threePt" dir="t"/>
          </a:scene3d>
        </p:spPr>
      </p:pic>
      <p:pic>
        <p:nvPicPr>
          <p:cNvPr id="23" name="Graphic 22" descr="Puzzle">
            <a:extLst>
              <a:ext uri="{FF2B5EF4-FFF2-40B4-BE49-F238E27FC236}">
                <a16:creationId xmlns:a16="http://schemas.microsoft.com/office/drawing/2014/main" id="{DF015A68-441A-46DC-BF8A-46C1370B9FA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807839" y="2867023"/>
            <a:ext cx="561975" cy="561975"/>
          </a:xfrm>
          <a:prstGeom prst="rect">
            <a:avLst/>
          </a:prstGeom>
        </p:spPr>
      </p:pic>
      <p:pic>
        <p:nvPicPr>
          <p:cNvPr id="24" name="Graphic 23" descr="Lightbulb">
            <a:extLst>
              <a:ext uri="{FF2B5EF4-FFF2-40B4-BE49-F238E27FC236}">
                <a16:creationId xmlns:a16="http://schemas.microsoft.com/office/drawing/2014/main" id="{32EFB650-FBBB-41A7-9946-D4FF6C9915A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22186" y="2867022"/>
            <a:ext cx="561975" cy="561975"/>
          </a:xfrm>
          <a:prstGeom prst="rect">
            <a:avLst/>
          </a:prstGeom>
        </p:spPr>
      </p:pic>
      <p:pic>
        <p:nvPicPr>
          <p:cNvPr id="25" name="Graphic 24" descr="Rocket">
            <a:extLst>
              <a:ext uri="{FF2B5EF4-FFF2-40B4-BE49-F238E27FC236}">
                <a16:creationId xmlns:a16="http://schemas.microsoft.com/office/drawing/2014/main" id="{79B018AA-88FD-47B6-80F3-F788CE97396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807839" y="1080705"/>
            <a:ext cx="561975" cy="561975"/>
          </a:xfrm>
          <a:prstGeom prst="rect">
            <a:avLst/>
          </a:prstGeom>
        </p:spPr>
      </p:pic>
      <p:sp>
        <p:nvSpPr>
          <p:cNvPr id="27" name="TextBox 26">
            <a:extLst>
              <a:ext uri="{FF2B5EF4-FFF2-40B4-BE49-F238E27FC236}">
                <a16:creationId xmlns:a16="http://schemas.microsoft.com/office/drawing/2014/main" id="{640F7485-0B08-4438-80DF-D3D4E8AF4A64}"/>
              </a:ext>
            </a:extLst>
          </p:cNvPr>
          <p:cNvSpPr txBox="1"/>
          <p:nvPr/>
        </p:nvSpPr>
        <p:spPr>
          <a:xfrm>
            <a:off x="9687126" y="5948745"/>
            <a:ext cx="2241425" cy="253916"/>
          </a:xfrm>
          <a:prstGeom prst="rect">
            <a:avLst/>
          </a:prstGeom>
          <a:noFill/>
        </p:spPr>
        <p:txBody>
          <a:bodyPr wrap="square">
            <a:spAutoFit/>
          </a:bodyPr>
          <a:lstStyle/>
          <a:p>
            <a:r>
              <a:rPr lang="en-US" sz="1000" i="1" noProof="1">
                <a:solidFill>
                  <a:schemeClr val="bg1">
                    <a:lumMod val="50000"/>
                  </a:schemeClr>
                </a:solidFill>
              </a:rPr>
              <a:t>Created with the 3-D Format function</a:t>
            </a:r>
            <a:endParaRPr lang="en-US" sz="1000" i="1" dirty="0">
              <a:solidFill>
                <a:schemeClr val="bg1">
                  <a:lumMod val="50000"/>
                </a:schemeClr>
              </a:solidFill>
            </a:endParaRP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Infographic Dice – Slide Template</a:t>
            </a:r>
          </a:p>
        </p:txBody>
      </p:sp>
      <p:sp>
        <p:nvSpPr>
          <p:cNvPr id="3" name="Rectangle: Rounded Corners 2">
            <a:extLst>
              <a:ext uri="{FF2B5EF4-FFF2-40B4-BE49-F238E27FC236}">
                <a16:creationId xmlns:a16="http://schemas.microsoft.com/office/drawing/2014/main" id="{4387DB47-7111-4642-A72F-DBC8E2A8D702}"/>
              </a:ext>
            </a:extLst>
          </p:cNvPr>
          <p:cNvSpPr/>
          <p:nvPr/>
        </p:nvSpPr>
        <p:spPr>
          <a:xfrm>
            <a:off x="4568242" y="1206544"/>
            <a:ext cx="2938230" cy="2186864"/>
          </a:xfrm>
          <a:prstGeom prst="roundRect">
            <a:avLst>
              <a:gd name="adj" fmla="val 26974"/>
            </a:avLst>
          </a:prstGeom>
          <a:gradFill>
            <a:gsLst>
              <a:gs pos="0">
                <a:schemeClr val="accent6"/>
              </a:gs>
              <a:gs pos="100000">
                <a:schemeClr val="accent6">
                  <a:lumMod val="75000"/>
                </a:schemeClr>
              </a:gs>
            </a:gsLst>
            <a:lin ang="5400000" scaled="1"/>
          </a:gradFill>
          <a:ln>
            <a:noFill/>
          </a:ln>
          <a:scene3d>
            <a:camera prst="isometricOffAxis2Top">
              <a:rot lat="18120000" lon="2755356" rev="19121904"/>
            </a:camera>
            <a:lightRig rig="flood"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Rounded Corners 3">
            <a:extLst>
              <a:ext uri="{FF2B5EF4-FFF2-40B4-BE49-F238E27FC236}">
                <a16:creationId xmlns:a16="http://schemas.microsoft.com/office/drawing/2014/main" id="{61A644B2-717E-4B38-AF0C-3DCC044A77CE}"/>
              </a:ext>
            </a:extLst>
          </p:cNvPr>
          <p:cNvSpPr/>
          <p:nvPr/>
        </p:nvSpPr>
        <p:spPr>
          <a:xfrm>
            <a:off x="4184651" y="2978182"/>
            <a:ext cx="2673274" cy="2673274"/>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326EAC4A-C353-4494-97C7-EB3A15645E5E}"/>
              </a:ext>
            </a:extLst>
          </p:cNvPr>
          <p:cNvSpPr/>
          <p:nvPr/>
        </p:nvSpPr>
        <p:spPr>
          <a:xfrm>
            <a:off x="6633507" y="2491773"/>
            <a:ext cx="1915976" cy="2673274"/>
          </a:xfrm>
          <a:prstGeom prst="roundRect">
            <a:avLst>
              <a:gd name="adj" fmla="val 26574"/>
            </a:avLst>
          </a:prstGeom>
          <a:gradFill>
            <a:gsLst>
              <a:gs pos="60000">
                <a:schemeClr val="accent4"/>
              </a:gs>
              <a:gs pos="100000">
                <a:schemeClr val="accent4">
                  <a:lumMod val="75000"/>
                </a:schemeClr>
              </a:gs>
            </a:gsLst>
            <a:lin ang="5400000" scaled="1"/>
          </a:gradFill>
          <a:ln>
            <a:noFill/>
          </a:ln>
          <a:scene3d>
            <a:camera prst="isometricOffAxis2Right">
              <a:rot lat="1680000" lon="17759998" rev="0"/>
            </a:camera>
            <a:lightRig rig="flood"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1FE56A4C-0994-4E38-853A-C6E91E7D3710}"/>
              </a:ext>
            </a:extLst>
          </p:cNvPr>
          <p:cNvGrpSpPr/>
          <p:nvPr/>
        </p:nvGrpSpPr>
        <p:grpSpPr>
          <a:xfrm>
            <a:off x="531231" y="2946467"/>
            <a:ext cx="2926080" cy="2736703"/>
            <a:chOff x="332936" y="2627766"/>
            <a:chExt cx="2926080" cy="2736703"/>
          </a:xfrm>
        </p:grpSpPr>
        <p:sp>
          <p:nvSpPr>
            <p:cNvPr id="10" name="TextBox 9">
              <a:extLst>
                <a:ext uri="{FF2B5EF4-FFF2-40B4-BE49-F238E27FC236}">
                  <a16:creationId xmlns:a16="http://schemas.microsoft.com/office/drawing/2014/main" id="{0187A800-7DB8-4946-945B-2FDBC4D1FE77}"/>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solidFill>
                    <a:schemeClr val="bg1"/>
                  </a:solidFill>
                </a:rPr>
                <a:t>Lorem Ipsum</a:t>
              </a:r>
            </a:p>
          </p:txBody>
        </p:sp>
        <p:sp>
          <p:nvSpPr>
            <p:cNvPr id="11" name="TextBox 10">
              <a:extLst>
                <a:ext uri="{FF2B5EF4-FFF2-40B4-BE49-F238E27FC236}">
                  <a16:creationId xmlns:a16="http://schemas.microsoft.com/office/drawing/2014/main" id="{ECA9CF7B-4736-4C9E-860A-E380B6A908E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2" name="Group 11">
            <a:extLst>
              <a:ext uri="{FF2B5EF4-FFF2-40B4-BE49-F238E27FC236}">
                <a16:creationId xmlns:a16="http://schemas.microsoft.com/office/drawing/2014/main" id="{2CF1C0DB-5F1E-49AA-824C-763069C774AB}"/>
              </a:ext>
            </a:extLst>
          </p:cNvPr>
          <p:cNvGrpSpPr/>
          <p:nvPr/>
        </p:nvGrpSpPr>
        <p:grpSpPr>
          <a:xfrm>
            <a:off x="8736981" y="2947244"/>
            <a:ext cx="2926080" cy="1290153"/>
            <a:chOff x="8921977" y="1466725"/>
            <a:chExt cx="2926080" cy="1290153"/>
          </a:xfrm>
        </p:grpSpPr>
        <p:sp>
          <p:nvSpPr>
            <p:cNvPr id="13" name="TextBox 12">
              <a:extLst>
                <a:ext uri="{FF2B5EF4-FFF2-40B4-BE49-F238E27FC236}">
                  <a16:creationId xmlns:a16="http://schemas.microsoft.com/office/drawing/2014/main" id="{30CD8FA4-A8C3-486F-8267-94503C427291}"/>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4" name="TextBox 13">
              <a:extLst>
                <a:ext uri="{FF2B5EF4-FFF2-40B4-BE49-F238E27FC236}">
                  <a16:creationId xmlns:a16="http://schemas.microsoft.com/office/drawing/2014/main" id="{51C6A8BC-49D7-43D6-A209-AF663F84FD16}"/>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5" name="Group 14">
            <a:extLst>
              <a:ext uri="{FF2B5EF4-FFF2-40B4-BE49-F238E27FC236}">
                <a16:creationId xmlns:a16="http://schemas.microsoft.com/office/drawing/2014/main" id="{715ADACE-7F30-492A-B93F-FE283F921CA1}"/>
              </a:ext>
            </a:extLst>
          </p:cNvPr>
          <p:cNvGrpSpPr/>
          <p:nvPr/>
        </p:nvGrpSpPr>
        <p:grpSpPr>
          <a:xfrm>
            <a:off x="8736981" y="1242150"/>
            <a:ext cx="2926080" cy="1290153"/>
            <a:chOff x="8921977" y="1466725"/>
            <a:chExt cx="2926080" cy="1290153"/>
          </a:xfrm>
        </p:grpSpPr>
        <p:sp>
          <p:nvSpPr>
            <p:cNvPr id="16" name="TextBox 15">
              <a:extLst>
                <a:ext uri="{FF2B5EF4-FFF2-40B4-BE49-F238E27FC236}">
                  <a16:creationId xmlns:a16="http://schemas.microsoft.com/office/drawing/2014/main" id="{6F1299CC-CD63-45C2-8707-4E72CC3A772D}"/>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7" name="TextBox 16">
              <a:extLst>
                <a:ext uri="{FF2B5EF4-FFF2-40B4-BE49-F238E27FC236}">
                  <a16:creationId xmlns:a16="http://schemas.microsoft.com/office/drawing/2014/main" id="{25994ECE-5DC4-46E3-8A29-48F6CE157657}"/>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pic>
        <p:nvPicPr>
          <p:cNvPr id="18" name="Graphic 17" descr="Puzzle">
            <a:extLst>
              <a:ext uri="{FF2B5EF4-FFF2-40B4-BE49-F238E27FC236}">
                <a16:creationId xmlns:a16="http://schemas.microsoft.com/office/drawing/2014/main" id="{401151D7-C9EB-47D0-81C8-C2B7D30BE3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39808" y="3476724"/>
            <a:ext cx="703373" cy="703373"/>
          </a:xfrm>
          <a:prstGeom prst="rect">
            <a:avLst/>
          </a:prstGeom>
          <a:scene3d>
            <a:camera prst="isometricOffAxis2Right">
              <a:rot lat="1186709" lon="19685770" rev="718941"/>
            </a:camera>
            <a:lightRig rig="threePt" dir="t"/>
          </a:scene3d>
        </p:spPr>
      </p:pic>
      <p:pic>
        <p:nvPicPr>
          <p:cNvPr id="19" name="Graphic 18" descr="Lightbulb">
            <a:extLst>
              <a:ext uri="{FF2B5EF4-FFF2-40B4-BE49-F238E27FC236}">
                <a16:creationId xmlns:a16="http://schemas.microsoft.com/office/drawing/2014/main" id="{9050EDDD-71B1-414B-9CD1-9547A1E339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6310" y="3679841"/>
            <a:ext cx="1269956" cy="1269956"/>
          </a:xfrm>
          <a:prstGeom prst="rect">
            <a:avLst/>
          </a:prstGeom>
        </p:spPr>
      </p:pic>
      <p:pic>
        <p:nvPicPr>
          <p:cNvPr id="20" name="Graphic 19" descr="Rocket">
            <a:extLst>
              <a:ext uri="{FF2B5EF4-FFF2-40B4-BE49-F238E27FC236}">
                <a16:creationId xmlns:a16="http://schemas.microsoft.com/office/drawing/2014/main" id="{99EFD82E-5981-43F7-AB7C-40AB29C1C8C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85671" y="1924836"/>
            <a:ext cx="703373" cy="703373"/>
          </a:xfrm>
          <a:prstGeom prst="rect">
            <a:avLst/>
          </a:prstGeom>
          <a:scene3d>
            <a:camera prst="isometricOffAxis2Top">
              <a:rot lat="19486353" lon="784939" rev="20761877"/>
            </a:camera>
            <a:lightRig rig="threePt" dir="t"/>
          </a:scene3d>
        </p:spPr>
      </p:pic>
      <p:pic>
        <p:nvPicPr>
          <p:cNvPr id="23" name="Graphic 22" descr="Puzzle">
            <a:extLst>
              <a:ext uri="{FF2B5EF4-FFF2-40B4-BE49-F238E27FC236}">
                <a16:creationId xmlns:a16="http://schemas.microsoft.com/office/drawing/2014/main" id="{DF015A68-441A-46DC-BF8A-46C1370B9FA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807839" y="2867023"/>
            <a:ext cx="561975" cy="561975"/>
          </a:xfrm>
          <a:prstGeom prst="rect">
            <a:avLst/>
          </a:prstGeom>
        </p:spPr>
      </p:pic>
      <p:pic>
        <p:nvPicPr>
          <p:cNvPr id="24" name="Graphic 23" descr="Lightbulb">
            <a:extLst>
              <a:ext uri="{FF2B5EF4-FFF2-40B4-BE49-F238E27FC236}">
                <a16:creationId xmlns:a16="http://schemas.microsoft.com/office/drawing/2014/main" id="{32EFB650-FBBB-41A7-9946-D4FF6C9915A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22186" y="2867022"/>
            <a:ext cx="561975" cy="561975"/>
          </a:xfrm>
          <a:prstGeom prst="rect">
            <a:avLst/>
          </a:prstGeom>
        </p:spPr>
      </p:pic>
      <p:pic>
        <p:nvPicPr>
          <p:cNvPr id="25" name="Graphic 24" descr="Rocket">
            <a:extLst>
              <a:ext uri="{FF2B5EF4-FFF2-40B4-BE49-F238E27FC236}">
                <a16:creationId xmlns:a16="http://schemas.microsoft.com/office/drawing/2014/main" id="{79B018AA-88FD-47B6-80F3-F788CE97396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807839" y="1080705"/>
            <a:ext cx="561975" cy="561975"/>
          </a:xfrm>
          <a:prstGeom prst="rect">
            <a:avLst/>
          </a:prstGeom>
        </p:spPr>
      </p:pic>
      <p:sp>
        <p:nvSpPr>
          <p:cNvPr id="21" name="TextBox 20">
            <a:extLst>
              <a:ext uri="{FF2B5EF4-FFF2-40B4-BE49-F238E27FC236}">
                <a16:creationId xmlns:a16="http://schemas.microsoft.com/office/drawing/2014/main" id="{C3DD63FC-B10C-480E-8961-6F4F59FDADA9}"/>
              </a:ext>
            </a:extLst>
          </p:cNvPr>
          <p:cNvSpPr txBox="1"/>
          <p:nvPr/>
        </p:nvSpPr>
        <p:spPr>
          <a:xfrm>
            <a:off x="9687126" y="5948745"/>
            <a:ext cx="2241425" cy="253916"/>
          </a:xfrm>
          <a:prstGeom prst="rect">
            <a:avLst/>
          </a:prstGeom>
          <a:noFill/>
        </p:spPr>
        <p:txBody>
          <a:bodyPr wrap="square">
            <a:spAutoFit/>
          </a:bodyPr>
          <a:lstStyle/>
          <a:p>
            <a:r>
              <a:rPr lang="en-US" sz="1000" i="1" noProof="1">
                <a:solidFill>
                  <a:schemeClr val="bg2">
                    <a:lumMod val="75000"/>
                  </a:schemeClr>
                </a:solidFill>
              </a:rPr>
              <a:t>Created with the 3-D Format function</a:t>
            </a:r>
            <a:endParaRPr lang="en-US" sz="1000" i="1" dirty="0">
              <a:solidFill>
                <a:schemeClr val="bg2">
                  <a:lumMod val="75000"/>
                </a:schemeClr>
              </a:solidFill>
            </a:endParaRPr>
          </a:p>
        </p:txBody>
      </p:sp>
    </p:spTree>
    <p:extLst>
      <p:ext uri="{BB962C8B-B14F-4D97-AF65-F5344CB8AC3E}">
        <p14:creationId xmlns:p14="http://schemas.microsoft.com/office/powerpoint/2010/main" val="3439583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8495</TotalTime>
  <Words>381</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Infographic Dice – Slide Template</vt:lpstr>
      <vt:lpstr>Infographic Dice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Infographic Dice</dc:title>
  <dc:creator>PresentationGO.com</dc:creator>
  <dc:description>© Copyright PresentationGO.com</dc:description>
  <dcterms:created xsi:type="dcterms:W3CDTF">2014-11-26T05:14:11Z</dcterms:created>
  <dcterms:modified xsi:type="dcterms:W3CDTF">2020-11-25T19:50:35Z</dcterms:modified>
  <cp:category>Graphics &amp; Metaphors</cp:category>
</cp:coreProperties>
</file>