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8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97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1B9A7F-6F2E-4CA1-BF8E-514BEC494768}"/>
              </a:ext>
            </a:extLst>
          </p:cNvPr>
          <p:cNvCxnSpPr>
            <a:cxnSpLocks/>
          </p:cNvCxnSpPr>
          <p:nvPr/>
        </p:nvCxnSpPr>
        <p:spPr>
          <a:xfrm>
            <a:off x="2324598" y="3844930"/>
            <a:ext cx="0" cy="1681513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E46D1D2-97D7-490B-A265-D203C793155E}"/>
              </a:ext>
            </a:extLst>
          </p:cNvPr>
          <p:cNvCxnSpPr>
            <a:cxnSpLocks/>
          </p:cNvCxnSpPr>
          <p:nvPr/>
        </p:nvCxnSpPr>
        <p:spPr>
          <a:xfrm>
            <a:off x="8343632" y="3526549"/>
            <a:ext cx="0" cy="1999894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6EA226-DD37-4E14-B5EF-A57264A71560}"/>
              </a:ext>
            </a:extLst>
          </p:cNvPr>
          <p:cNvCxnSpPr>
            <a:cxnSpLocks/>
          </p:cNvCxnSpPr>
          <p:nvPr/>
        </p:nvCxnSpPr>
        <p:spPr>
          <a:xfrm>
            <a:off x="4733791" y="3526549"/>
            <a:ext cx="0" cy="1999894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D96881D-8123-4B7A-AE74-7DF86A9EE0C9}"/>
              </a:ext>
            </a:extLst>
          </p:cNvPr>
          <p:cNvCxnSpPr>
            <a:cxnSpLocks/>
          </p:cNvCxnSpPr>
          <p:nvPr/>
        </p:nvCxnSpPr>
        <p:spPr>
          <a:xfrm>
            <a:off x="3541043" y="1678185"/>
            <a:ext cx="0" cy="1857962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756B00C-FC29-45D3-B0A1-9D323D3B3B3D}"/>
              </a:ext>
            </a:extLst>
          </p:cNvPr>
          <p:cNvCxnSpPr>
            <a:cxnSpLocks/>
          </p:cNvCxnSpPr>
          <p:nvPr/>
        </p:nvCxnSpPr>
        <p:spPr>
          <a:xfrm>
            <a:off x="5942337" y="1362225"/>
            <a:ext cx="0" cy="1857962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Fishbone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8EBC59A-2473-4353-979D-DC10C6880CC9}"/>
              </a:ext>
            </a:extLst>
          </p:cNvPr>
          <p:cNvSpPr/>
          <p:nvPr/>
        </p:nvSpPr>
        <p:spPr>
          <a:xfrm>
            <a:off x="2211744" y="3506932"/>
            <a:ext cx="5104651" cy="55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84" y="21600"/>
                </a:moveTo>
                <a:lnTo>
                  <a:pt x="116" y="21600"/>
                </a:lnTo>
                <a:cubicBezTo>
                  <a:pt x="52" y="21600"/>
                  <a:pt x="0" y="16740"/>
                  <a:pt x="0" y="10800"/>
                </a:cubicBezTo>
                <a:cubicBezTo>
                  <a:pt x="0" y="4860"/>
                  <a:pt x="52" y="0"/>
                  <a:pt x="116" y="0"/>
                </a:cubicBezTo>
                <a:lnTo>
                  <a:pt x="21484" y="0"/>
                </a:lnTo>
                <a:cubicBezTo>
                  <a:pt x="21548" y="0"/>
                  <a:pt x="21600" y="4860"/>
                  <a:pt x="21600" y="10800"/>
                </a:cubicBezTo>
                <a:cubicBezTo>
                  <a:pt x="21600" y="16740"/>
                  <a:pt x="21548" y="21600"/>
                  <a:pt x="21484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A4F27FC-0560-405D-8A25-46F3DF8E8D2C}"/>
              </a:ext>
            </a:extLst>
          </p:cNvPr>
          <p:cNvSpPr/>
          <p:nvPr/>
        </p:nvSpPr>
        <p:spPr>
          <a:xfrm>
            <a:off x="1909042" y="3085898"/>
            <a:ext cx="668401" cy="89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825" y="0"/>
                </a:moveTo>
                <a:cubicBezTo>
                  <a:pt x="825" y="0"/>
                  <a:pt x="825" y="0"/>
                  <a:pt x="825" y="0"/>
                </a:cubicBezTo>
                <a:cubicBezTo>
                  <a:pt x="166" y="0"/>
                  <a:pt x="-229" y="563"/>
                  <a:pt x="166" y="961"/>
                </a:cubicBezTo>
                <a:cubicBezTo>
                  <a:pt x="2800" y="3644"/>
                  <a:pt x="4337" y="7056"/>
                  <a:pt x="4337" y="10800"/>
                </a:cubicBezTo>
                <a:cubicBezTo>
                  <a:pt x="4337" y="14510"/>
                  <a:pt x="2756" y="17923"/>
                  <a:pt x="166" y="20639"/>
                </a:cubicBezTo>
                <a:cubicBezTo>
                  <a:pt x="-229" y="21037"/>
                  <a:pt x="122" y="21600"/>
                  <a:pt x="781" y="21600"/>
                </a:cubicBezTo>
                <a:cubicBezTo>
                  <a:pt x="781" y="21600"/>
                  <a:pt x="781" y="21600"/>
                  <a:pt x="781" y="21600"/>
                </a:cubicBezTo>
                <a:cubicBezTo>
                  <a:pt x="12151" y="21600"/>
                  <a:pt x="21327" y="16763"/>
                  <a:pt x="21327" y="10800"/>
                </a:cubicBezTo>
                <a:cubicBezTo>
                  <a:pt x="21371" y="4837"/>
                  <a:pt x="12195" y="0"/>
                  <a:pt x="82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>
              <a:solidFill>
                <a:schemeClr val="accent3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748FB16-E2DD-4B8D-9757-FE55E28AFDC2}"/>
              </a:ext>
            </a:extLst>
          </p:cNvPr>
          <p:cNvSpPr/>
          <p:nvPr/>
        </p:nvSpPr>
        <p:spPr>
          <a:xfrm>
            <a:off x="3243682" y="2772913"/>
            <a:ext cx="357810" cy="1523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310" extrusionOk="0">
                <a:moveTo>
                  <a:pt x="2450" y="86"/>
                </a:moveTo>
                <a:cubicBezTo>
                  <a:pt x="1309" y="-145"/>
                  <a:pt x="-403" y="124"/>
                  <a:pt x="86" y="471"/>
                </a:cubicBezTo>
                <a:cubicBezTo>
                  <a:pt x="4325" y="3493"/>
                  <a:pt x="6770" y="6959"/>
                  <a:pt x="6770" y="10655"/>
                </a:cubicBezTo>
                <a:cubicBezTo>
                  <a:pt x="6770" y="14351"/>
                  <a:pt x="4325" y="17816"/>
                  <a:pt x="86" y="20839"/>
                </a:cubicBezTo>
                <a:cubicBezTo>
                  <a:pt x="-403" y="21186"/>
                  <a:pt x="1390" y="21455"/>
                  <a:pt x="2450" y="21224"/>
                </a:cubicBezTo>
                <a:cubicBezTo>
                  <a:pt x="13861" y="18837"/>
                  <a:pt x="21197" y="15006"/>
                  <a:pt x="21197" y="10674"/>
                </a:cubicBezTo>
                <a:cubicBezTo>
                  <a:pt x="21197" y="6323"/>
                  <a:pt x="13861" y="2473"/>
                  <a:pt x="2450" y="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65F31ED-B4C4-402E-B4DA-DB6793529BB7}"/>
              </a:ext>
            </a:extLst>
          </p:cNvPr>
          <p:cNvSpPr/>
          <p:nvPr/>
        </p:nvSpPr>
        <p:spPr>
          <a:xfrm>
            <a:off x="4275619" y="2590901"/>
            <a:ext cx="500061" cy="1887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4" h="21374" extrusionOk="0">
                <a:moveTo>
                  <a:pt x="1723" y="58"/>
                </a:moveTo>
                <a:cubicBezTo>
                  <a:pt x="845" y="-113"/>
                  <a:pt x="-326" y="121"/>
                  <a:pt x="84" y="386"/>
                </a:cubicBezTo>
                <a:cubicBezTo>
                  <a:pt x="4533" y="3425"/>
                  <a:pt x="7050" y="6947"/>
                  <a:pt x="7050" y="10687"/>
                </a:cubicBezTo>
                <a:cubicBezTo>
                  <a:pt x="7050" y="14427"/>
                  <a:pt x="4533" y="17934"/>
                  <a:pt x="84" y="20988"/>
                </a:cubicBezTo>
                <a:cubicBezTo>
                  <a:pt x="-326" y="21253"/>
                  <a:pt x="845" y="21487"/>
                  <a:pt x="1723" y="21316"/>
                </a:cubicBezTo>
                <a:cubicBezTo>
                  <a:pt x="13547" y="18978"/>
                  <a:pt x="21274" y="15097"/>
                  <a:pt x="21274" y="10687"/>
                </a:cubicBezTo>
                <a:cubicBezTo>
                  <a:pt x="21274" y="6277"/>
                  <a:pt x="13547" y="2380"/>
                  <a:pt x="1723" y="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867CEFB-E17B-44BE-B614-B5BB1EDAD967}"/>
              </a:ext>
            </a:extLst>
          </p:cNvPr>
          <p:cNvSpPr/>
          <p:nvPr/>
        </p:nvSpPr>
        <p:spPr>
          <a:xfrm>
            <a:off x="5527702" y="2325941"/>
            <a:ext cx="579389" cy="2417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1" h="21413" extrusionOk="0">
                <a:moveTo>
                  <a:pt x="1526" y="52"/>
                </a:moveTo>
                <a:cubicBezTo>
                  <a:pt x="816" y="-94"/>
                  <a:pt x="-249" y="89"/>
                  <a:pt x="55" y="296"/>
                </a:cubicBezTo>
                <a:cubicBezTo>
                  <a:pt x="4619" y="3368"/>
                  <a:pt x="7205" y="6915"/>
                  <a:pt x="7205" y="10706"/>
                </a:cubicBezTo>
                <a:cubicBezTo>
                  <a:pt x="7205" y="14497"/>
                  <a:pt x="4619" y="18044"/>
                  <a:pt x="55" y="21116"/>
                </a:cubicBezTo>
                <a:cubicBezTo>
                  <a:pt x="-249" y="21323"/>
                  <a:pt x="765" y="21506"/>
                  <a:pt x="1526" y="21360"/>
                </a:cubicBezTo>
                <a:cubicBezTo>
                  <a:pt x="13492" y="19044"/>
                  <a:pt x="21351" y="15143"/>
                  <a:pt x="21351" y="10706"/>
                </a:cubicBezTo>
                <a:cubicBezTo>
                  <a:pt x="21351" y="6269"/>
                  <a:pt x="13492" y="2356"/>
                  <a:pt x="1526" y="5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1D773DC-F625-4D9B-A978-8D893E6942FB}"/>
              </a:ext>
            </a:extLst>
          </p:cNvPr>
          <p:cNvSpPr/>
          <p:nvPr/>
        </p:nvSpPr>
        <p:spPr>
          <a:xfrm>
            <a:off x="6559641" y="2458484"/>
            <a:ext cx="1862521" cy="215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2" h="21600" extrusionOk="0">
                <a:moveTo>
                  <a:pt x="20799" y="9336"/>
                </a:moveTo>
                <a:cubicBezTo>
                  <a:pt x="16274" y="3881"/>
                  <a:pt x="8800" y="249"/>
                  <a:pt x="287" y="0"/>
                </a:cubicBezTo>
                <a:cubicBezTo>
                  <a:pt x="66" y="0"/>
                  <a:pt x="-76" y="221"/>
                  <a:pt x="50" y="373"/>
                </a:cubicBezTo>
                <a:cubicBezTo>
                  <a:pt x="2384" y="3246"/>
                  <a:pt x="3771" y="6864"/>
                  <a:pt x="3771" y="10800"/>
                </a:cubicBezTo>
                <a:cubicBezTo>
                  <a:pt x="3771" y="14736"/>
                  <a:pt x="2384" y="18341"/>
                  <a:pt x="50" y="21227"/>
                </a:cubicBezTo>
                <a:cubicBezTo>
                  <a:pt x="-76" y="21379"/>
                  <a:pt x="50" y="21600"/>
                  <a:pt x="287" y="21600"/>
                </a:cubicBezTo>
                <a:cubicBezTo>
                  <a:pt x="8800" y="21365"/>
                  <a:pt x="16258" y="17719"/>
                  <a:pt x="20799" y="12264"/>
                </a:cubicBezTo>
                <a:cubicBezTo>
                  <a:pt x="21524" y="11394"/>
                  <a:pt x="21524" y="10206"/>
                  <a:pt x="20799" y="9336"/>
                </a:cubicBezTo>
                <a:close/>
                <a:moveTo>
                  <a:pt x="13814" y="9571"/>
                </a:moveTo>
                <a:cubicBezTo>
                  <a:pt x="13105" y="9571"/>
                  <a:pt x="12537" y="9074"/>
                  <a:pt x="12537" y="8452"/>
                </a:cubicBezTo>
                <a:cubicBezTo>
                  <a:pt x="12537" y="7831"/>
                  <a:pt x="13105" y="7334"/>
                  <a:pt x="13814" y="7334"/>
                </a:cubicBezTo>
                <a:cubicBezTo>
                  <a:pt x="14524" y="7334"/>
                  <a:pt x="15091" y="7831"/>
                  <a:pt x="15091" y="8452"/>
                </a:cubicBezTo>
                <a:cubicBezTo>
                  <a:pt x="15091" y="9074"/>
                  <a:pt x="14508" y="9571"/>
                  <a:pt x="13814" y="957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>
              <a:solidFill>
                <a:schemeClr val="accent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7C96031-009C-4964-8DC4-FB04A6995946}"/>
              </a:ext>
            </a:extLst>
          </p:cNvPr>
          <p:cNvSpPr/>
          <p:nvPr/>
        </p:nvSpPr>
        <p:spPr>
          <a:xfrm>
            <a:off x="2789631" y="3178087"/>
            <a:ext cx="712722" cy="71272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87346FD9-A095-4272-B082-3155C2942C0A}"/>
              </a:ext>
            </a:extLst>
          </p:cNvPr>
          <p:cNvSpPr/>
          <p:nvPr/>
        </p:nvSpPr>
        <p:spPr>
          <a:xfrm>
            <a:off x="3780290" y="3106540"/>
            <a:ext cx="855823" cy="85582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AF10048-071E-441F-AF43-4C9060089B42}"/>
              </a:ext>
            </a:extLst>
          </p:cNvPr>
          <p:cNvSpPr/>
          <p:nvPr/>
        </p:nvSpPr>
        <p:spPr>
          <a:xfrm>
            <a:off x="4949819" y="3011600"/>
            <a:ext cx="1045696" cy="104569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F54C978A-5517-476D-9501-C95598B91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8105" y="3246562"/>
            <a:ext cx="575773" cy="575773"/>
          </a:xfrm>
          <a:prstGeom prst="rect">
            <a:avLst/>
          </a:prstGeom>
        </p:spPr>
      </p:pic>
      <p:pic>
        <p:nvPicPr>
          <p:cNvPr id="13" name="Graphic 12" descr="Gears outline">
            <a:extLst>
              <a:ext uri="{FF2B5EF4-FFF2-40B4-BE49-F238E27FC236}">
                <a16:creationId xmlns:a16="http://schemas.microsoft.com/office/drawing/2014/main" id="{45AE4469-E5B8-416B-A2A4-5F34E41FAB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92504" y="3154286"/>
            <a:ext cx="760326" cy="760326"/>
          </a:xfrm>
          <a:prstGeom prst="rect">
            <a:avLst/>
          </a:prstGeom>
        </p:spPr>
      </p:pic>
      <p:pic>
        <p:nvPicPr>
          <p:cNvPr id="14" name="Graphic 13" descr="Lightbulb outline">
            <a:extLst>
              <a:ext uri="{FF2B5EF4-FFF2-40B4-BE49-F238E27FC236}">
                <a16:creationId xmlns:a16="http://schemas.microsoft.com/office/drawing/2014/main" id="{812F6F33-B982-471A-9C68-ABA2C2652E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82999" y="3209245"/>
            <a:ext cx="650408" cy="650408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570077-508B-4E10-B9A9-AA1303D1FDD6}"/>
              </a:ext>
            </a:extLst>
          </p:cNvPr>
          <p:cNvGrpSpPr/>
          <p:nvPr/>
        </p:nvGrpSpPr>
        <p:grpSpPr>
          <a:xfrm>
            <a:off x="721839" y="4553459"/>
            <a:ext cx="1510582" cy="1044273"/>
            <a:chOff x="8921977" y="1536475"/>
            <a:chExt cx="2926080" cy="120886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5ED001-6A21-4FC6-9746-B43253069365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C039AE-3794-4467-8398-22B9C1572B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194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AD691A1-F2FA-46B8-BF6E-86461C69D3C1}"/>
              </a:ext>
            </a:extLst>
          </p:cNvPr>
          <p:cNvGrpSpPr/>
          <p:nvPr/>
        </p:nvGrpSpPr>
        <p:grpSpPr>
          <a:xfrm>
            <a:off x="1417802" y="1592025"/>
            <a:ext cx="2031064" cy="890385"/>
            <a:chOff x="8921977" y="1536475"/>
            <a:chExt cx="2926080" cy="103072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3CA8A7D-4E91-4654-A477-EF246EF26C2A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8DB725F-192D-4754-952D-88A4E29FC95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41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276E943-FA58-4045-9A89-6D00FCBD462B}"/>
              </a:ext>
            </a:extLst>
          </p:cNvPr>
          <p:cNvGrpSpPr/>
          <p:nvPr/>
        </p:nvGrpSpPr>
        <p:grpSpPr>
          <a:xfrm>
            <a:off x="2622545" y="4707347"/>
            <a:ext cx="2031064" cy="890385"/>
            <a:chOff x="8921977" y="1536475"/>
            <a:chExt cx="2926080" cy="103072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8174EB-71D4-4C05-93A1-AADB8BD953D7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C478FA-0535-4CB1-8BF2-F4C904D671C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41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2F57CE-CE30-41F6-B74F-9513DCDCFB08}"/>
              </a:ext>
            </a:extLst>
          </p:cNvPr>
          <p:cNvGrpSpPr/>
          <p:nvPr/>
        </p:nvGrpSpPr>
        <p:grpSpPr>
          <a:xfrm>
            <a:off x="3817046" y="1260267"/>
            <a:ext cx="2031064" cy="890385"/>
            <a:chOff x="8921977" y="1536475"/>
            <a:chExt cx="2926080" cy="103072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777D9F-79AA-44FF-821E-42D252DA6578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34EC18-FCDE-4B55-A138-C5139F07C3B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41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38CEDBB-1111-4CB6-A6C0-E03937E66BE7}"/>
              </a:ext>
            </a:extLst>
          </p:cNvPr>
          <p:cNvGrpSpPr/>
          <p:nvPr/>
        </p:nvGrpSpPr>
        <p:grpSpPr>
          <a:xfrm>
            <a:off x="6199268" y="4707347"/>
            <a:ext cx="2031064" cy="890385"/>
            <a:chOff x="8921977" y="1536475"/>
            <a:chExt cx="2926080" cy="103072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AE17F1-3234-4A9D-9593-C951495AB2C7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90ED72-9BF0-4276-BE22-A6686D7361B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41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B6D2E0C-9869-4585-8ACB-58B6C7F21E45}"/>
              </a:ext>
            </a:extLst>
          </p:cNvPr>
          <p:cNvCxnSpPr>
            <a:cxnSpLocks/>
          </p:cNvCxnSpPr>
          <p:nvPr/>
        </p:nvCxnSpPr>
        <p:spPr>
          <a:xfrm>
            <a:off x="2324598" y="3844930"/>
            <a:ext cx="0" cy="1681513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DF1E8D0-E697-4105-A424-55053CB0781B}"/>
              </a:ext>
            </a:extLst>
          </p:cNvPr>
          <p:cNvCxnSpPr>
            <a:cxnSpLocks/>
          </p:cNvCxnSpPr>
          <p:nvPr/>
        </p:nvCxnSpPr>
        <p:spPr>
          <a:xfrm>
            <a:off x="8343632" y="3526549"/>
            <a:ext cx="0" cy="1999894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02AF5ED-B43F-4A7B-961D-AE8BFFCD35DA}"/>
              </a:ext>
            </a:extLst>
          </p:cNvPr>
          <p:cNvCxnSpPr>
            <a:cxnSpLocks/>
          </p:cNvCxnSpPr>
          <p:nvPr/>
        </p:nvCxnSpPr>
        <p:spPr>
          <a:xfrm>
            <a:off x="4733791" y="3526549"/>
            <a:ext cx="0" cy="1999894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1B4F4FE-5EBF-48A8-AD9B-196E92A187B4}"/>
              </a:ext>
            </a:extLst>
          </p:cNvPr>
          <p:cNvCxnSpPr>
            <a:cxnSpLocks/>
          </p:cNvCxnSpPr>
          <p:nvPr/>
        </p:nvCxnSpPr>
        <p:spPr>
          <a:xfrm>
            <a:off x="3541043" y="1678185"/>
            <a:ext cx="0" cy="1857962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32C1B35-6002-447D-81BD-291BC57C84E6}"/>
              </a:ext>
            </a:extLst>
          </p:cNvPr>
          <p:cNvCxnSpPr>
            <a:cxnSpLocks/>
          </p:cNvCxnSpPr>
          <p:nvPr/>
        </p:nvCxnSpPr>
        <p:spPr>
          <a:xfrm>
            <a:off x="5942337" y="1362225"/>
            <a:ext cx="0" cy="1857962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Fishbone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8EBC59A-2473-4353-979D-DC10C6880CC9}"/>
              </a:ext>
            </a:extLst>
          </p:cNvPr>
          <p:cNvSpPr/>
          <p:nvPr/>
        </p:nvSpPr>
        <p:spPr>
          <a:xfrm>
            <a:off x="2211744" y="3506932"/>
            <a:ext cx="5104651" cy="55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84" y="21600"/>
                </a:moveTo>
                <a:lnTo>
                  <a:pt x="116" y="21600"/>
                </a:lnTo>
                <a:cubicBezTo>
                  <a:pt x="52" y="21600"/>
                  <a:pt x="0" y="16740"/>
                  <a:pt x="0" y="10800"/>
                </a:cubicBezTo>
                <a:cubicBezTo>
                  <a:pt x="0" y="4860"/>
                  <a:pt x="52" y="0"/>
                  <a:pt x="116" y="0"/>
                </a:cubicBezTo>
                <a:lnTo>
                  <a:pt x="21484" y="0"/>
                </a:lnTo>
                <a:cubicBezTo>
                  <a:pt x="21548" y="0"/>
                  <a:pt x="21600" y="4860"/>
                  <a:pt x="21600" y="10800"/>
                </a:cubicBezTo>
                <a:cubicBezTo>
                  <a:pt x="21600" y="16740"/>
                  <a:pt x="21548" y="21600"/>
                  <a:pt x="21484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A4F27FC-0560-405D-8A25-46F3DF8E8D2C}"/>
              </a:ext>
            </a:extLst>
          </p:cNvPr>
          <p:cNvSpPr/>
          <p:nvPr/>
        </p:nvSpPr>
        <p:spPr>
          <a:xfrm>
            <a:off x="1909042" y="3085898"/>
            <a:ext cx="668401" cy="89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825" y="0"/>
                </a:moveTo>
                <a:cubicBezTo>
                  <a:pt x="825" y="0"/>
                  <a:pt x="825" y="0"/>
                  <a:pt x="825" y="0"/>
                </a:cubicBezTo>
                <a:cubicBezTo>
                  <a:pt x="166" y="0"/>
                  <a:pt x="-229" y="563"/>
                  <a:pt x="166" y="961"/>
                </a:cubicBezTo>
                <a:cubicBezTo>
                  <a:pt x="2800" y="3644"/>
                  <a:pt x="4337" y="7056"/>
                  <a:pt x="4337" y="10800"/>
                </a:cubicBezTo>
                <a:cubicBezTo>
                  <a:pt x="4337" y="14510"/>
                  <a:pt x="2756" y="17923"/>
                  <a:pt x="166" y="20639"/>
                </a:cubicBezTo>
                <a:cubicBezTo>
                  <a:pt x="-229" y="21037"/>
                  <a:pt x="122" y="21600"/>
                  <a:pt x="781" y="21600"/>
                </a:cubicBezTo>
                <a:cubicBezTo>
                  <a:pt x="781" y="21600"/>
                  <a:pt x="781" y="21600"/>
                  <a:pt x="781" y="21600"/>
                </a:cubicBezTo>
                <a:cubicBezTo>
                  <a:pt x="12151" y="21600"/>
                  <a:pt x="21327" y="16763"/>
                  <a:pt x="21327" y="10800"/>
                </a:cubicBezTo>
                <a:cubicBezTo>
                  <a:pt x="21371" y="4837"/>
                  <a:pt x="12195" y="0"/>
                  <a:pt x="82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>
              <a:solidFill>
                <a:schemeClr val="accent3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748FB16-E2DD-4B8D-9757-FE55E28AFDC2}"/>
              </a:ext>
            </a:extLst>
          </p:cNvPr>
          <p:cNvSpPr/>
          <p:nvPr/>
        </p:nvSpPr>
        <p:spPr>
          <a:xfrm>
            <a:off x="3243682" y="2772913"/>
            <a:ext cx="357810" cy="1523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310" extrusionOk="0">
                <a:moveTo>
                  <a:pt x="2450" y="86"/>
                </a:moveTo>
                <a:cubicBezTo>
                  <a:pt x="1309" y="-145"/>
                  <a:pt x="-403" y="124"/>
                  <a:pt x="86" y="471"/>
                </a:cubicBezTo>
                <a:cubicBezTo>
                  <a:pt x="4325" y="3493"/>
                  <a:pt x="6770" y="6959"/>
                  <a:pt x="6770" y="10655"/>
                </a:cubicBezTo>
                <a:cubicBezTo>
                  <a:pt x="6770" y="14351"/>
                  <a:pt x="4325" y="17816"/>
                  <a:pt x="86" y="20839"/>
                </a:cubicBezTo>
                <a:cubicBezTo>
                  <a:pt x="-403" y="21186"/>
                  <a:pt x="1390" y="21455"/>
                  <a:pt x="2450" y="21224"/>
                </a:cubicBezTo>
                <a:cubicBezTo>
                  <a:pt x="13861" y="18837"/>
                  <a:pt x="21197" y="15006"/>
                  <a:pt x="21197" y="10674"/>
                </a:cubicBezTo>
                <a:cubicBezTo>
                  <a:pt x="21197" y="6323"/>
                  <a:pt x="13861" y="2473"/>
                  <a:pt x="2450" y="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65F31ED-B4C4-402E-B4DA-DB6793529BB7}"/>
              </a:ext>
            </a:extLst>
          </p:cNvPr>
          <p:cNvSpPr/>
          <p:nvPr/>
        </p:nvSpPr>
        <p:spPr>
          <a:xfrm>
            <a:off x="4275619" y="2590901"/>
            <a:ext cx="500061" cy="1887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4" h="21374" extrusionOk="0">
                <a:moveTo>
                  <a:pt x="1723" y="58"/>
                </a:moveTo>
                <a:cubicBezTo>
                  <a:pt x="845" y="-113"/>
                  <a:pt x="-326" y="121"/>
                  <a:pt x="84" y="386"/>
                </a:cubicBezTo>
                <a:cubicBezTo>
                  <a:pt x="4533" y="3425"/>
                  <a:pt x="7050" y="6947"/>
                  <a:pt x="7050" y="10687"/>
                </a:cubicBezTo>
                <a:cubicBezTo>
                  <a:pt x="7050" y="14427"/>
                  <a:pt x="4533" y="17934"/>
                  <a:pt x="84" y="20988"/>
                </a:cubicBezTo>
                <a:cubicBezTo>
                  <a:pt x="-326" y="21253"/>
                  <a:pt x="845" y="21487"/>
                  <a:pt x="1723" y="21316"/>
                </a:cubicBezTo>
                <a:cubicBezTo>
                  <a:pt x="13547" y="18978"/>
                  <a:pt x="21274" y="15097"/>
                  <a:pt x="21274" y="10687"/>
                </a:cubicBezTo>
                <a:cubicBezTo>
                  <a:pt x="21274" y="6277"/>
                  <a:pt x="13547" y="2380"/>
                  <a:pt x="1723" y="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867CEFB-E17B-44BE-B614-B5BB1EDAD967}"/>
              </a:ext>
            </a:extLst>
          </p:cNvPr>
          <p:cNvSpPr/>
          <p:nvPr/>
        </p:nvSpPr>
        <p:spPr>
          <a:xfrm>
            <a:off x="5527702" y="2325941"/>
            <a:ext cx="579389" cy="2417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1" h="21413" extrusionOk="0">
                <a:moveTo>
                  <a:pt x="1526" y="52"/>
                </a:moveTo>
                <a:cubicBezTo>
                  <a:pt x="816" y="-94"/>
                  <a:pt x="-249" y="89"/>
                  <a:pt x="55" y="296"/>
                </a:cubicBezTo>
                <a:cubicBezTo>
                  <a:pt x="4619" y="3368"/>
                  <a:pt x="7205" y="6915"/>
                  <a:pt x="7205" y="10706"/>
                </a:cubicBezTo>
                <a:cubicBezTo>
                  <a:pt x="7205" y="14497"/>
                  <a:pt x="4619" y="18044"/>
                  <a:pt x="55" y="21116"/>
                </a:cubicBezTo>
                <a:cubicBezTo>
                  <a:pt x="-249" y="21323"/>
                  <a:pt x="765" y="21506"/>
                  <a:pt x="1526" y="21360"/>
                </a:cubicBezTo>
                <a:cubicBezTo>
                  <a:pt x="13492" y="19044"/>
                  <a:pt x="21351" y="15143"/>
                  <a:pt x="21351" y="10706"/>
                </a:cubicBezTo>
                <a:cubicBezTo>
                  <a:pt x="21351" y="6269"/>
                  <a:pt x="13492" y="2356"/>
                  <a:pt x="1526" y="5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1D773DC-F625-4D9B-A978-8D893E6942FB}"/>
              </a:ext>
            </a:extLst>
          </p:cNvPr>
          <p:cNvSpPr/>
          <p:nvPr/>
        </p:nvSpPr>
        <p:spPr>
          <a:xfrm>
            <a:off x="6559641" y="2458484"/>
            <a:ext cx="1862521" cy="215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2" h="21600" extrusionOk="0">
                <a:moveTo>
                  <a:pt x="20799" y="9336"/>
                </a:moveTo>
                <a:cubicBezTo>
                  <a:pt x="16274" y="3881"/>
                  <a:pt x="8800" y="249"/>
                  <a:pt x="287" y="0"/>
                </a:cubicBezTo>
                <a:cubicBezTo>
                  <a:pt x="66" y="0"/>
                  <a:pt x="-76" y="221"/>
                  <a:pt x="50" y="373"/>
                </a:cubicBezTo>
                <a:cubicBezTo>
                  <a:pt x="2384" y="3246"/>
                  <a:pt x="3771" y="6864"/>
                  <a:pt x="3771" y="10800"/>
                </a:cubicBezTo>
                <a:cubicBezTo>
                  <a:pt x="3771" y="14736"/>
                  <a:pt x="2384" y="18341"/>
                  <a:pt x="50" y="21227"/>
                </a:cubicBezTo>
                <a:cubicBezTo>
                  <a:pt x="-76" y="21379"/>
                  <a:pt x="50" y="21600"/>
                  <a:pt x="287" y="21600"/>
                </a:cubicBezTo>
                <a:cubicBezTo>
                  <a:pt x="8800" y="21365"/>
                  <a:pt x="16258" y="17719"/>
                  <a:pt x="20799" y="12264"/>
                </a:cubicBezTo>
                <a:cubicBezTo>
                  <a:pt x="21524" y="11394"/>
                  <a:pt x="21524" y="10206"/>
                  <a:pt x="20799" y="9336"/>
                </a:cubicBezTo>
                <a:close/>
                <a:moveTo>
                  <a:pt x="13814" y="9571"/>
                </a:moveTo>
                <a:cubicBezTo>
                  <a:pt x="13105" y="9571"/>
                  <a:pt x="12537" y="9074"/>
                  <a:pt x="12537" y="8452"/>
                </a:cubicBezTo>
                <a:cubicBezTo>
                  <a:pt x="12537" y="7831"/>
                  <a:pt x="13105" y="7334"/>
                  <a:pt x="13814" y="7334"/>
                </a:cubicBezTo>
                <a:cubicBezTo>
                  <a:pt x="14524" y="7334"/>
                  <a:pt x="15091" y="7831"/>
                  <a:pt x="15091" y="8452"/>
                </a:cubicBezTo>
                <a:cubicBezTo>
                  <a:pt x="15091" y="9074"/>
                  <a:pt x="14508" y="9571"/>
                  <a:pt x="13814" y="957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>
              <a:solidFill>
                <a:schemeClr val="accent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7C96031-009C-4964-8DC4-FB04A6995946}"/>
              </a:ext>
            </a:extLst>
          </p:cNvPr>
          <p:cNvSpPr/>
          <p:nvPr/>
        </p:nvSpPr>
        <p:spPr>
          <a:xfrm>
            <a:off x="2789631" y="3178087"/>
            <a:ext cx="712722" cy="71272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87346FD9-A095-4272-B082-3155C2942C0A}"/>
              </a:ext>
            </a:extLst>
          </p:cNvPr>
          <p:cNvSpPr/>
          <p:nvPr/>
        </p:nvSpPr>
        <p:spPr>
          <a:xfrm>
            <a:off x="3780290" y="3106540"/>
            <a:ext cx="855823" cy="85582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AF10048-071E-441F-AF43-4C9060089B42}"/>
              </a:ext>
            </a:extLst>
          </p:cNvPr>
          <p:cNvSpPr/>
          <p:nvPr/>
        </p:nvSpPr>
        <p:spPr>
          <a:xfrm>
            <a:off x="4949819" y="3011600"/>
            <a:ext cx="1045696" cy="104569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F54C978A-5517-476D-9501-C95598B91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8105" y="3246562"/>
            <a:ext cx="575773" cy="575773"/>
          </a:xfrm>
          <a:prstGeom prst="rect">
            <a:avLst/>
          </a:prstGeom>
        </p:spPr>
      </p:pic>
      <p:pic>
        <p:nvPicPr>
          <p:cNvPr id="13" name="Graphic 12" descr="Gears outline">
            <a:extLst>
              <a:ext uri="{FF2B5EF4-FFF2-40B4-BE49-F238E27FC236}">
                <a16:creationId xmlns:a16="http://schemas.microsoft.com/office/drawing/2014/main" id="{45AE4469-E5B8-416B-A2A4-5F34E41FAB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92504" y="3154286"/>
            <a:ext cx="760326" cy="760326"/>
          </a:xfrm>
          <a:prstGeom prst="rect">
            <a:avLst/>
          </a:prstGeom>
        </p:spPr>
      </p:pic>
      <p:pic>
        <p:nvPicPr>
          <p:cNvPr id="14" name="Graphic 13" descr="Lightbulb outline">
            <a:extLst>
              <a:ext uri="{FF2B5EF4-FFF2-40B4-BE49-F238E27FC236}">
                <a16:creationId xmlns:a16="http://schemas.microsoft.com/office/drawing/2014/main" id="{812F6F33-B982-471A-9C68-ABA2C2652E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82999" y="3209245"/>
            <a:ext cx="650408" cy="650408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570077-508B-4E10-B9A9-AA1303D1FDD6}"/>
              </a:ext>
            </a:extLst>
          </p:cNvPr>
          <p:cNvGrpSpPr/>
          <p:nvPr/>
        </p:nvGrpSpPr>
        <p:grpSpPr>
          <a:xfrm>
            <a:off x="721839" y="4553459"/>
            <a:ext cx="1510582" cy="1044273"/>
            <a:chOff x="8921977" y="1536475"/>
            <a:chExt cx="2926080" cy="120886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5ED001-6A21-4FC6-9746-B43253069365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C039AE-3794-4467-8398-22B9C1572B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194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AD691A1-F2FA-46B8-BF6E-86461C69D3C1}"/>
              </a:ext>
            </a:extLst>
          </p:cNvPr>
          <p:cNvGrpSpPr/>
          <p:nvPr/>
        </p:nvGrpSpPr>
        <p:grpSpPr>
          <a:xfrm>
            <a:off x="1417802" y="1592025"/>
            <a:ext cx="2031064" cy="890385"/>
            <a:chOff x="8921977" y="1536475"/>
            <a:chExt cx="2926080" cy="103072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3CA8A7D-4E91-4654-A477-EF246EF26C2A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8DB725F-192D-4754-952D-88A4E29FC95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41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276E943-FA58-4045-9A89-6D00FCBD462B}"/>
              </a:ext>
            </a:extLst>
          </p:cNvPr>
          <p:cNvGrpSpPr/>
          <p:nvPr/>
        </p:nvGrpSpPr>
        <p:grpSpPr>
          <a:xfrm>
            <a:off x="2622545" y="4707347"/>
            <a:ext cx="2031064" cy="890385"/>
            <a:chOff x="8921977" y="1536475"/>
            <a:chExt cx="2926080" cy="103072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8174EB-71D4-4C05-93A1-AADB8BD953D7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C478FA-0535-4CB1-8BF2-F4C904D671C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41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2F57CE-CE30-41F6-B74F-9513DCDCFB08}"/>
              </a:ext>
            </a:extLst>
          </p:cNvPr>
          <p:cNvGrpSpPr/>
          <p:nvPr/>
        </p:nvGrpSpPr>
        <p:grpSpPr>
          <a:xfrm>
            <a:off x="3817046" y="1260267"/>
            <a:ext cx="2031064" cy="890385"/>
            <a:chOff x="8921977" y="1536475"/>
            <a:chExt cx="2926080" cy="103072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777D9F-79AA-44FF-821E-42D252DA6578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34EC18-FCDE-4B55-A138-C5139F07C3B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41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38CEDBB-1111-4CB6-A6C0-E03937E66BE7}"/>
              </a:ext>
            </a:extLst>
          </p:cNvPr>
          <p:cNvGrpSpPr/>
          <p:nvPr/>
        </p:nvGrpSpPr>
        <p:grpSpPr>
          <a:xfrm>
            <a:off x="6199268" y="4707347"/>
            <a:ext cx="2031064" cy="890385"/>
            <a:chOff x="8921977" y="1536475"/>
            <a:chExt cx="2926080" cy="103072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AE17F1-3234-4A9D-9593-C951495AB2C7}"/>
                </a:ext>
              </a:extLst>
            </p:cNvPr>
            <p:cNvSpPr txBox="1"/>
            <p:nvPr/>
          </p:nvSpPr>
          <p:spPr>
            <a:xfrm>
              <a:off x="8921977" y="1536475"/>
              <a:ext cx="2926080" cy="3919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90ED72-9BF0-4276-BE22-A6686D7361B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413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990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315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Fishbone – Slide Template</vt:lpstr>
      <vt:lpstr>Infographic Fishbone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Fishbone</dc:title>
  <dc:creator>PresentationGO.com</dc:creator>
  <dc:description>© Copyright PresentationGO.com</dc:description>
  <dcterms:created xsi:type="dcterms:W3CDTF">2014-11-26T05:14:11Z</dcterms:created>
  <dcterms:modified xsi:type="dcterms:W3CDTF">2021-07-12T22:46:49Z</dcterms:modified>
  <cp:category>Charts &amp; Diagrams</cp:category>
</cp:coreProperties>
</file>