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26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Flames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0E73F12-0B94-4045-A81D-C2E5345AF3A6}"/>
              </a:ext>
            </a:extLst>
          </p:cNvPr>
          <p:cNvSpPr/>
          <p:nvPr/>
        </p:nvSpPr>
        <p:spPr>
          <a:xfrm>
            <a:off x="4274450" y="3412331"/>
            <a:ext cx="861613" cy="1834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4570" h="21600" extrusionOk="0">
                <a:moveTo>
                  <a:pt x="9181" y="21600"/>
                </a:moveTo>
                <a:cubicBezTo>
                  <a:pt x="9181" y="21600"/>
                  <a:pt x="9471" y="18292"/>
                  <a:pt x="6991" y="15948"/>
                </a:cubicBezTo>
                <a:cubicBezTo>
                  <a:pt x="4510" y="13615"/>
                  <a:pt x="-5412" y="6606"/>
                  <a:pt x="3930" y="0"/>
                </a:cubicBezTo>
                <a:cubicBezTo>
                  <a:pt x="3930" y="0"/>
                  <a:pt x="4220" y="5787"/>
                  <a:pt x="10196" y="8938"/>
                </a:cubicBezTo>
                <a:cubicBezTo>
                  <a:pt x="16188" y="12090"/>
                  <a:pt x="16188" y="19626"/>
                  <a:pt x="9181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41D4247-9E3E-6343-90B5-6A2D10FB8F74}"/>
              </a:ext>
            </a:extLst>
          </p:cNvPr>
          <p:cNvSpPr/>
          <p:nvPr/>
        </p:nvSpPr>
        <p:spPr>
          <a:xfrm>
            <a:off x="4428708" y="1535906"/>
            <a:ext cx="963285" cy="2052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4573" h="21600" extrusionOk="0">
                <a:moveTo>
                  <a:pt x="9185" y="21600"/>
                </a:moveTo>
                <a:cubicBezTo>
                  <a:pt x="9185" y="21600"/>
                  <a:pt x="9473" y="18282"/>
                  <a:pt x="6995" y="15947"/>
                </a:cubicBezTo>
                <a:cubicBezTo>
                  <a:pt x="4516" y="13612"/>
                  <a:pt x="-5412" y="6605"/>
                  <a:pt x="3925" y="0"/>
                </a:cubicBezTo>
                <a:cubicBezTo>
                  <a:pt x="3925" y="0"/>
                  <a:pt x="4214" y="5793"/>
                  <a:pt x="10208" y="8941"/>
                </a:cubicBezTo>
                <a:cubicBezTo>
                  <a:pt x="16188" y="12088"/>
                  <a:pt x="16188" y="19635"/>
                  <a:pt x="9185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88268E0-BB2F-034B-B29C-61358FBD8AEE}"/>
              </a:ext>
            </a:extLst>
          </p:cNvPr>
          <p:cNvSpPr/>
          <p:nvPr/>
        </p:nvSpPr>
        <p:spPr>
          <a:xfrm>
            <a:off x="5100449" y="3410577"/>
            <a:ext cx="547475" cy="1633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3069" h="21575" extrusionOk="0">
                <a:moveTo>
                  <a:pt x="1262" y="21575"/>
                </a:moveTo>
                <a:cubicBezTo>
                  <a:pt x="1262" y="21575"/>
                  <a:pt x="3899" y="18556"/>
                  <a:pt x="2603" y="15713"/>
                </a:cubicBezTo>
                <a:cubicBezTo>
                  <a:pt x="1307" y="12869"/>
                  <a:pt x="-5514" y="3673"/>
                  <a:pt x="10038" y="0"/>
                </a:cubicBezTo>
                <a:cubicBezTo>
                  <a:pt x="10038" y="0"/>
                  <a:pt x="6377" y="5485"/>
                  <a:pt x="11220" y="10026"/>
                </a:cubicBezTo>
                <a:cubicBezTo>
                  <a:pt x="16086" y="14555"/>
                  <a:pt x="10857" y="21600"/>
                  <a:pt x="1262" y="21575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E3EE9F6-E101-3340-9190-B4FF0AE7A36F}"/>
              </a:ext>
            </a:extLst>
          </p:cNvPr>
          <p:cNvSpPr/>
          <p:nvPr/>
        </p:nvSpPr>
        <p:spPr>
          <a:xfrm>
            <a:off x="4560331" y="3003946"/>
            <a:ext cx="377434" cy="9277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367" h="21600" extrusionOk="0">
                <a:moveTo>
                  <a:pt x="10393" y="0"/>
                </a:moveTo>
                <a:cubicBezTo>
                  <a:pt x="10393" y="0"/>
                  <a:pt x="20266" y="7119"/>
                  <a:pt x="18041" y="12707"/>
                </a:cubicBezTo>
                <a:cubicBezTo>
                  <a:pt x="15816" y="18296"/>
                  <a:pt x="9095" y="21600"/>
                  <a:pt x="9095" y="21600"/>
                </a:cubicBezTo>
                <a:cubicBezTo>
                  <a:pt x="9095" y="21600"/>
                  <a:pt x="1632" y="15346"/>
                  <a:pt x="149" y="10800"/>
                </a:cubicBezTo>
                <a:cubicBezTo>
                  <a:pt x="-1334" y="6254"/>
                  <a:pt x="8724" y="4546"/>
                  <a:pt x="10393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C167145-F1AE-2648-914C-C556737C2B2A}"/>
              </a:ext>
            </a:extLst>
          </p:cNvPr>
          <p:cNvSpPr/>
          <p:nvPr/>
        </p:nvSpPr>
        <p:spPr>
          <a:xfrm>
            <a:off x="3404142" y="2985705"/>
            <a:ext cx="697231" cy="2126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68" h="21533" extrusionOk="0">
                <a:moveTo>
                  <a:pt x="16368" y="21533"/>
                </a:moveTo>
                <a:cubicBezTo>
                  <a:pt x="16368" y="21533"/>
                  <a:pt x="12455" y="18524"/>
                  <a:pt x="13126" y="15679"/>
                </a:cubicBezTo>
                <a:cubicBezTo>
                  <a:pt x="13774" y="12835"/>
                  <a:pt x="18917" y="3616"/>
                  <a:pt x="0" y="0"/>
                </a:cubicBezTo>
                <a:cubicBezTo>
                  <a:pt x="0" y="0"/>
                  <a:pt x="5814" y="5467"/>
                  <a:pt x="1565" y="10029"/>
                </a:cubicBezTo>
                <a:cubicBezTo>
                  <a:pt x="-2683" y="14570"/>
                  <a:pt x="5367" y="21600"/>
                  <a:pt x="16368" y="21533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7739AA5-6855-1346-881D-5B2D8028E458}"/>
              </a:ext>
            </a:extLst>
          </p:cNvPr>
          <p:cNvSpPr/>
          <p:nvPr/>
        </p:nvSpPr>
        <p:spPr>
          <a:xfrm>
            <a:off x="4036325" y="4402931"/>
            <a:ext cx="498660" cy="919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99" h="21600" extrusionOk="0">
                <a:moveTo>
                  <a:pt x="303" y="0"/>
                </a:moveTo>
                <a:cubicBezTo>
                  <a:pt x="303" y="0"/>
                  <a:pt x="-1714" y="9602"/>
                  <a:pt x="4667" y="14728"/>
                </a:cubicBezTo>
                <a:cubicBezTo>
                  <a:pt x="11048" y="19854"/>
                  <a:pt x="19079" y="21600"/>
                  <a:pt x="19079" y="21600"/>
                </a:cubicBezTo>
                <a:cubicBezTo>
                  <a:pt x="19079" y="21600"/>
                  <a:pt x="19886" y="13475"/>
                  <a:pt x="17319" y="8506"/>
                </a:cubicBezTo>
                <a:cubicBezTo>
                  <a:pt x="14752" y="3514"/>
                  <a:pt x="5364" y="4208"/>
                  <a:pt x="303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9" name="Graphic 15" descr="Lightbulb">
            <a:extLst>
              <a:ext uri="{FF2B5EF4-FFF2-40B4-BE49-F238E27FC236}">
                <a16:creationId xmlns:a16="http://schemas.microsoft.com/office/drawing/2014/main" id="{BED00AC6-B05E-A14F-8DA5-0A85419918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83874" y="4659024"/>
            <a:ext cx="403563" cy="403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16" descr="Stopwatch">
            <a:extLst>
              <a:ext uri="{FF2B5EF4-FFF2-40B4-BE49-F238E27FC236}">
                <a16:creationId xmlns:a16="http://schemas.microsoft.com/office/drawing/2014/main" id="{EE040721-2E70-9F41-A8D3-2A83CEF667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54738" y="2434280"/>
            <a:ext cx="403563" cy="403563"/>
          </a:xfrm>
          <a:prstGeom prst="rect">
            <a:avLst/>
          </a:prstGeom>
        </p:spPr>
      </p:pic>
      <p:pic>
        <p:nvPicPr>
          <p:cNvPr id="11" name="Graphic 17" descr="Gears">
            <a:extLst>
              <a:ext uri="{FF2B5EF4-FFF2-40B4-BE49-F238E27FC236}">
                <a16:creationId xmlns:a16="http://schemas.microsoft.com/office/drawing/2014/main" id="{3C7E61FE-1BE2-5E42-A82D-C5D3B869FA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58502" y="3248299"/>
            <a:ext cx="403563" cy="403563"/>
          </a:xfrm>
          <a:prstGeom prst="rect">
            <a:avLst/>
          </a:prstGeom>
        </p:spPr>
      </p:pic>
      <p:pic>
        <p:nvPicPr>
          <p:cNvPr id="12" name="Graphic 18" descr="Business Growth with solid fill">
            <a:extLst>
              <a:ext uri="{FF2B5EF4-FFF2-40B4-BE49-F238E27FC236}">
                <a16:creationId xmlns:a16="http://schemas.microsoft.com/office/drawing/2014/main" id="{A06F6F44-7321-D940-906D-08ECBCFA20E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07302" y="4262127"/>
            <a:ext cx="378143" cy="3781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9" descr="Coins with solid fill">
            <a:extLst>
              <a:ext uri="{FF2B5EF4-FFF2-40B4-BE49-F238E27FC236}">
                <a16:creationId xmlns:a16="http://schemas.microsoft.com/office/drawing/2014/main" id="{BC731FBC-3522-BB43-A93F-E502A618050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97696" y="4078349"/>
            <a:ext cx="427577" cy="427577"/>
          </a:xfrm>
          <a:prstGeom prst="rect">
            <a:avLst/>
          </a:prstGeom>
        </p:spPr>
      </p:pic>
      <p:pic>
        <p:nvPicPr>
          <p:cNvPr id="14" name="Graphic 20" descr="Bad Inventory with solid fill">
            <a:extLst>
              <a:ext uri="{FF2B5EF4-FFF2-40B4-BE49-F238E27FC236}">
                <a16:creationId xmlns:a16="http://schemas.microsoft.com/office/drawing/2014/main" id="{D5B1BD42-B5AB-E04A-A411-EF095FB0193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209128" y="4126738"/>
            <a:ext cx="377435" cy="377435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2605F1F-9E35-435D-AB7C-667FBEE40EA4}"/>
              </a:ext>
            </a:extLst>
          </p:cNvPr>
          <p:cNvGrpSpPr/>
          <p:nvPr/>
        </p:nvGrpSpPr>
        <p:grpSpPr>
          <a:xfrm>
            <a:off x="6440138" y="2883483"/>
            <a:ext cx="2194560" cy="1260003"/>
            <a:chOff x="8921977" y="1394910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550F4A1-7B5A-41DC-825C-FDCB93A8182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555A3DA-5D4D-4CD2-A034-0F39AD9AADA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30412A7-A0B0-4E89-8B6A-80D5D0BE125D}"/>
              </a:ext>
            </a:extLst>
          </p:cNvPr>
          <p:cNvGrpSpPr/>
          <p:nvPr/>
        </p:nvGrpSpPr>
        <p:grpSpPr>
          <a:xfrm>
            <a:off x="6440138" y="4474814"/>
            <a:ext cx="2194560" cy="1260003"/>
            <a:chOff x="8921977" y="4001571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6113F74-1BB1-413D-8504-6981F30A6AAB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574F83E-4C4A-4494-910A-E30D518B232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1CB3A25-C85E-4DD9-B200-23DA7C83B729}"/>
              </a:ext>
            </a:extLst>
          </p:cNvPr>
          <p:cNvGrpSpPr/>
          <p:nvPr/>
        </p:nvGrpSpPr>
        <p:grpSpPr>
          <a:xfrm>
            <a:off x="509302" y="2883484"/>
            <a:ext cx="2194560" cy="1260003"/>
            <a:chOff x="332936" y="2555951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C961C07-42F1-4F7B-A99B-848678AFA6F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0DCDCEF-BCF9-439A-89C0-918684F8F36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3E2811C-90CD-436B-B9F3-551736982AE4}"/>
              </a:ext>
            </a:extLst>
          </p:cNvPr>
          <p:cNvGrpSpPr/>
          <p:nvPr/>
        </p:nvGrpSpPr>
        <p:grpSpPr>
          <a:xfrm>
            <a:off x="509302" y="4474814"/>
            <a:ext cx="2194560" cy="1260003"/>
            <a:chOff x="332936" y="4580523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D7B5533-9D36-4FA1-BEA8-FF2533A3C04F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F9896BC-D4EB-4DC3-833D-766A4D71B8B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0223F80-064D-495B-B31C-A2C0E3BF439E}"/>
              </a:ext>
            </a:extLst>
          </p:cNvPr>
          <p:cNvGrpSpPr/>
          <p:nvPr/>
        </p:nvGrpSpPr>
        <p:grpSpPr>
          <a:xfrm>
            <a:off x="6440138" y="1292152"/>
            <a:ext cx="2194560" cy="1260003"/>
            <a:chOff x="8921977" y="1394910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82C9ED5-7000-4AEC-9198-0B6B388F6CE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01B851A-EFD0-48B2-A55A-B6986396748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09F39F4-7FF5-41CE-B7B2-7F13E1CFC414}"/>
              </a:ext>
            </a:extLst>
          </p:cNvPr>
          <p:cNvGrpSpPr/>
          <p:nvPr/>
        </p:nvGrpSpPr>
        <p:grpSpPr>
          <a:xfrm>
            <a:off x="509302" y="1292154"/>
            <a:ext cx="2194560" cy="1260003"/>
            <a:chOff x="332936" y="255595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C5DF192-52AC-4A26-B576-560A9DD2A72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436A599-A360-45C7-A6D3-EC0DFCBEAD5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Flames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0E73F12-0B94-4045-A81D-C2E5345AF3A6}"/>
              </a:ext>
            </a:extLst>
          </p:cNvPr>
          <p:cNvSpPr/>
          <p:nvPr/>
        </p:nvSpPr>
        <p:spPr>
          <a:xfrm>
            <a:off x="4274450" y="3412331"/>
            <a:ext cx="861613" cy="1834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4570" h="21600" extrusionOk="0">
                <a:moveTo>
                  <a:pt x="9181" y="21600"/>
                </a:moveTo>
                <a:cubicBezTo>
                  <a:pt x="9181" y="21600"/>
                  <a:pt x="9471" y="18292"/>
                  <a:pt x="6991" y="15948"/>
                </a:cubicBezTo>
                <a:cubicBezTo>
                  <a:pt x="4510" y="13615"/>
                  <a:pt x="-5412" y="6606"/>
                  <a:pt x="3930" y="0"/>
                </a:cubicBezTo>
                <a:cubicBezTo>
                  <a:pt x="3930" y="0"/>
                  <a:pt x="4220" y="5787"/>
                  <a:pt x="10196" y="8938"/>
                </a:cubicBezTo>
                <a:cubicBezTo>
                  <a:pt x="16188" y="12090"/>
                  <a:pt x="16188" y="19626"/>
                  <a:pt x="9181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41D4247-9E3E-6343-90B5-6A2D10FB8F74}"/>
              </a:ext>
            </a:extLst>
          </p:cNvPr>
          <p:cNvSpPr/>
          <p:nvPr/>
        </p:nvSpPr>
        <p:spPr>
          <a:xfrm>
            <a:off x="4428708" y="1535906"/>
            <a:ext cx="963285" cy="2052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4573" h="21600" extrusionOk="0">
                <a:moveTo>
                  <a:pt x="9185" y="21600"/>
                </a:moveTo>
                <a:cubicBezTo>
                  <a:pt x="9185" y="21600"/>
                  <a:pt x="9473" y="18282"/>
                  <a:pt x="6995" y="15947"/>
                </a:cubicBezTo>
                <a:cubicBezTo>
                  <a:pt x="4516" y="13612"/>
                  <a:pt x="-5412" y="6605"/>
                  <a:pt x="3925" y="0"/>
                </a:cubicBezTo>
                <a:cubicBezTo>
                  <a:pt x="3925" y="0"/>
                  <a:pt x="4214" y="5793"/>
                  <a:pt x="10208" y="8941"/>
                </a:cubicBezTo>
                <a:cubicBezTo>
                  <a:pt x="16188" y="12088"/>
                  <a:pt x="16188" y="19635"/>
                  <a:pt x="9185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88268E0-BB2F-034B-B29C-61358FBD8AEE}"/>
              </a:ext>
            </a:extLst>
          </p:cNvPr>
          <p:cNvSpPr/>
          <p:nvPr/>
        </p:nvSpPr>
        <p:spPr>
          <a:xfrm>
            <a:off x="5100449" y="3410577"/>
            <a:ext cx="547475" cy="16335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3069" h="21575" extrusionOk="0">
                <a:moveTo>
                  <a:pt x="1262" y="21575"/>
                </a:moveTo>
                <a:cubicBezTo>
                  <a:pt x="1262" y="21575"/>
                  <a:pt x="3899" y="18556"/>
                  <a:pt x="2603" y="15713"/>
                </a:cubicBezTo>
                <a:cubicBezTo>
                  <a:pt x="1307" y="12869"/>
                  <a:pt x="-5514" y="3673"/>
                  <a:pt x="10038" y="0"/>
                </a:cubicBezTo>
                <a:cubicBezTo>
                  <a:pt x="10038" y="0"/>
                  <a:pt x="6377" y="5485"/>
                  <a:pt x="11220" y="10026"/>
                </a:cubicBezTo>
                <a:cubicBezTo>
                  <a:pt x="16086" y="14555"/>
                  <a:pt x="10857" y="21600"/>
                  <a:pt x="1262" y="21575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E3EE9F6-E101-3340-9190-B4FF0AE7A36F}"/>
              </a:ext>
            </a:extLst>
          </p:cNvPr>
          <p:cNvSpPr/>
          <p:nvPr/>
        </p:nvSpPr>
        <p:spPr>
          <a:xfrm>
            <a:off x="4560331" y="3003946"/>
            <a:ext cx="377434" cy="9277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367" h="21600" extrusionOk="0">
                <a:moveTo>
                  <a:pt x="10393" y="0"/>
                </a:moveTo>
                <a:cubicBezTo>
                  <a:pt x="10393" y="0"/>
                  <a:pt x="20266" y="7119"/>
                  <a:pt x="18041" y="12707"/>
                </a:cubicBezTo>
                <a:cubicBezTo>
                  <a:pt x="15816" y="18296"/>
                  <a:pt x="9095" y="21600"/>
                  <a:pt x="9095" y="21600"/>
                </a:cubicBezTo>
                <a:cubicBezTo>
                  <a:pt x="9095" y="21600"/>
                  <a:pt x="1632" y="15346"/>
                  <a:pt x="149" y="10800"/>
                </a:cubicBezTo>
                <a:cubicBezTo>
                  <a:pt x="-1334" y="6254"/>
                  <a:pt x="8724" y="4546"/>
                  <a:pt x="10393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C167145-F1AE-2648-914C-C556737C2B2A}"/>
              </a:ext>
            </a:extLst>
          </p:cNvPr>
          <p:cNvSpPr/>
          <p:nvPr/>
        </p:nvSpPr>
        <p:spPr>
          <a:xfrm>
            <a:off x="3404142" y="2985705"/>
            <a:ext cx="697231" cy="2126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6368" h="21533" extrusionOk="0">
                <a:moveTo>
                  <a:pt x="16368" y="21533"/>
                </a:moveTo>
                <a:cubicBezTo>
                  <a:pt x="16368" y="21533"/>
                  <a:pt x="12455" y="18524"/>
                  <a:pt x="13126" y="15679"/>
                </a:cubicBezTo>
                <a:cubicBezTo>
                  <a:pt x="13774" y="12835"/>
                  <a:pt x="18917" y="3616"/>
                  <a:pt x="0" y="0"/>
                </a:cubicBezTo>
                <a:cubicBezTo>
                  <a:pt x="0" y="0"/>
                  <a:pt x="5814" y="5467"/>
                  <a:pt x="1565" y="10029"/>
                </a:cubicBezTo>
                <a:cubicBezTo>
                  <a:pt x="-2683" y="14570"/>
                  <a:pt x="5367" y="21600"/>
                  <a:pt x="16368" y="21533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7739AA5-6855-1346-881D-5B2D8028E458}"/>
              </a:ext>
            </a:extLst>
          </p:cNvPr>
          <p:cNvSpPr/>
          <p:nvPr/>
        </p:nvSpPr>
        <p:spPr>
          <a:xfrm>
            <a:off x="4036325" y="4402931"/>
            <a:ext cx="498660" cy="919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199" h="21600" extrusionOk="0">
                <a:moveTo>
                  <a:pt x="303" y="0"/>
                </a:moveTo>
                <a:cubicBezTo>
                  <a:pt x="303" y="0"/>
                  <a:pt x="-1714" y="9602"/>
                  <a:pt x="4667" y="14728"/>
                </a:cubicBezTo>
                <a:cubicBezTo>
                  <a:pt x="11048" y="19854"/>
                  <a:pt x="19079" y="21600"/>
                  <a:pt x="19079" y="21600"/>
                </a:cubicBezTo>
                <a:cubicBezTo>
                  <a:pt x="19079" y="21600"/>
                  <a:pt x="19886" y="13475"/>
                  <a:pt x="17319" y="8506"/>
                </a:cubicBezTo>
                <a:cubicBezTo>
                  <a:pt x="14752" y="3514"/>
                  <a:pt x="5364" y="4208"/>
                  <a:pt x="303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9" name="Graphic 15" descr="Lightbulb">
            <a:extLst>
              <a:ext uri="{FF2B5EF4-FFF2-40B4-BE49-F238E27FC236}">
                <a16:creationId xmlns:a16="http://schemas.microsoft.com/office/drawing/2014/main" id="{BED00AC6-B05E-A14F-8DA5-0A85419918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83874" y="4659024"/>
            <a:ext cx="403563" cy="4035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16" descr="Stopwatch">
            <a:extLst>
              <a:ext uri="{FF2B5EF4-FFF2-40B4-BE49-F238E27FC236}">
                <a16:creationId xmlns:a16="http://schemas.microsoft.com/office/drawing/2014/main" id="{EE040721-2E70-9F41-A8D3-2A83CEF667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54738" y="2434280"/>
            <a:ext cx="403563" cy="403563"/>
          </a:xfrm>
          <a:prstGeom prst="rect">
            <a:avLst/>
          </a:prstGeom>
        </p:spPr>
      </p:pic>
      <p:pic>
        <p:nvPicPr>
          <p:cNvPr id="11" name="Graphic 17" descr="Gears">
            <a:extLst>
              <a:ext uri="{FF2B5EF4-FFF2-40B4-BE49-F238E27FC236}">
                <a16:creationId xmlns:a16="http://schemas.microsoft.com/office/drawing/2014/main" id="{3C7E61FE-1BE2-5E42-A82D-C5D3B869FA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58502" y="3248299"/>
            <a:ext cx="403563" cy="403563"/>
          </a:xfrm>
          <a:prstGeom prst="rect">
            <a:avLst/>
          </a:prstGeom>
        </p:spPr>
      </p:pic>
      <p:pic>
        <p:nvPicPr>
          <p:cNvPr id="12" name="Graphic 18" descr="Business Growth with solid fill">
            <a:extLst>
              <a:ext uri="{FF2B5EF4-FFF2-40B4-BE49-F238E27FC236}">
                <a16:creationId xmlns:a16="http://schemas.microsoft.com/office/drawing/2014/main" id="{A06F6F44-7321-D940-906D-08ECBCFA20E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07302" y="4262127"/>
            <a:ext cx="378143" cy="3781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9" descr="Coins with solid fill">
            <a:extLst>
              <a:ext uri="{FF2B5EF4-FFF2-40B4-BE49-F238E27FC236}">
                <a16:creationId xmlns:a16="http://schemas.microsoft.com/office/drawing/2014/main" id="{BC731FBC-3522-BB43-A93F-E502A618050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97696" y="4078349"/>
            <a:ext cx="427577" cy="427577"/>
          </a:xfrm>
          <a:prstGeom prst="rect">
            <a:avLst/>
          </a:prstGeom>
        </p:spPr>
      </p:pic>
      <p:pic>
        <p:nvPicPr>
          <p:cNvPr id="14" name="Graphic 20" descr="Bad Inventory with solid fill">
            <a:extLst>
              <a:ext uri="{FF2B5EF4-FFF2-40B4-BE49-F238E27FC236}">
                <a16:creationId xmlns:a16="http://schemas.microsoft.com/office/drawing/2014/main" id="{D5B1BD42-B5AB-E04A-A411-EF095FB0193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209128" y="4126738"/>
            <a:ext cx="377435" cy="377435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2605F1F-9E35-435D-AB7C-667FBEE40EA4}"/>
              </a:ext>
            </a:extLst>
          </p:cNvPr>
          <p:cNvGrpSpPr/>
          <p:nvPr/>
        </p:nvGrpSpPr>
        <p:grpSpPr>
          <a:xfrm>
            <a:off x="6440138" y="2883484"/>
            <a:ext cx="2194560" cy="1260003"/>
            <a:chOff x="8921977" y="1394910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550F4A1-7B5A-41DC-825C-FDCB93A8182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555A3DA-5D4D-4CD2-A034-0F39AD9AADA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30412A7-A0B0-4E89-8B6A-80D5D0BE125D}"/>
              </a:ext>
            </a:extLst>
          </p:cNvPr>
          <p:cNvGrpSpPr/>
          <p:nvPr/>
        </p:nvGrpSpPr>
        <p:grpSpPr>
          <a:xfrm>
            <a:off x="6440138" y="4474814"/>
            <a:ext cx="2194560" cy="1260003"/>
            <a:chOff x="8921977" y="4001571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6113F74-1BB1-413D-8504-6981F30A6AAB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574F83E-4C4A-4494-910A-E30D518B232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1CB3A25-C85E-4DD9-B200-23DA7C83B729}"/>
              </a:ext>
            </a:extLst>
          </p:cNvPr>
          <p:cNvGrpSpPr/>
          <p:nvPr/>
        </p:nvGrpSpPr>
        <p:grpSpPr>
          <a:xfrm>
            <a:off x="509302" y="2883484"/>
            <a:ext cx="2194560" cy="1260003"/>
            <a:chOff x="332936" y="2555951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C961C07-42F1-4F7B-A99B-848678AFA6F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0DCDCEF-BCF9-439A-89C0-918684F8F36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3E2811C-90CD-436B-B9F3-551736982AE4}"/>
              </a:ext>
            </a:extLst>
          </p:cNvPr>
          <p:cNvGrpSpPr/>
          <p:nvPr/>
        </p:nvGrpSpPr>
        <p:grpSpPr>
          <a:xfrm>
            <a:off x="509302" y="4474814"/>
            <a:ext cx="2194560" cy="1260003"/>
            <a:chOff x="332936" y="4580523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D7B5533-9D36-4FA1-BEA8-FF2533A3C04F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F9896BC-D4EB-4DC3-833D-766A4D71B8B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0223F80-064D-495B-B31C-A2C0E3BF439E}"/>
              </a:ext>
            </a:extLst>
          </p:cNvPr>
          <p:cNvGrpSpPr/>
          <p:nvPr/>
        </p:nvGrpSpPr>
        <p:grpSpPr>
          <a:xfrm>
            <a:off x="6440138" y="1292154"/>
            <a:ext cx="2194560" cy="1260003"/>
            <a:chOff x="8921977" y="1394910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82C9ED5-7000-4AEC-9198-0B6B388F6CE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01B851A-EFD0-48B2-A55A-B6986396748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09F39F4-7FF5-41CE-B7B2-7F13E1CFC414}"/>
              </a:ext>
            </a:extLst>
          </p:cNvPr>
          <p:cNvGrpSpPr/>
          <p:nvPr/>
        </p:nvGrpSpPr>
        <p:grpSpPr>
          <a:xfrm>
            <a:off x="509302" y="1292154"/>
            <a:ext cx="2194560" cy="1260003"/>
            <a:chOff x="332936" y="2555951"/>
            <a:chExt cx="2926080" cy="168000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C5DF192-52AC-4A26-B576-560A9DD2A72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436A599-A360-45C7-A6D3-EC0DFCBEAD5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753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523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Flames – Slide Template</vt:lpstr>
      <vt:lpstr>Infographic Flames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Flames</dc:title>
  <dc:creator>PresentationGO.com</dc:creator>
  <dc:description>© Copyright PresentationGO.com</dc:description>
  <dcterms:created xsi:type="dcterms:W3CDTF">2014-11-26T05:14:11Z</dcterms:created>
  <dcterms:modified xsi:type="dcterms:W3CDTF">2021-11-16T20:31:45Z</dcterms:modified>
  <cp:category>Graphics &amp; Metaphors</cp:category>
</cp:coreProperties>
</file>