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9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9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9ED32ED-E1D7-442D-9EB3-42907A0E822C}"/>
              </a:ext>
            </a:extLst>
          </p:cNvPr>
          <p:cNvSpPr/>
          <p:nvPr/>
        </p:nvSpPr>
        <p:spPr>
          <a:xfrm>
            <a:off x="628650" y="1865702"/>
            <a:ext cx="3452154" cy="3486565"/>
          </a:xfrm>
          <a:custGeom>
            <a:avLst/>
            <a:gdLst>
              <a:gd name="connsiteX0" fmla="*/ 2372478 w 4602872"/>
              <a:gd name="connsiteY0" fmla="*/ 1805 h 4648753"/>
              <a:gd name="connsiteX1" fmla="*/ 3257525 w 4602872"/>
              <a:gd name="connsiteY1" fmla="*/ 214741 h 4648753"/>
              <a:gd name="connsiteX2" fmla="*/ 3996250 w 4602872"/>
              <a:gd name="connsiteY2" fmla="*/ 756784 h 4648753"/>
              <a:gd name="connsiteX3" fmla="*/ 4142997 w 4602872"/>
              <a:gd name="connsiteY3" fmla="*/ 935481 h 4648753"/>
              <a:gd name="connsiteX4" fmla="*/ 4469878 w 4602872"/>
              <a:gd name="connsiteY4" fmla="*/ 1546421 h 4648753"/>
              <a:gd name="connsiteX5" fmla="*/ 4580087 w 4602872"/>
              <a:gd name="connsiteY5" fmla="*/ 1996680 h 4648753"/>
              <a:gd name="connsiteX6" fmla="*/ 4599005 w 4602872"/>
              <a:gd name="connsiteY6" fmla="*/ 2459941 h 4648753"/>
              <a:gd name="connsiteX7" fmla="*/ 4525746 w 4602872"/>
              <a:gd name="connsiteY7" fmla="*/ 2918438 h 4648753"/>
              <a:gd name="connsiteX8" fmla="*/ 4363382 w 4602872"/>
              <a:gd name="connsiteY8" fmla="*/ 3352689 h 4648753"/>
              <a:gd name="connsiteX9" fmla="*/ 3800792 w 4602872"/>
              <a:gd name="connsiteY9" fmla="*/ 4081694 h 4648753"/>
              <a:gd name="connsiteX10" fmla="*/ 3003691 w 4602872"/>
              <a:gd name="connsiteY10" fmla="*/ 4533769 h 4648753"/>
              <a:gd name="connsiteX11" fmla="*/ 2101929 w 4602872"/>
              <a:gd name="connsiteY11" fmla="*/ 4641997 h 4648753"/>
              <a:gd name="connsiteX12" fmla="*/ 2302934 w 4602872"/>
              <a:gd name="connsiteY12" fmla="*/ 4579907 h 4648753"/>
              <a:gd name="connsiteX13" fmla="*/ 2924444 w 4602872"/>
              <a:gd name="connsiteY13" fmla="*/ 4199193 h 4648753"/>
              <a:gd name="connsiteX14" fmla="*/ 3354880 w 4602872"/>
              <a:gd name="connsiteY14" fmla="*/ 3616478 h 4648753"/>
              <a:gd name="connsiteX15" fmla="*/ 3533890 w 4602872"/>
              <a:gd name="connsiteY15" fmla="*/ 2917018 h 4648753"/>
              <a:gd name="connsiteX16" fmla="*/ 3437974 w 4602872"/>
              <a:gd name="connsiteY16" fmla="*/ 2201415 h 4648753"/>
              <a:gd name="connsiteX17" fmla="*/ 3078924 w 4602872"/>
              <a:gd name="connsiteY17" fmla="*/ 1572124 h 4648753"/>
              <a:gd name="connsiteX18" fmla="*/ 2506256 w 4602872"/>
              <a:gd name="connsiteY18" fmla="*/ 1121070 h 4648753"/>
              <a:gd name="connsiteX19" fmla="*/ 1799227 w 4602872"/>
              <a:gd name="connsiteY19" fmla="*/ 919668 h 4648753"/>
              <a:gd name="connsiteX20" fmla="*/ 1062089 w 4602872"/>
              <a:gd name="connsiteY20" fmla="*/ 1004505 h 4648753"/>
              <a:gd name="connsiteX21" fmla="*/ 410088 w 4602872"/>
              <a:gd name="connsiteY21" fmla="*/ 1371114 h 4648753"/>
              <a:gd name="connsiteX22" fmla="*/ 0 w 4602872"/>
              <a:gd name="connsiteY22" fmla="*/ 1870329 h 4648753"/>
              <a:gd name="connsiteX23" fmla="*/ 180885 w 4602872"/>
              <a:gd name="connsiteY23" fmla="*/ 1325246 h 4648753"/>
              <a:gd name="connsiteX24" fmla="*/ 712748 w 4602872"/>
              <a:gd name="connsiteY24" fmla="*/ 608048 h 4648753"/>
              <a:gd name="connsiteX25" fmla="*/ 1073115 w 4602872"/>
              <a:gd name="connsiteY25" fmla="*/ 338178 h 4648753"/>
              <a:gd name="connsiteX26" fmla="*/ 1479974 w 4602872"/>
              <a:gd name="connsiteY26" fmla="*/ 142337 h 4648753"/>
              <a:gd name="connsiteX27" fmla="*/ 2372478 w 4602872"/>
              <a:gd name="connsiteY27" fmla="*/ 1805 h 464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02872" h="4648753">
                <a:moveTo>
                  <a:pt x="2372478" y="1805"/>
                </a:moveTo>
                <a:cubicBezTo>
                  <a:pt x="2676592" y="14046"/>
                  <a:pt x="2979580" y="85636"/>
                  <a:pt x="3257525" y="214741"/>
                </a:cubicBezTo>
                <a:cubicBezTo>
                  <a:pt x="3535017" y="344251"/>
                  <a:pt x="3788484" y="528525"/>
                  <a:pt x="3996250" y="756784"/>
                </a:cubicBezTo>
                <a:cubicBezTo>
                  <a:pt x="4047975" y="813890"/>
                  <a:pt x="4096976" y="873551"/>
                  <a:pt x="4142997" y="935481"/>
                </a:cubicBezTo>
                <a:cubicBezTo>
                  <a:pt x="4281061" y="1121270"/>
                  <a:pt x="4392315" y="1327482"/>
                  <a:pt x="4469878" y="1546421"/>
                </a:cubicBezTo>
                <a:cubicBezTo>
                  <a:pt x="4521153" y="1692464"/>
                  <a:pt x="4558631" y="1843314"/>
                  <a:pt x="4580087" y="1996680"/>
                </a:cubicBezTo>
                <a:cubicBezTo>
                  <a:pt x="4601530" y="2150260"/>
                  <a:pt x="4607845" y="2305761"/>
                  <a:pt x="4599005" y="2459941"/>
                </a:cubicBezTo>
                <a:cubicBezTo>
                  <a:pt x="4589487" y="2614729"/>
                  <a:pt x="4565017" y="2768422"/>
                  <a:pt x="4525746" y="2918438"/>
                </a:cubicBezTo>
                <a:cubicBezTo>
                  <a:pt x="4486487" y="3068239"/>
                  <a:pt x="4431612" y="3213665"/>
                  <a:pt x="4363382" y="3352689"/>
                </a:cubicBezTo>
                <a:cubicBezTo>
                  <a:pt x="4226936" y="3630523"/>
                  <a:pt x="4033016" y="3878839"/>
                  <a:pt x="3800792" y="4081694"/>
                </a:cubicBezTo>
                <a:cubicBezTo>
                  <a:pt x="3567940" y="4284296"/>
                  <a:pt x="3294647" y="4437639"/>
                  <a:pt x="3003691" y="4533769"/>
                </a:cubicBezTo>
                <a:cubicBezTo>
                  <a:pt x="2713187" y="4629493"/>
                  <a:pt x="2404770" y="4664965"/>
                  <a:pt x="2101929" y="4641997"/>
                </a:cubicBezTo>
                <a:cubicBezTo>
                  <a:pt x="2170283" y="4625052"/>
                  <a:pt x="2237357" y="4604360"/>
                  <a:pt x="2302934" y="4579907"/>
                </a:cubicBezTo>
                <a:cubicBezTo>
                  <a:pt x="2533372" y="4495132"/>
                  <a:pt x="2744874" y="4363872"/>
                  <a:pt x="2924444" y="4199193"/>
                </a:cubicBezTo>
                <a:cubicBezTo>
                  <a:pt x="3103813" y="4034285"/>
                  <a:pt x="3251061" y="3835515"/>
                  <a:pt x="3354880" y="3616478"/>
                </a:cubicBezTo>
                <a:cubicBezTo>
                  <a:pt x="3458912" y="3397453"/>
                  <a:pt x="3519917" y="3158616"/>
                  <a:pt x="3533890" y="2917018"/>
                </a:cubicBezTo>
                <a:cubicBezTo>
                  <a:pt x="3548290" y="2675445"/>
                  <a:pt x="3515670" y="2430895"/>
                  <a:pt x="3437974" y="2201415"/>
                </a:cubicBezTo>
                <a:cubicBezTo>
                  <a:pt x="3360505" y="1971732"/>
                  <a:pt x="3237759" y="1756892"/>
                  <a:pt x="3078924" y="1572124"/>
                </a:cubicBezTo>
                <a:cubicBezTo>
                  <a:pt x="2919849" y="1387775"/>
                  <a:pt x="2725176" y="1232448"/>
                  <a:pt x="2506256" y="1121070"/>
                </a:cubicBezTo>
                <a:cubicBezTo>
                  <a:pt x="2287588" y="1009058"/>
                  <a:pt x="2046018" y="939994"/>
                  <a:pt x="1799227" y="919668"/>
                </a:cubicBezTo>
                <a:cubicBezTo>
                  <a:pt x="1552221" y="899330"/>
                  <a:pt x="1300020" y="927300"/>
                  <a:pt x="1062089" y="1004505"/>
                </a:cubicBezTo>
                <a:cubicBezTo>
                  <a:pt x="824573" y="1081951"/>
                  <a:pt x="600812" y="1206441"/>
                  <a:pt x="410088" y="1371114"/>
                </a:cubicBezTo>
                <a:cubicBezTo>
                  <a:pt x="246496" y="1512101"/>
                  <a:pt x="106966" y="1681724"/>
                  <a:pt x="0" y="1870329"/>
                </a:cubicBezTo>
                <a:cubicBezTo>
                  <a:pt x="37434" y="1682179"/>
                  <a:pt x="98195" y="1498640"/>
                  <a:pt x="180885" y="1325246"/>
                </a:cubicBezTo>
                <a:cubicBezTo>
                  <a:pt x="309557" y="1055598"/>
                  <a:pt x="490233" y="809961"/>
                  <a:pt x="712748" y="608048"/>
                </a:cubicBezTo>
                <a:cubicBezTo>
                  <a:pt x="824189" y="507643"/>
                  <a:pt x="944742" y="416415"/>
                  <a:pt x="1073115" y="338178"/>
                </a:cubicBezTo>
                <a:cubicBezTo>
                  <a:pt x="1201713" y="259738"/>
                  <a:pt x="1338155" y="193858"/>
                  <a:pt x="1479974" y="142337"/>
                </a:cubicBezTo>
                <a:cubicBezTo>
                  <a:pt x="1763263" y="37979"/>
                  <a:pt x="2068351" y="-10220"/>
                  <a:pt x="2372478" y="1805"/>
                </a:cubicBezTo>
                <a:close/>
              </a:path>
            </a:pathLst>
          </a:custGeom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4B0F185-F635-4B7B-8370-E4AB0622E936}"/>
              </a:ext>
            </a:extLst>
          </p:cNvPr>
          <p:cNvSpPr/>
          <p:nvPr/>
        </p:nvSpPr>
        <p:spPr>
          <a:xfrm>
            <a:off x="501300" y="2643201"/>
            <a:ext cx="2681624" cy="2709066"/>
          </a:xfrm>
          <a:custGeom>
            <a:avLst/>
            <a:gdLst>
              <a:gd name="connsiteX0" fmla="*/ 1822904 w 3575499"/>
              <a:gd name="connsiteY0" fmla="*/ 726 h 3612088"/>
              <a:gd name="connsiteX1" fmla="*/ 2512974 w 3575499"/>
              <a:gd name="connsiteY1" fmla="*/ 158901 h 3612088"/>
              <a:gd name="connsiteX2" fmla="*/ 3093012 w 3575499"/>
              <a:gd name="connsiteY2" fmla="*/ 575519 h 3612088"/>
              <a:gd name="connsiteX3" fmla="*/ 3209002 w 3575499"/>
              <a:gd name="connsiteY3" fmla="*/ 713674 h 3612088"/>
              <a:gd name="connsiteX4" fmla="*/ 3467550 w 3575499"/>
              <a:gd name="connsiteY4" fmla="*/ 1188811 h 3612088"/>
              <a:gd name="connsiteX5" fmla="*/ 3555952 w 3575499"/>
              <a:gd name="connsiteY5" fmla="*/ 1539664 h 3612088"/>
              <a:gd name="connsiteX6" fmla="*/ 3573292 w 3575499"/>
              <a:gd name="connsiteY6" fmla="*/ 1901994 h 3612088"/>
              <a:gd name="connsiteX7" fmla="*/ 3517911 w 3575499"/>
              <a:gd name="connsiteY7" fmla="*/ 2260114 h 3612088"/>
              <a:gd name="connsiteX8" fmla="*/ 3392565 w 3575499"/>
              <a:gd name="connsiteY8" fmla="*/ 2599750 h 3612088"/>
              <a:gd name="connsiteX9" fmla="*/ 2954998 w 3575499"/>
              <a:gd name="connsiteY9" fmla="*/ 3169786 h 3612088"/>
              <a:gd name="connsiteX10" fmla="*/ 2334142 w 3575499"/>
              <a:gd name="connsiteY10" fmla="*/ 3522608 h 3612088"/>
              <a:gd name="connsiteX11" fmla="*/ 1918824 w 3575499"/>
              <a:gd name="connsiteY11" fmla="*/ 3606141 h 3612088"/>
              <a:gd name="connsiteX12" fmla="*/ 1699738 w 3575499"/>
              <a:gd name="connsiteY12" fmla="*/ 3610739 h 3612088"/>
              <a:gd name="connsiteX13" fmla="*/ 1630834 w 3575499"/>
              <a:gd name="connsiteY13" fmla="*/ 3606733 h 3612088"/>
              <a:gd name="connsiteX14" fmla="*/ 1621220 w 3575499"/>
              <a:gd name="connsiteY14" fmla="*/ 3605886 h 3612088"/>
              <a:gd name="connsiteX15" fmla="*/ 1648991 w 3575499"/>
              <a:gd name="connsiteY15" fmla="*/ 3597303 h 3612088"/>
              <a:gd name="connsiteX16" fmla="*/ 1719610 w 3575499"/>
              <a:gd name="connsiteY16" fmla="*/ 3572218 h 3612088"/>
              <a:gd name="connsiteX17" fmla="*/ 1734598 w 3575499"/>
              <a:gd name="connsiteY17" fmla="*/ 3565973 h 3612088"/>
              <a:gd name="connsiteX18" fmla="*/ 2185896 w 3575499"/>
              <a:gd name="connsiteY18" fmla="*/ 3279085 h 3612088"/>
              <a:gd name="connsiteX19" fmla="*/ 2506580 w 3575499"/>
              <a:gd name="connsiteY19" fmla="*/ 2836652 h 3612088"/>
              <a:gd name="connsiteX20" fmla="*/ 2616751 w 3575499"/>
              <a:gd name="connsiteY20" fmla="*/ 2487991 h 3612088"/>
              <a:gd name="connsiteX21" fmla="*/ 2618967 w 3575499"/>
              <a:gd name="connsiteY21" fmla="*/ 2474524 h 3612088"/>
              <a:gd name="connsiteX22" fmla="*/ 2626287 w 3575499"/>
              <a:gd name="connsiteY22" fmla="*/ 2427789 h 3612088"/>
              <a:gd name="connsiteX23" fmla="*/ 2631346 w 3575499"/>
              <a:gd name="connsiteY23" fmla="*/ 2385964 h 3612088"/>
              <a:gd name="connsiteX24" fmla="*/ 2633358 w 3575499"/>
              <a:gd name="connsiteY24" fmla="*/ 2366953 h 3612088"/>
              <a:gd name="connsiteX25" fmla="*/ 2637794 w 3575499"/>
              <a:gd name="connsiteY25" fmla="*/ 2308660 h 3612088"/>
              <a:gd name="connsiteX26" fmla="*/ 2639584 w 3575499"/>
              <a:gd name="connsiteY26" fmla="*/ 2250058 h 3612088"/>
              <a:gd name="connsiteX27" fmla="*/ 2639594 w 3575499"/>
              <a:gd name="connsiteY27" fmla="*/ 2231108 h 3612088"/>
              <a:gd name="connsiteX28" fmla="*/ 2639006 w 3575499"/>
              <a:gd name="connsiteY28" fmla="*/ 2188983 h 3612088"/>
              <a:gd name="connsiteX29" fmla="*/ 2636711 w 3575499"/>
              <a:gd name="connsiteY29" fmla="*/ 2141399 h 3612088"/>
              <a:gd name="connsiteX30" fmla="*/ 2635911 w 3575499"/>
              <a:gd name="connsiteY30" fmla="*/ 2128276 h 3612088"/>
              <a:gd name="connsiteX31" fmla="*/ 2563400 w 3575499"/>
              <a:gd name="connsiteY31" fmla="*/ 1769884 h 3612088"/>
              <a:gd name="connsiteX32" fmla="*/ 2291880 w 3575499"/>
              <a:gd name="connsiteY32" fmla="*/ 1295573 h 3612088"/>
              <a:gd name="connsiteX33" fmla="*/ 1859212 w 3575499"/>
              <a:gd name="connsiteY33" fmla="*/ 954389 h 3612088"/>
              <a:gd name="connsiteX34" fmla="*/ 1323798 w 3575499"/>
              <a:gd name="connsiteY34" fmla="*/ 800595 h 3612088"/>
              <a:gd name="connsiteX35" fmla="*/ 763317 w 3575499"/>
              <a:gd name="connsiteY35" fmla="*/ 864154 h 3612088"/>
              <a:gd name="connsiteX36" fmla="*/ 266468 w 3575499"/>
              <a:gd name="connsiteY36" fmla="*/ 1143250 h 3612088"/>
              <a:gd name="connsiteX37" fmla="*/ 0 w 3575499"/>
              <a:gd name="connsiteY37" fmla="*/ 1449542 h 3612088"/>
              <a:gd name="connsiteX38" fmla="*/ 134121 w 3575499"/>
              <a:gd name="connsiteY38" fmla="*/ 1042117 h 3612088"/>
              <a:gd name="connsiteX39" fmla="*/ 541230 w 3575499"/>
              <a:gd name="connsiteY39" fmla="*/ 484211 h 3612088"/>
              <a:gd name="connsiteX40" fmla="*/ 1131523 w 3575499"/>
              <a:gd name="connsiteY40" fmla="*/ 117350 h 3612088"/>
              <a:gd name="connsiteX41" fmla="*/ 1822904 w 3575499"/>
              <a:gd name="connsiteY41" fmla="*/ 726 h 361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5499" h="3612088">
                <a:moveTo>
                  <a:pt x="1822904" y="726"/>
                </a:moveTo>
                <a:cubicBezTo>
                  <a:pt x="2059366" y="7618"/>
                  <a:pt x="2295536" y="60615"/>
                  <a:pt x="2512974" y="158901"/>
                </a:cubicBezTo>
                <a:cubicBezTo>
                  <a:pt x="2730401" y="257353"/>
                  <a:pt x="2929368" y="399097"/>
                  <a:pt x="3093012" y="575519"/>
                </a:cubicBezTo>
                <a:cubicBezTo>
                  <a:pt x="3133928" y="619541"/>
                  <a:pt x="3172649" y="665678"/>
                  <a:pt x="3209002" y="713674"/>
                </a:cubicBezTo>
                <a:cubicBezTo>
                  <a:pt x="3318061" y="857659"/>
                  <a:pt x="3405806" y="1018362"/>
                  <a:pt x="3467550" y="1188811"/>
                </a:cubicBezTo>
                <a:cubicBezTo>
                  <a:pt x="3508478" y="1302180"/>
                  <a:pt x="3538510" y="1419999"/>
                  <a:pt x="3555952" y="1539664"/>
                </a:cubicBezTo>
                <a:cubicBezTo>
                  <a:pt x="3573560" y="1659338"/>
                  <a:pt x="3579077" y="1780883"/>
                  <a:pt x="3573292" y="1901994"/>
                </a:cubicBezTo>
                <a:cubicBezTo>
                  <a:pt x="3566363" y="2022708"/>
                  <a:pt x="3547966" y="2142979"/>
                  <a:pt x="3517911" y="2260114"/>
                </a:cubicBezTo>
                <a:cubicBezTo>
                  <a:pt x="3488021" y="2377257"/>
                  <a:pt x="3445321" y="2491036"/>
                  <a:pt x="3392565" y="2599750"/>
                </a:cubicBezTo>
                <a:cubicBezTo>
                  <a:pt x="3286737" y="2816826"/>
                  <a:pt x="3136614" y="3011922"/>
                  <a:pt x="2954998" y="3169786"/>
                </a:cubicBezTo>
                <a:cubicBezTo>
                  <a:pt x="2773538" y="3327826"/>
                  <a:pt x="2560649" y="3447466"/>
                  <a:pt x="2334142" y="3522608"/>
                </a:cubicBezTo>
                <a:cubicBezTo>
                  <a:pt x="2199202" y="3567073"/>
                  <a:pt x="2059500" y="3594683"/>
                  <a:pt x="1918824" y="3606141"/>
                </a:cubicBezTo>
                <a:cubicBezTo>
                  <a:pt x="1845890" y="3612151"/>
                  <a:pt x="1772707" y="3613452"/>
                  <a:pt x="1699738" y="3610739"/>
                </a:cubicBezTo>
                <a:cubicBezTo>
                  <a:pt x="1676810" y="3609685"/>
                  <a:pt x="1653726" y="3608456"/>
                  <a:pt x="1630834" y="3606733"/>
                </a:cubicBezTo>
                <a:cubicBezTo>
                  <a:pt x="1627688" y="3606398"/>
                  <a:pt x="1624376" y="3606054"/>
                  <a:pt x="1621220" y="3605886"/>
                </a:cubicBezTo>
                <a:cubicBezTo>
                  <a:pt x="1630375" y="3602851"/>
                  <a:pt x="1639827" y="3600504"/>
                  <a:pt x="1648991" y="3597303"/>
                </a:cubicBezTo>
                <a:cubicBezTo>
                  <a:pt x="1672880" y="3589687"/>
                  <a:pt x="1696314" y="3581208"/>
                  <a:pt x="1719610" y="3572218"/>
                </a:cubicBezTo>
                <a:cubicBezTo>
                  <a:pt x="1724708" y="3570310"/>
                  <a:pt x="1729491" y="3568049"/>
                  <a:pt x="1734598" y="3565973"/>
                </a:cubicBezTo>
                <a:cubicBezTo>
                  <a:pt x="1902172" y="3499767"/>
                  <a:pt x="2055828" y="3400955"/>
                  <a:pt x="2185896" y="3279085"/>
                </a:cubicBezTo>
                <a:cubicBezTo>
                  <a:pt x="2320173" y="3153246"/>
                  <a:pt x="2429475" y="3002264"/>
                  <a:pt x="2506580" y="2836652"/>
                </a:cubicBezTo>
                <a:cubicBezTo>
                  <a:pt x="2558290" y="2725702"/>
                  <a:pt x="2595023" y="2608252"/>
                  <a:pt x="2616751" y="2487991"/>
                </a:cubicBezTo>
                <a:cubicBezTo>
                  <a:pt x="2617490" y="2483501"/>
                  <a:pt x="2618395" y="2479022"/>
                  <a:pt x="2618967" y="2474524"/>
                </a:cubicBezTo>
                <a:cubicBezTo>
                  <a:pt x="2621631" y="2458902"/>
                  <a:pt x="2624120" y="2443438"/>
                  <a:pt x="2626287" y="2427789"/>
                </a:cubicBezTo>
                <a:cubicBezTo>
                  <a:pt x="2628197" y="2413803"/>
                  <a:pt x="2629933" y="2399976"/>
                  <a:pt x="2631346" y="2385964"/>
                </a:cubicBezTo>
                <a:cubicBezTo>
                  <a:pt x="2632173" y="2379803"/>
                  <a:pt x="2632687" y="2373290"/>
                  <a:pt x="2633358" y="2366953"/>
                </a:cubicBezTo>
                <a:cubicBezTo>
                  <a:pt x="2635221" y="2347598"/>
                  <a:pt x="2636753" y="2328226"/>
                  <a:pt x="2637794" y="2308660"/>
                </a:cubicBezTo>
                <a:cubicBezTo>
                  <a:pt x="2638837" y="2289094"/>
                  <a:pt x="2639381" y="2269502"/>
                  <a:pt x="2639584" y="2250058"/>
                </a:cubicBezTo>
                <a:cubicBezTo>
                  <a:pt x="2639581" y="2243853"/>
                  <a:pt x="2639588" y="2237481"/>
                  <a:pt x="2639594" y="2231108"/>
                </a:cubicBezTo>
                <a:cubicBezTo>
                  <a:pt x="2639678" y="2217025"/>
                  <a:pt x="2639430" y="2202925"/>
                  <a:pt x="2639006" y="2188983"/>
                </a:cubicBezTo>
                <a:cubicBezTo>
                  <a:pt x="2638681" y="2173201"/>
                  <a:pt x="2637700" y="2157217"/>
                  <a:pt x="2636711" y="2141399"/>
                </a:cubicBezTo>
                <a:cubicBezTo>
                  <a:pt x="2636602" y="2137201"/>
                  <a:pt x="2636178" y="2132651"/>
                  <a:pt x="2635911" y="2128276"/>
                </a:cubicBezTo>
                <a:cubicBezTo>
                  <a:pt x="2627072" y="2006554"/>
                  <a:pt x="2603031" y="1885700"/>
                  <a:pt x="2563400" y="1769884"/>
                </a:cubicBezTo>
                <a:cubicBezTo>
                  <a:pt x="2504342" y="1596685"/>
                  <a:pt x="2411697" y="1434945"/>
                  <a:pt x="2291880" y="1295573"/>
                </a:cubicBezTo>
                <a:cubicBezTo>
                  <a:pt x="2171886" y="1156359"/>
                  <a:pt x="2024923" y="1038852"/>
                  <a:pt x="1859212" y="954389"/>
                </a:cubicBezTo>
                <a:cubicBezTo>
                  <a:pt x="1694034" y="869285"/>
                  <a:pt x="1511151" y="816444"/>
                  <a:pt x="1323798" y="800595"/>
                </a:cubicBezTo>
                <a:cubicBezTo>
                  <a:pt x="1136603" y="784922"/>
                  <a:pt x="944485" y="805379"/>
                  <a:pt x="763317" y="864154"/>
                </a:cubicBezTo>
                <a:cubicBezTo>
                  <a:pt x="582306" y="923104"/>
                  <a:pt x="411723" y="1017660"/>
                  <a:pt x="266468" y="1143250"/>
                </a:cubicBezTo>
                <a:cubicBezTo>
                  <a:pt x="163662" y="1231689"/>
                  <a:pt x="74030" y="1335420"/>
                  <a:pt x="0" y="1449542"/>
                </a:cubicBezTo>
                <a:cubicBezTo>
                  <a:pt x="28296" y="1309170"/>
                  <a:pt x="73240" y="1172033"/>
                  <a:pt x="134121" y="1042117"/>
                </a:cubicBezTo>
                <a:cubicBezTo>
                  <a:pt x="232195" y="833013"/>
                  <a:pt x="371091" y="642351"/>
                  <a:pt x="541230" y="484211"/>
                </a:cubicBezTo>
                <a:cubicBezTo>
                  <a:pt x="711360" y="326238"/>
                  <a:pt x="912298" y="199590"/>
                  <a:pt x="1131523" y="117350"/>
                </a:cubicBezTo>
                <a:cubicBezTo>
                  <a:pt x="1350294" y="34250"/>
                  <a:pt x="1586269" y="-6009"/>
                  <a:pt x="1822904" y="72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87A26F9-0F86-42A2-90C7-9A5FC4AEC840}"/>
              </a:ext>
            </a:extLst>
          </p:cNvPr>
          <p:cNvSpPr/>
          <p:nvPr/>
        </p:nvSpPr>
        <p:spPr>
          <a:xfrm>
            <a:off x="388333" y="3327154"/>
            <a:ext cx="2006469" cy="2025113"/>
          </a:xfrm>
          <a:custGeom>
            <a:avLst/>
            <a:gdLst>
              <a:gd name="connsiteX0" fmla="*/ 1324782 w 2675292"/>
              <a:gd name="connsiteY0" fmla="*/ 1 h 2700150"/>
              <a:gd name="connsiteX1" fmla="*/ 1844705 w 2675292"/>
              <a:gd name="connsiteY1" fmla="*/ 102560 h 2700150"/>
              <a:gd name="connsiteX2" fmla="*/ 2288984 w 2675292"/>
              <a:gd name="connsiteY2" fmla="*/ 402524 h 2700150"/>
              <a:gd name="connsiteX3" fmla="*/ 2379051 w 2675292"/>
              <a:gd name="connsiteY3" fmla="*/ 503954 h 2700150"/>
              <a:gd name="connsiteX4" fmla="*/ 2582798 w 2675292"/>
              <a:gd name="connsiteY4" fmla="*/ 856243 h 2700150"/>
              <a:gd name="connsiteX5" fmla="*/ 2655732 w 2675292"/>
              <a:gd name="connsiteY5" fmla="*/ 1118983 h 2700150"/>
              <a:gd name="connsiteX6" fmla="*/ 2674824 w 2675292"/>
              <a:gd name="connsiteY6" fmla="*/ 1391219 h 2700150"/>
              <a:gd name="connsiteX7" fmla="*/ 2639047 w 2675292"/>
              <a:gd name="connsiteY7" fmla="*/ 1661894 h 2700150"/>
              <a:gd name="connsiteX8" fmla="*/ 2549873 w 2675292"/>
              <a:gd name="connsiteY8" fmla="*/ 1919527 h 2700150"/>
              <a:gd name="connsiteX9" fmla="*/ 2228745 w 2675292"/>
              <a:gd name="connsiteY9" fmla="*/ 2354598 h 2700150"/>
              <a:gd name="connsiteX10" fmla="*/ 1766877 w 2675292"/>
              <a:gd name="connsiteY10" fmla="*/ 2626964 h 2700150"/>
              <a:gd name="connsiteX11" fmla="*/ 1708659 w 2675292"/>
              <a:gd name="connsiteY11" fmla="*/ 2645473 h 2700150"/>
              <a:gd name="connsiteX12" fmla="*/ 1604118 w 2675292"/>
              <a:gd name="connsiteY12" fmla="*/ 2671331 h 2700150"/>
              <a:gd name="connsiteX13" fmla="*/ 1498455 w 2675292"/>
              <a:gd name="connsiteY13" fmla="*/ 2689259 h 2700150"/>
              <a:gd name="connsiteX14" fmla="*/ 1482621 w 2675292"/>
              <a:gd name="connsiteY14" fmla="*/ 2691027 h 2700150"/>
              <a:gd name="connsiteX15" fmla="*/ 1302193 w 2675292"/>
              <a:gd name="connsiteY15" fmla="*/ 2699892 h 2700150"/>
              <a:gd name="connsiteX16" fmla="*/ 1241381 w 2675292"/>
              <a:gd name="connsiteY16" fmla="*/ 2697647 h 2700150"/>
              <a:gd name="connsiteX17" fmla="*/ 1221804 w 2675292"/>
              <a:gd name="connsiteY17" fmla="*/ 2695917 h 2700150"/>
              <a:gd name="connsiteX18" fmla="*/ 1247472 w 2675292"/>
              <a:gd name="connsiteY18" fmla="*/ 2685430 h 2700150"/>
              <a:gd name="connsiteX19" fmla="*/ 1320617 w 2675292"/>
              <a:gd name="connsiteY19" fmla="*/ 2650214 h 2700150"/>
              <a:gd name="connsiteX20" fmla="*/ 1341087 w 2675292"/>
              <a:gd name="connsiteY20" fmla="*/ 2639065 h 2700150"/>
              <a:gd name="connsiteX21" fmla="*/ 1403747 w 2675292"/>
              <a:gd name="connsiteY21" fmla="*/ 2601395 h 2700150"/>
              <a:gd name="connsiteX22" fmla="*/ 1461134 w 2675292"/>
              <a:gd name="connsiteY22" fmla="*/ 2561434 h 2700150"/>
              <a:gd name="connsiteX23" fmla="*/ 1570540 w 2675292"/>
              <a:gd name="connsiteY23" fmla="*/ 2466185 h 2700150"/>
              <a:gd name="connsiteX24" fmla="*/ 1791734 w 2675292"/>
              <a:gd name="connsiteY24" fmla="*/ 2141565 h 2700150"/>
              <a:gd name="connsiteX25" fmla="*/ 1876754 w 2675292"/>
              <a:gd name="connsiteY25" fmla="*/ 1760384 h 2700150"/>
              <a:gd name="connsiteX26" fmla="*/ 1815550 w 2675292"/>
              <a:gd name="connsiteY26" fmla="*/ 1374711 h 2700150"/>
              <a:gd name="connsiteX27" fmla="*/ 1614714 w 2675292"/>
              <a:gd name="connsiteY27" fmla="*/ 1036870 h 2700150"/>
              <a:gd name="connsiteX28" fmla="*/ 909921 w 2675292"/>
              <a:gd name="connsiteY28" fmla="*/ 687426 h 2700150"/>
              <a:gd name="connsiteX29" fmla="*/ 502449 w 2675292"/>
              <a:gd name="connsiteY29" fmla="*/ 738180 h 2700150"/>
              <a:gd name="connsiteX30" fmla="*/ 142047 w 2675292"/>
              <a:gd name="connsiteY30" fmla="*/ 947257 h 2700150"/>
              <a:gd name="connsiteX31" fmla="*/ 84164 w 2675292"/>
              <a:gd name="connsiteY31" fmla="*/ 1003366 h 2700150"/>
              <a:gd name="connsiteX32" fmla="*/ 17833 w 2675292"/>
              <a:gd name="connsiteY32" fmla="*/ 1079640 h 2700150"/>
              <a:gd name="connsiteX33" fmla="*/ 903 w 2675292"/>
              <a:gd name="connsiteY33" fmla="*/ 1100922 h 2700150"/>
              <a:gd name="connsiteX34" fmla="*/ 0 w 2675292"/>
              <a:gd name="connsiteY34" fmla="*/ 1102022 h 2700150"/>
              <a:gd name="connsiteX35" fmla="*/ 592 w 2675292"/>
              <a:gd name="connsiteY35" fmla="*/ 1098908 h 2700150"/>
              <a:gd name="connsiteX36" fmla="*/ 9832 w 2675292"/>
              <a:gd name="connsiteY36" fmla="*/ 1052956 h 2700150"/>
              <a:gd name="connsiteX37" fmla="*/ 57397 w 2675292"/>
              <a:gd name="connsiteY37" fmla="*/ 891904 h 2700150"/>
              <a:gd name="connsiteX38" fmla="*/ 89463 w 2675292"/>
              <a:gd name="connsiteY38" fmla="*/ 810693 h 2700150"/>
              <a:gd name="connsiteX39" fmla="*/ 380498 w 2675292"/>
              <a:gd name="connsiteY39" fmla="*/ 388605 h 2700150"/>
              <a:gd name="connsiteX40" fmla="*/ 811590 w 2675292"/>
              <a:gd name="connsiteY40" fmla="*/ 102889 h 2700150"/>
              <a:gd name="connsiteX41" fmla="*/ 1324782 w 2675292"/>
              <a:gd name="connsiteY41" fmla="*/ 1 h 27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75292" h="2700150">
                <a:moveTo>
                  <a:pt x="1324782" y="1"/>
                </a:moveTo>
                <a:cubicBezTo>
                  <a:pt x="1501342" y="-212"/>
                  <a:pt x="1679586" y="33709"/>
                  <a:pt x="1844705" y="102560"/>
                </a:cubicBezTo>
                <a:cubicBezTo>
                  <a:pt x="2009693" y="171660"/>
                  <a:pt x="2162117" y="273576"/>
                  <a:pt x="2288984" y="402524"/>
                </a:cubicBezTo>
                <a:cubicBezTo>
                  <a:pt x="2320672" y="434729"/>
                  <a:pt x="2350739" y="468607"/>
                  <a:pt x="2379051" y="503954"/>
                </a:cubicBezTo>
                <a:cubicBezTo>
                  <a:pt x="2463985" y="609995"/>
                  <a:pt x="2533120" y="729260"/>
                  <a:pt x="2582798" y="856243"/>
                </a:cubicBezTo>
                <a:cubicBezTo>
                  <a:pt x="2615597" y="941202"/>
                  <a:pt x="2640601" y="1029179"/>
                  <a:pt x="2655732" y="1118983"/>
                </a:cubicBezTo>
                <a:cubicBezTo>
                  <a:pt x="2670992" y="1208665"/>
                  <a:pt x="2677124" y="1300197"/>
                  <a:pt x="2674824" y="1391219"/>
                </a:cubicBezTo>
                <a:cubicBezTo>
                  <a:pt x="2671523" y="1482461"/>
                  <a:pt x="2659790" y="1573194"/>
                  <a:pt x="2639047" y="1661894"/>
                </a:cubicBezTo>
                <a:cubicBezTo>
                  <a:pt x="2618178" y="1750717"/>
                  <a:pt x="2587819" y="1836993"/>
                  <a:pt x="2549873" y="1919527"/>
                </a:cubicBezTo>
                <a:cubicBezTo>
                  <a:pt x="2473356" y="2084702"/>
                  <a:pt x="2363296" y="2233558"/>
                  <a:pt x="2228745" y="2354598"/>
                </a:cubicBezTo>
                <a:cubicBezTo>
                  <a:pt x="2094447" y="2475520"/>
                  <a:pt x="1935796" y="2568127"/>
                  <a:pt x="1766877" y="2626964"/>
                </a:cubicBezTo>
                <a:cubicBezTo>
                  <a:pt x="1747542" y="2633513"/>
                  <a:pt x="1728219" y="2639685"/>
                  <a:pt x="1708659" y="2645473"/>
                </a:cubicBezTo>
                <a:cubicBezTo>
                  <a:pt x="1674060" y="2655437"/>
                  <a:pt x="1639256" y="2664015"/>
                  <a:pt x="1604118" y="2671331"/>
                </a:cubicBezTo>
                <a:cubicBezTo>
                  <a:pt x="1569233" y="2678529"/>
                  <a:pt x="1533757" y="2684706"/>
                  <a:pt x="1498455" y="2689259"/>
                </a:cubicBezTo>
                <a:cubicBezTo>
                  <a:pt x="1493340" y="2689979"/>
                  <a:pt x="1487854" y="2690562"/>
                  <a:pt x="1482621" y="2691027"/>
                </a:cubicBezTo>
                <a:cubicBezTo>
                  <a:pt x="1422646" y="2697955"/>
                  <a:pt x="1362414" y="2701117"/>
                  <a:pt x="1302193" y="2699892"/>
                </a:cubicBezTo>
                <a:cubicBezTo>
                  <a:pt x="1281952" y="2699521"/>
                  <a:pt x="1261720" y="2698899"/>
                  <a:pt x="1241381" y="2697647"/>
                </a:cubicBezTo>
                <a:cubicBezTo>
                  <a:pt x="1234934" y="2697198"/>
                  <a:pt x="1228379" y="2696245"/>
                  <a:pt x="1221804" y="2695917"/>
                </a:cubicBezTo>
                <a:cubicBezTo>
                  <a:pt x="1230232" y="2692543"/>
                  <a:pt x="1238916" y="2688926"/>
                  <a:pt x="1247472" y="2685430"/>
                </a:cubicBezTo>
                <a:cubicBezTo>
                  <a:pt x="1272279" y="2674664"/>
                  <a:pt x="1296873" y="2662765"/>
                  <a:pt x="1320617" y="2650214"/>
                </a:cubicBezTo>
                <a:cubicBezTo>
                  <a:pt x="1327563" y="2646542"/>
                  <a:pt x="1334382" y="2642993"/>
                  <a:pt x="1341087" y="2639065"/>
                </a:cubicBezTo>
                <a:cubicBezTo>
                  <a:pt x="1362446" y="2627315"/>
                  <a:pt x="1383336" y="2614676"/>
                  <a:pt x="1403747" y="2601395"/>
                </a:cubicBezTo>
                <a:cubicBezTo>
                  <a:pt x="1423398" y="2588591"/>
                  <a:pt x="1442437" y="2575520"/>
                  <a:pt x="1461134" y="2561434"/>
                </a:cubicBezTo>
                <a:cubicBezTo>
                  <a:pt x="1499928" y="2532179"/>
                  <a:pt x="1536557" y="2500600"/>
                  <a:pt x="1570540" y="2466185"/>
                </a:cubicBezTo>
                <a:cubicBezTo>
                  <a:pt x="1664240" y="2372584"/>
                  <a:pt x="1739578" y="2262004"/>
                  <a:pt x="1791734" y="2141565"/>
                </a:cubicBezTo>
                <a:cubicBezTo>
                  <a:pt x="1843892" y="2021126"/>
                  <a:pt x="1873226" y="1891340"/>
                  <a:pt x="1876754" y="1760384"/>
                </a:cubicBezTo>
                <a:cubicBezTo>
                  <a:pt x="1881266" y="1629710"/>
                  <a:pt x="1860213" y="1498125"/>
                  <a:pt x="1815550" y="1374711"/>
                </a:cubicBezTo>
                <a:cubicBezTo>
                  <a:pt x="1770890" y="1251171"/>
                  <a:pt x="1702490" y="1136048"/>
                  <a:pt x="1614714" y="1036870"/>
                </a:cubicBezTo>
                <a:cubicBezTo>
                  <a:pt x="1440182" y="837667"/>
                  <a:pt x="1183037" y="706846"/>
                  <a:pt x="909921" y="687426"/>
                </a:cubicBezTo>
                <a:cubicBezTo>
                  <a:pt x="773800" y="677604"/>
                  <a:pt x="634149" y="693737"/>
                  <a:pt x="502449" y="738180"/>
                </a:cubicBezTo>
                <a:cubicBezTo>
                  <a:pt x="370982" y="783133"/>
                  <a:pt x="247059" y="853501"/>
                  <a:pt x="142047" y="947257"/>
                </a:cubicBezTo>
                <a:cubicBezTo>
                  <a:pt x="122117" y="965063"/>
                  <a:pt x="102902" y="983894"/>
                  <a:pt x="84164" y="1003366"/>
                </a:cubicBezTo>
                <a:cubicBezTo>
                  <a:pt x="60927" y="1027711"/>
                  <a:pt x="38648" y="1053215"/>
                  <a:pt x="17833" y="1079640"/>
                </a:cubicBezTo>
                <a:cubicBezTo>
                  <a:pt x="12152" y="1086607"/>
                  <a:pt x="6344" y="1093696"/>
                  <a:pt x="903" y="1100922"/>
                </a:cubicBezTo>
                <a:cubicBezTo>
                  <a:pt x="515" y="1101411"/>
                  <a:pt x="260" y="1101654"/>
                  <a:pt x="0" y="1102022"/>
                </a:cubicBezTo>
                <a:cubicBezTo>
                  <a:pt x="27" y="1101145"/>
                  <a:pt x="310" y="1100027"/>
                  <a:pt x="592" y="1098908"/>
                </a:cubicBezTo>
                <a:cubicBezTo>
                  <a:pt x="3544" y="1083711"/>
                  <a:pt x="6508" y="1068140"/>
                  <a:pt x="9832" y="1052956"/>
                </a:cubicBezTo>
                <a:cubicBezTo>
                  <a:pt x="22320" y="998333"/>
                  <a:pt x="38389" y="944446"/>
                  <a:pt x="57397" y="891904"/>
                </a:cubicBezTo>
                <a:cubicBezTo>
                  <a:pt x="67313" y="864392"/>
                  <a:pt x="77834" y="837400"/>
                  <a:pt x="89463" y="810693"/>
                </a:cubicBezTo>
                <a:cubicBezTo>
                  <a:pt x="158028" y="653669"/>
                  <a:pt x="257499" y="509749"/>
                  <a:pt x="380498" y="388605"/>
                </a:cubicBezTo>
                <a:cubicBezTo>
                  <a:pt x="503613" y="267715"/>
                  <a:pt x="650156" y="168847"/>
                  <a:pt x="811590" y="102889"/>
                </a:cubicBezTo>
                <a:cubicBezTo>
                  <a:pt x="972555" y="36038"/>
                  <a:pt x="1147718" y="448"/>
                  <a:pt x="132478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C9CCE4-AACF-452F-AE83-0098421E75A9}"/>
              </a:ext>
            </a:extLst>
          </p:cNvPr>
          <p:cNvSpPr/>
          <p:nvPr/>
        </p:nvSpPr>
        <p:spPr>
          <a:xfrm>
            <a:off x="271872" y="3917286"/>
            <a:ext cx="1435334" cy="143498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51F4F-9B6B-49AB-BC08-10A7DA911DC0}"/>
              </a:ext>
            </a:extLst>
          </p:cNvPr>
          <p:cNvGrpSpPr/>
          <p:nvPr/>
        </p:nvGrpSpPr>
        <p:grpSpPr>
          <a:xfrm>
            <a:off x="4572000" y="1937136"/>
            <a:ext cx="1886833" cy="1412130"/>
            <a:chOff x="8929772" y="1652702"/>
            <a:chExt cx="2929293" cy="973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78C6BDF-BB6E-4162-BA64-CBF6F6B1060E}"/>
                </a:ext>
              </a:extLst>
            </p:cNvPr>
            <p:cNvSpPr txBox="1"/>
            <p:nvPr/>
          </p:nvSpPr>
          <p:spPr>
            <a:xfrm>
              <a:off x="9423950" y="1652702"/>
              <a:ext cx="2435112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6DEBBF-A1B7-4384-9795-E5C16D753F0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A3AE86-ADB5-4ED4-9826-9168BEF0AADC}"/>
              </a:ext>
            </a:extLst>
          </p:cNvPr>
          <p:cNvGrpSpPr/>
          <p:nvPr/>
        </p:nvGrpSpPr>
        <p:grpSpPr>
          <a:xfrm>
            <a:off x="6868834" y="1937136"/>
            <a:ext cx="1886833" cy="1412130"/>
            <a:chOff x="8929772" y="1652702"/>
            <a:chExt cx="2929293" cy="973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3C175FD-A54B-4141-8AA5-433F37FBD0EE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DDEA973-DCF4-4BD3-916E-677CB76D156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C4B54E6-3666-4862-9112-8444C018AF39}"/>
              </a:ext>
            </a:extLst>
          </p:cNvPr>
          <p:cNvGrpSpPr/>
          <p:nvPr/>
        </p:nvGrpSpPr>
        <p:grpSpPr>
          <a:xfrm>
            <a:off x="4572000" y="3786258"/>
            <a:ext cx="1886833" cy="1412130"/>
            <a:chOff x="8929772" y="1652702"/>
            <a:chExt cx="2929293" cy="973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EE5DA50-B517-4CBC-8DBD-1E8CECE802AD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AD88C51-080B-4D79-B0CA-49DC5E77F4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1ED7A08-4E3A-4093-AFCC-8621F144C7F3}"/>
              </a:ext>
            </a:extLst>
          </p:cNvPr>
          <p:cNvGrpSpPr/>
          <p:nvPr/>
        </p:nvGrpSpPr>
        <p:grpSpPr>
          <a:xfrm>
            <a:off x="6868834" y="3786258"/>
            <a:ext cx="1886833" cy="1412130"/>
            <a:chOff x="8929772" y="1652702"/>
            <a:chExt cx="2929293" cy="973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67CF024-E570-47FF-8C2B-66E51AD6583A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8893A-F40D-4EC9-AA0A-C6D40FBF1E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7" name="Graphic 96" descr="Fire">
            <a:extLst>
              <a:ext uri="{FF2B5EF4-FFF2-40B4-BE49-F238E27FC236}">
                <a16:creationId xmlns:a16="http://schemas.microsoft.com/office/drawing/2014/main" id="{C1E0C014-CB9D-44CF-8AA2-7FCCD0DD8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8746" y="3710206"/>
            <a:ext cx="464265" cy="464265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5667721F-625B-479C-945A-AFC824674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7490" y="3771561"/>
            <a:ext cx="464265" cy="464265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7C419635-F878-4411-A57E-A507F742C3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8746" y="1928431"/>
            <a:ext cx="464265" cy="464265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972D6D3A-15B3-42C9-A7D6-1DB08D675D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47490" y="1896612"/>
            <a:ext cx="464265" cy="464265"/>
          </a:xfrm>
          <a:prstGeom prst="rect">
            <a:avLst/>
          </a:prstGeom>
        </p:spPr>
      </p:pic>
      <p:pic>
        <p:nvPicPr>
          <p:cNvPr id="101" name="Graphic 100" descr="Fire">
            <a:extLst>
              <a:ext uri="{FF2B5EF4-FFF2-40B4-BE49-F238E27FC236}">
                <a16:creationId xmlns:a16="http://schemas.microsoft.com/office/drawing/2014/main" id="{C0C10FE2-F979-48CD-94F6-1EBEC42EBC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4980" y="3631844"/>
            <a:ext cx="464265" cy="4642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0E752DFB-DD04-4D3F-97F1-7F7885D8FF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9354" y="4274590"/>
            <a:ext cx="720373" cy="720373"/>
          </a:xfrm>
          <a:prstGeom prst="rect">
            <a:avLst/>
          </a:prstGeom>
        </p:spPr>
      </p:pic>
      <p:pic>
        <p:nvPicPr>
          <p:cNvPr id="103" name="Graphic 102" descr="Chat">
            <a:extLst>
              <a:ext uri="{FF2B5EF4-FFF2-40B4-BE49-F238E27FC236}">
                <a16:creationId xmlns:a16="http://schemas.microsoft.com/office/drawing/2014/main" id="{F3880609-BF10-45EC-AA3F-08EC3B8B0F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75093" y="2334631"/>
            <a:ext cx="566044" cy="566044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B73E79C7-610B-4481-A252-BC8D0828B40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67081" y="3058809"/>
            <a:ext cx="464265" cy="46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8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9ED32ED-E1D7-442D-9EB3-42907A0E822C}"/>
              </a:ext>
            </a:extLst>
          </p:cNvPr>
          <p:cNvSpPr/>
          <p:nvPr/>
        </p:nvSpPr>
        <p:spPr>
          <a:xfrm>
            <a:off x="628650" y="1865702"/>
            <a:ext cx="3452154" cy="3486565"/>
          </a:xfrm>
          <a:custGeom>
            <a:avLst/>
            <a:gdLst>
              <a:gd name="connsiteX0" fmla="*/ 2372478 w 4602872"/>
              <a:gd name="connsiteY0" fmla="*/ 1805 h 4648753"/>
              <a:gd name="connsiteX1" fmla="*/ 3257525 w 4602872"/>
              <a:gd name="connsiteY1" fmla="*/ 214741 h 4648753"/>
              <a:gd name="connsiteX2" fmla="*/ 3996250 w 4602872"/>
              <a:gd name="connsiteY2" fmla="*/ 756784 h 4648753"/>
              <a:gd name="connsiteX3" fmla="*/ 4142997 w 4602872"/>
              <a:gd name="connsiteY3" fmla="*/ 935481 h 4648753"/>
              <a:gd name="connsiteX4" fmla="*/ 4469878 w 4602872"/>
              <a:gd name="connsiteY4" fmla="*/ 1546421 h 4648753"/>
              <a:gd name="connsiteX5" fmla="*/ 4580087 w 4602872"/>
              <a:gd name="connsiteY5" fmla="*/ 1996680 h 4648753"/>
              <a:gd name="connsiteX6" fmla="*/ 4599005 w 4602872"/>
              <a:gd name="connsiteY6" fmla="*/ 2459941 h 4648753"/>
              <a:gd name="connsiteX7" fmla="*/ 4525746 w 4602872"/>
              <a:gd name="connsiteY7" fmla="*/ 2918438 h 4648753"/>
              <a:gd name="connsiteX8" fmla="*/ 4363382 w 4602872"/>
              <a:gd name="connsiteY8" fmla="*/ 3352689 h 4648753"/>
              <a:gd name="connsiteX9" fmla="*/ 3800792 w 4602872"/>
              <a:gd name="connsiteY9" fmla="*/ 4081694 h 4648753"/>
              <a:gd name="connsiteX10" fmla="*/ 3003691 w 4602872"/>
              <a:gd name="connsiteY10" fmla="*/ 4533769 h 4648753"/>
              <a:gd name="connsiteX11" fmla="*/ 2101929 w 4602872"/>
              <a:gd name="connsiteY11" fmla="*/ 4641997 h 4648753"/>
              <a:gd name="connsiteX12" fmla="*/ 2302934 w 4602872"/>
              <a:gd name="connsiteY12" fmla="*/ 4579907 h 4648753"/>
              <a:gd name="connsiteX13" fmla="*/ 2924444 w 4602872"/>
              <a:gd name="connsiteY13" fmla="*/ 4199193 h 4648753"/>
              <a:gd name="connsiteX14" fmla="*/ 3354880 w 4602872"/>
              <a:gd name="connsiteY14" fmla="*/ 3616478 h 4648753"/>
              <a:gd name="connsiteX15" fmla="*/ 3533890 w 4602872"/>
              <a:gd name="connsiteY15" fmla="*/ 2917018 h 4648753"/>
              <a:gd name="connsiteX16" fmla="*/ 3437974 w 4602872"/>
              <a:gd name="connsiteY16" fmla="*/ 2201415 h 4648753"/>
              <a:gd name="connsiteX17" fmla="*/ 3078924 w 4602872"/>
              <a:gd name="connsiteY17" fmla="*/ 1572124 h 4648753"/>
              <a:gd name="connsiteX18" fmla="*/ 2506256 w 4602872"/>
              <a:gd name="connsiteY18" fmla="*/ 1121070 h 4648753"/>
              <a:gd name="connsiteX19" fmla="*/ 1799227 w 4602872"/>
              <a:gd name="connsiteY19" fmla="*/ 919668 h 4648753"/>
              <a:gd name="connsiteX20" fmla="*/ 1062089 w 4602872"/>
              <a:gd name="connsiteY20" fmla="*/ 1004505 h 4648753"/>
              <a:gd name="connsiteX21" fmla="*/ 410088 w 4602872"/>
              <a:gd name="connsiteY21" fmla="*/ 1371114 h 4648753"/>
              <a:gd name="connsiteX22" fmla="*/ 0 w 4602872"/>
              <a:gd name="connsiteY22" fmla="*/ 1870329 h 4648753"/>
              <a:gd name="connsiteX23" fmla="*/ 180885 w 4602872"/>
              <a:gd name="connsiteY23" fmla="*/ 1325246 h 4648753"/>
              <a:gd name="connsiteX24" fmla="*/ 712748 w 4602872"/>
              <a:gd name="connsiteY24" fmla="*/ 608048 h 4648753"/>
              <a:gd name="connsiteX25" fmla="*/ 1073115 w 4602872"/>
              <a:gd name="connsiteY25" fmla="*/ 338178 h 4648753"/>
              <a:gd name="connsiteX26" fmla="*/ 1479974 w 4602872"/>
              <a:gd name="connsiteY26" fmla="*/ 142337 h 4648753"/>
              <a:gd name="connsiteX27" fmla="*/ 2372478 w 4602872"/>
              <a:gd name="connsiteY27" fmla="*/ 1805 h 464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02872" h="4648753">
                <a:moveTo>
                  <a:pt x="2372478" y="1805"/>
                </a:moveTo>
                <a:cubicBezTo>
                  <a:pt x="2676592" y="14046"/>
                  <a:pt x="2979580" y="85636"/>
                  <a:pt x="3257525" y="214741"/>
                </a:cubicBezTo>
                <a:cubicBezTo>
                  <a:pt x="3535017" y="344251"/>
                  <a:pt x="3788484" y="528525"/>
                  <a:pt x="3996250" y="756784"/>
                </a:cubicBezTo>
                <a:cubicBezTo>
                  <a:pt x="4047975" y="813890"/>
                  <a:pt x="4096976" y="873551"/>
                  <a:pt x="4142997" y="935481"/>
                </a:cubicBezTo>
                <a:cubicBezTo>
                  <a:pt x="4281061" y="1121270"/>
                  <a:pt x="4392315" y="1327482"/>
                  <a:pt x="4469878" y="1546421"/>
                </a:cubicBezTo>
                <a:cubicBezTo>
                  <a:pt x="4521153" y="1692464"/>
                  <a:pt x="4558631" y="1843314"/>
                  <a:pt x="4580087" y="1996680"/>
                </a:cubicBezTo>
                <a:cubicBezTo>
                  <a:pt x="4601530" y="2150260"/>
                  <a:pt x="4607845" y="2305761"/>
                  <a:pt x="4599005" y="2459941"/>
                </a:cubicBezTo>
                <a:cubicBezTo>
                  <a:pt x="4589487" y="2614729"/>
                  <a:pt x="4565017" y="2768422"/>
                  <a:pt x="4525746" y="2918438"/>
                </a:cubicBezTo>
                <a:cubicBezTo>
                  <a:pt x="4486487" y="3068239"/>
                  <a:pt x="4431612" y="3213665"/>
                  <a:pt x="4363382" y="3352689"/>
                </a:cubicBezTo>
                <a:cubicBezTo>
                  <a:pt x="4226936" y="3630523"/>
                  <a:pt x="4033016" y="3878839"/>
                  <a:pt x="3800792" y="4081694"/>
                </a:cubicBezTo>
                <a:cubicBezTo>
                  <a:pt x="3567940" y="4284296"/>
                  <a:pt x="3294647" y="4437639"/>
                  <a:pt x="3003691" y="4533769"/>
                </a:cubicBezTo>
                <a:cubicBezTo>
                  <a:pt x="2713187" y="4629493"/>
                  <a:pt x="2404770" y="4664965"/>
                  <a:pt x="2101929" y="4641997"/>
                </a:cubicBezTo>
                <a:cubicBezTo>
                  <a:pt x="2170283" y="4625052"/>
                  <a:pt x="2237357" y="4604360"/>
                  <a:pt x="2302934" y="4579907"/>
                </a:cubicBezTo>
                <a:cubicBezTo>
                  <a:pt x="2533372" y="4495132"/>
                  <a:pt x="2744874" y="4363872"/>
                  <a:pt x="2924444" y="4199193"/>
                </a:cubicBezTo>
                <a:cubicBezTo>
                  <a:pt x="3103813" y="4034285"/>
                  <a:pt x="3251061" y="3835515"/>
                  <a:pt x="3354880" y="3616478"/>
                </a:cubicBezTo>
                <a:cubicBezTo>
                  <a:pt x="3458912" y="3397453"/>
                  <a:pt x="3519917" y="3158616"/>
                  <a:pt x="3533890" y="2917018"/>
                </a:cubicBezTo>
                <a:cubicBezTo>
                  <a:pt x="3548290" y="2675445"/>
                  <a:pt x="3515670" y="2430895"/>
                  <a:pt x="3437974" y="2201415"/>
                </a:cubicBezTo>
                <a:cubicBezTo>
                  <a:pt x="3360505" y="1971732"/>
                  <a:pt x="3237759" y="1756892"/>
                  <a:pt x="3078924" y="1572124"/>
                </a:cubicBezTo>
                <a:cubicBezTo>
                  <a:pt x="2919849" y="1387775"/>
                  <a:pt x="2725176" y="1232448"/>
                  <a:pt x="2506256" y="1121070"/>
                </a:cubicBezTo>
                <a:cubicBezTo>
                  <a:pt x="2287588" y="1009058"/>
                  <a:pt x="2046018" y="939994"/>
                  <a:pt x="1799227" y="919668"/>
                </a:cubicBezTo>
                <a:cubicBezTo>
                  <a:pt x="1552221" y="899330"/>
                  <a:pt x="1300020" y="927300"/>
                  <a:pt x="1062089" y="1004505"/>
                </a:cubicBezTo>
                <a:cubicBezTo>
                  <a:pt x="824573" y="1081951"/>
                  <a:pt x="600812" y="1206441"/>
                  <a:pt x="410088" y="1371114"/>
                </a:cubicBezTo>
                <a:cubicBezTo>
                  <a:pt x="246496" y="1512101"/>
                  <a:pt x="106966" y="1681724"/>
                  <a:pt x="0" y="1870329"/>
                </a:cubicBezTo>
                <a:cubicBezTo>
                  <a:pt x="37434" y="1682179"/>
                  <a:pt x="98195" y="1498640"/>
                  <a:pt x="180885" y="1325246"/>
                </a:cubicBezTo>
                <a:cubicBezTo>
                  <a:pt x="309557" y="1055598"/>
                  <a:pt x="490233" y="809961"/>
                  <a:pt x="712748" y="608048"/>
                </a:cubicBezTo>
                <a:cubicBezTo>
                  <a:pt x="824189" y="507643"/>
                  <a:pt x="944742" y="416415"/>
                  <a:pt x="1073115" y="338178"/>
                </a:cubicBezTo>
                <a:cubicBezTo>
                  <a:pt x="1201713" y="259738"/>
                  <a:pt x="1338155" y="193858"/>
                  <a:pt x="1479974" y="142337"/>
                </a:cubicBezTo>
                <a:cubicBezTo>
                  <a:pt x="1763263" y="37979"/>
                  <a:pt x="2068351" y="-10220"/>
                  <a:pt x="2372478" y="180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4B0F185-F635-4B7B-8370-E4AB0622E936}"/>
              </a:ext>
            </a:extLst>
          </p:cNvPr>
          <p:cNvSpPr/>
          <p:nvPr/>
        </p:nvSpPr>
        <p:spPr>
          <a:xfrm>
            <a:off x="501300" y="2643201"/>
            <a:ext cx="2681624" cy="2709066"/>
          </a:xfrm>
          <a:custGeom>
            <a:avLst/>
            <a:gdLst>
              <a:gd name="connsiteX0" fmla="*/ 1822904 w 3575499"/>
              <a:gd name="connsiteY0" fmla="*/ 726 h 3612088"/>
              <a:gd name="connsiteX1" fmla="*/ 2512974 w 3575499"/>
              <a:gd name="connsiteY1" fmla="*/ 158901 h 3612088"/>
              <a:gd name="connsiteX2" fmla="*/ 3093012 w 3575499"/>
              <a:gd name="connsiteY2" fmla="*/ 575519 h 3612088"/>
              <a:gd name="connsiteX3" fmla="*/ 3209002 w 3575499"/>
              <a:gd name="connsiteY3" fmla="*/ 713674 h 3612088"/>
              <a:gd name="connsiteX4" fmla="*/ 3467550 w 3575499"/>
              <a:gd name="connsiteY4" fmla="*/ 1188811 h 3612088"/>
              <a:gd name="connsiteX5" fmla="*/ 3555952 w 3575499"/>
              <a:gd name="connsiteY5" fmla="*/ 1539664 h 3612088"/>
              <a:gd name="connsiteX6" fmla="*/ 3573292 w 3575499"/>
              <a:gd name="connsiteY6" fmla="*/ 1901994 h 3612088"/>
              <a:gd name="connsiteX7" fmla="*/ 3517911 w 3575499"/>
              <a:gd name="connsiteY7" fmla="*/ 2260114 h 3612088"/>
              <a:gd name="connsiteX8" fmla="*/ 3392565 w 3575499"/>
              <a:gd name="connsiteY8" fmla="*/ 2599750 h 3612088"/>
              <a:gd name="connsiteX9" fmla="*/ 2954998 w 3575499"/>
              <a:gd name="connsiteY9" fmla="*/ 3169786 h 3612088"/>
              <a:gd name="connsiteX10" fmla="*/ 2334142 w 3575499"/>
              <a:gd name="connsiteY10" fmla="*/ 3522608 h 3612088"/>
              <a:gd name="connsiteX11" fmla="*/ 1918824 w 3575499"/>
              <a:gd name="connsiteY11" fmla="*/ 3606141 h 3612088"/>
              <a:gd name="connsiteX12" fmla="*/ 1699738 w 3575499"/>
              <a:gd name="connsiteY12" fmla="*/ 3610739 h 3612088"/>
              <a:gd name="connsiteX13" fmla="*/ 1630834 w 3575499"/>
              <a:gd name="connsiteY13" fmla="*/ 3606733 h 3612088"/>
              <a:gd name="connsiteX14" fmla="*/ 1621220 w 3575499"/>
              <a:gd name="connsiteY14" fmla="*/ 3605886 h 3612088"/>
              <a:gd name="connsiteX15" fmla="*/ 1648991 w 3575499"/>
              <a:gd name="connsiteY15" fmla="*/ 3597303 h 3612088"/>
              <a:gd name="connsiteX16" fmla="*/ 1719610 w 3575499"/>
              <a:gd name="connsiteY16" fmla="*/ 3572218 h 3612088"/>
              <a:gd name="connsiteX17" fmla="*/ 1734598 w 3575499"/>
              <a:gd name="connsiteY17" fmla="*/ 3565973 h 3612088"/>
              <a:gd name="connsiteX18" fmla="*/ 2185896 w 3575499"/>
              <a:gd name="connsiteY18" fmla="*/ 3279085 h 3612088"/>
              <a:gd name="connsiteX19" fmla="*/ 2506580 w 3575499"/>
              <a:gd name="connsiteY19" fmla="*/ 2836652 h 3612088"/>
              <a:gd name="connsiteX20" fmla="*/ 2616751 w 3575499"/>
              <a:gd name="connsiteY20" fmla="*/ 2487991 h 3612088"/>
              <a:gd name="connsiteX21" fmla="*/ 2618967 w 3575499"/>
              <a:gd name="connsiteY21" fmla="*/ 2474524 h 3612088"/>
              <a:gd name="connsiteX22" fmla="*/ 2626287 w 3575499"/>
              <a:gd name="connsiteY22" fmla="*/ 2427789 h 3612088"/>
              <a:gd name="connsiteX23" fmla="*/ 2631346 w 3575499"/>
              <a:gd name="connsiteY23" fmla="*/ 2385964 h 3612088"/>
              <a:gd name="connsiteX24" fmla="*/ 2633358 w 3575499"/>
              <a:gd name="connsiteY24" fmla="*/ 2366953 h 3612088"/>
              <a:gd name="connsiteX25" fmla="*/ 2637794 w 3575499"/>
              <a:gd name="connsiteY25" fmla="*/ 2308660 h 3612088"/>
              <a:gd name="connsiteX26" fmla="*/ 2639584 w 3575499"/>
              <a:gd name="connsiteY26" fmla="*/ 2250058 h 3612088"/>
              <a:gd name="connsiteX27" fmla="*/ 2639594 w 3575499"/>
              <a:gd name="connsiteY27" fmla="*/ 2231108 h 3612088"/>
              <a:gd name="connsiteX28" fmla="*/ 2639006 w 3575499"/>
              <a:gd name="connsiteY28" fmla="*/ 2188983 h 3612088"/>
              <a:gd name="connsiteX29" fmla="*/ 2636711 w 3575499"/>
              <a:gd name="connsiteY29" fmla="*/ 2141399 h 3612088"/>
              <a:gd name="connsiteX30" fmla="*/ 2635911 w 3575499"/>
              <a:gd name="connsiteY30" fmla="*/ 2128276 h 3612088"/>
              <a:gd name="connsiteX31" fmla="*/ 2563400 w 3575499"/>
              <a:gd name="connsiteY31" fmla="*/ 1769884 h 3612088"/>
              <a:gd name="connsiteX32" fmla="*/ 2291880 w 3575499"/>
              <a:gd name="connsiteY32" fmla="*/ 1295573 h 3612088"/>
              <a:gd name="connsiteX33" fmla="*/ 1859212 w 3575499"/>
              <a:gd name="connsiteY33" fmla="*/ 954389 h 3612088"/>
              <a:gd name="connsiteX34" fmla="*/ 1323798 w 3575499"/>
              <a:gd name="connsiteY34" fmla="*/ 800595 h 3612088"/>
              <a:gd name="connsiteX35" fmla="*/ 763317 w 3575499"/>
              <a:gd name="connsiteY35" fmla="*/ 864154 h 3612088"/>
              <a:gd name="connsiteX36" fmla="*/ 266468 w 3575499"/>
              <a:gd name="connsiteY36" fmla="*/ 1143250 h 3612088"/>
              <a:gd name="connsiteX37" fmla="*/ 0 w 3575499"/>
              <a:gd name="connsiteY37" fmla="*/ 1449542 h 3612088"/>
              <a:gd name="connsiteX38" fmla="*/ 134121 w 3575499"/>
              <a:gd name="connsiteY38" fmla="*/ 1042117 h 3612088"/>
              <a:gd name="connsiteX39" fmla="*/ 541230 w 3575499"/>
              <a:gd name="connsiteY39" fmla="*/ 484211 h 3612088"/>
              <a:gd name="connsiteX40" fmla="*/ 1131523 w 3575499"/>
              <a:gd name="connsiteY40" fmla="*/ 117350 h 3612088"/>
              <a:gd name="connsiteX41" fmla="*/ 1822904 w 3575499"/>
              <a:gd name="connsiteY41" fmla="*/ 726 h 361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5499" h="3612088">
                <a:moveTo>
                  <a:pt x="1822904" y="726"/>
                </a:moveTo>
                <a:cubicBezTo>
                  <a:pt x="2059366" y="7618"/>
                  <a:pt x="2295536" y="60615"/>
                  <a:pt x="2512974" y="158901"/>
                </a:cubicBezTo>
                <a:cubicBezTo>
                  <a:pt x="2730401" y="257353"/>
                  <a:pt x="2929368" y="399097"/>
                  <a:pt x="3093012" y="575519"/>
                </a:cubicBezTo>
                <a:cubicBezTo>
                  <a:pt x="3133928" y="619541"/>
                  <a:pt x="3172649" y="665678"/>
                  <a:pt x="3209002" y="713674"/>
                </a:cubicBezTo>
                <a:cubicBezTo>
                  <a:pt x="3318061" y="857659"/>
                  <a:pt x="3405806" y="1018362"/>
                  <a:pt x="3467550" y="1188811"/>
                </a:cubicBezTo>
                <a:cubicBezTo>
                  <a:pt x="3508478" y="1302180"/>
                  <a:pt x="3538510" y="1419999"/>
                  <a:pt x="3555952" y="1539664"/>
                </a:cubicBezTo>
                <a:cubicBezTo>
                  <a:pt x="3573560" y="1659338"/>
                  <a:pt x="3579077" y="1780883"/>
                  <a:pt x="3573292" y="1901994"/>
                </a:cubicBezTo>
                <a:cubicBezTo>
                  <a:pt x="3566363" y="2022708"/>
                  <a:pt x="3547966" y="2142979"/>
                  <a:pt x="3517911" y="2260114"/>
                </a:cubicBezTo>
                <a:cubicBezTo>
                  <a:pt x="3488021" y="2377257"/>
                  <a:pt x="3445321" y="2491036"/>
                  <a:pt x="3392565" y="2599750"/>
                </a:cubicBezTo>
                <a:cubicBezTo>
                  <a:pt x="3286737" y="2816826"/>
                  <a:pt x="3136614" y="3011922"/>
                  <a:pt x="2954998" y="3169786"/>
                </a:cubicBezTo>
                <a:cubicBezTo>
                  <a:pt x="2773538" y="3327826"/>
                  <a:pt x="2560649" y="3447466"/>
                  <a:pt x="2334142" y="3522608"/>
                </a:cubicBezTo>
                <a:cubicBezTo>
                  <a:pt x="2199202" y="3567073"/>
                  <a:pt x="2059500" y="3594683"/>
                  <a:pt x="1918824" y="3606141"/>
                </a:cubicBezTo>
                <a:cubicBezTo>
                  <a:pt x="1845890" y="3612151"/>
                  <a:pt x="1772707" y="3613452"/>
                  <a:pt x="1699738" y="3610739"/>
                </a:cubicBezTo>
                <a:cubicBezTo>
                  <a:pt x="1676810" y="3609685"/>
                  <a:pt x="1653726" y="3608456"/>
                  <a:pt x="1630834" y="3606733"/>
                </a:cubicBezTo>
                <a:cubicBezTo>
                  <a:pt x="1627688" y="3606398"/>
                  <a:pt x="1624376" y="3606054"/>
                  <a:pt x="1621220" y="3605886"/>
                </a:cubicBezTo>
                <a:cubicBezTo>
                  <a:pt x="1630375" y="3602851"/>
                  <a:pt x="1639827" y="3600504"/>
                  <a:pt x="1648991" y="3597303"/>
                </a:cubicBezTo>
                <a:cubicBezTo>
                  <a:pt x="1672880" y="3589687"/>
                  <a:pt x="1696314" y="3581208"/>
                  <a:pt x="1719610" y="3572218"/>
                </a:cubicBezTo>
                <a:cubicBezTo>
                  <a:pt x="1724708" y="3570310"/>
                  <a:pt x="1729491" y="3568049"/>
                  <a:pt x="1734598" y="3565973"/>
                </a:cubicBezTo>
                <a:cubicBezTo>
                  <a:pt x="1902172" y="3499767"/>
                  <a:pt x="2055828" y="3400955"/>
                  <a:pt x="2185896" y="3279085"/>
                </a:cubicBezTo>
                <a:cubicBezTo>
                  <a:pt x="2320173" y="3153246"/>
                  <a:pt x="2429475" y="3002264"/>
                  <a:pt x="2506580" y="2836652"/>
                </a:cubicBezTo>
                <a:cubicBezTo>
                  <a:pt x="2558290" y="2725702"/>
                  <a:pt x="2595023" y="2608252"/>
                  <a:pt x="2616751" y="2487991"/>
                </a:cubicBezTo>
                <a:cubicBezTo>
                  <a:pt x="2617490" y="2483501"/>
                  <a:pt x="2618395" y="2479022"/>
                  <a:pt x="2618967" y="2474524"/>
                </a:cubicBezTo>
                <a:cubicBezTo>
                  <a:pt x="2621631" y="2458902"/>
                  <a:pt x="2624120" y="2443438"/>
                  <a:pt x="2626287" y="2427789"/>
                </a:cubicBezTo>
                <a:cubicBezTo>
                  <a:pt x="2628197" y="2413803"/>
                  <a:pt x="2629933" y="2399976"/>
                  <a:pt x="2631346" y="2385964"/>
                </a:cubicBezTo>
                <a:cubicBezTo>
                  <a:pt x="2632173" y="2379803"/>
                  <a:pt x="2632687" y="2373290"/>
                  <a:pt x="2633358" y="2366953"/>
                </a:cubicBezTo>
                <a:cubicBezTo>
                  <a:pt x="2635221" y="2347598"/>
                  <a:pt x="2636753" y="2328226"/>
                  <a:pt x="2637794" y="2308660"/>
                </a:cubicBezTo>
                <a:cubicBezTo>
                  <a:pt x="2638837" y="2289094"/>
                  <a:pt x="2639381" y="2269502"/>
                  <a:pt x="2639584" y="2250058"/>
                </a:cubicBezTo>
                <a:cubicBezTo>
                  <a:pt x="2639581" y="2243853"/>
                  <a:pt x="2639588" y="2237481"/>
                  <a:pt x="2639594" y="2231108"/>
                </a:cubicBezTo>
                <a:cubicBezTo>
                  <a:pt x="2639678" y="2217025"/>
                  <a:pt x="2639430" y="2202925"/>
                  <a:pt x="2639006" y="2188983"/>
                </a:cubicBezTo>
                <a:cubicBezTo>
                  <a:pt x="2638681" y="2173201"/>
                  <a:pt x="2637700" y="2157217"/>
                  <a:pt x="2636711" y="2141399"/>
                </a:cubicBezTo>
                <a:cubicBezTo>
                  <a:pt x="2636602" y="2137201"/>
                  <a:pt x="2636178" y="2132651"/>
                  <a:pt x="2635911" y="2128276"/>
                </a:cubicBezTo>
                <a:cubicBezTo>
                  <a:pt x="2627072" y="2006554"/>
                  <a:pt x="2603031" y="1885700"/>
                  <a:pt x="2563400" y="1769884"/>
                </a:cubicBezTo>
                <a:cubicBezTo>
                  <a:pt x="2504342" y="1596685"/>
                  <a:pt x="2411697" y="1434945"/>
                  <a:pt x="2291880" y="1295573"/>
                </a:cubicBezTo>
                <a:cubicBezTo>
                  <a:pt x="2171886" y="1156359"/>
                  <a:pt x="2024923" y="1038852"/>
                  <a:pt x="1859212" y="954389"/>
                </a:cubicBezTo>
                <a:cubicBezTo>
                  <a:pt x="1694034" y="869285"/>
                  <a:pt x="1511151" y="816444"/>
                  <a:pt x="1323798" y="800595"/>
                </a:cubicBezTo>
                <a:cubicBezTo>
                  <a:pt x="1136603" y="784922"/>
                  <a:pt x="944485" y="805379"/>
                  <a:pt x="763317" y="864154"/>
                </a:cubicBezTo>
                <a:cubicBezTo>
                  <a:pt x="582306" y="923104"/>
                  <a:pt x="411723" y="1017660"/>
                  <a:pt x="266468" y="1143250"/>
                </a:cubicBezTo>
                <a:cubicBezTo>
                  <a:pt x="163662" y="1231689"/>
                  <a:pt x="74030" y="1335420"/>
                  <a:pt x="0" y="1449542"/>
                </a:cubicBezTo>
                <a:cubicBezTo>
                  <a:pt x="28296" y="1309170"/>
                  <a:pt x="73240" y="1172033"/>
                  <a:pt x="134121" y="1042117"/>
                </a:cubicBezTo>
                <a:cubicBezTo>
                  <a:pt x="232195" y="833013"/>
                  <a:pt x="371091" y="642351"/>
                  <a:pt x="541230" y="484211"/>
                </a:cubicBezTo>
                <a:cubicBezTo>
                  <a:pt x="711360" y="326238"/>
                  <a:pt x="912298" y="199590"/>
                  <a:pt x="1131523" y="117350"/>
                </a:cubicBezTo>
                <a:cubicBezTo>
                  <a:pt x="1350294" y="34250"/>
                  <a:pt x="1586269" y="-6009"/>
                  <a:pt x="1822904" y="72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87A26F9-0F86-42A2-90C7-9A5FC4AEC840}"/>
              </a:ext>
            </a:extLst>
          </p:cNvPr>
          <p:cNvSpPr/>
          <p:nvPr/>
        </p:nvSpPr>
        <p:spPr>
          <a:xfrm>
            <a:off x="388333" y="3327154"/>
            <a:ext cx="2006469" cy="2025113"/>
          </a:xfrm>
          <a:custGeom>
            <a:avLst/>
            <a:gdLst>
              <a:gd name="connsiteX0" fmla="*/ 1324782 w 2675292"/>
              <a:gd name="connsiteY0" fmla="*/ 1 h 2700150"/>
              <a:gd name="connsiteX1" fmla="*/ 1844705 w 2675292"/>
              <a:gd name="connsiteY1" fmla="*/ 102560 h 2700150"/>
              <a:gd name="connsiteX2" fmla="*/ 2288984 w 2675292"/>
              <a:gd name="connsiteY2" fmla="*/ 402524 h 2700150"/>
              <a:gd name="connsiteX3" fmla="*/ 2379051 w 2675292"/>
              <a:gd name="connsiteY3" fmla="*/ 503954 h 2700150"/>
              <a:gd name="connsiteX4" fmla="*/ 2582798 w 2675292"/>
              <a:gd name="connsiteY4" fmla="*/ 856243 h 2700150"/>
              <a:gd name="connsiteX5" fmla="*/ 2655732 w 2675292"/>
              <a:gd name="connsiteY5" fmla="*/ 1118983 h 2700150"/>
              <a:gd name="connsiteX6" fmla="*/ 2674824 w 2675292"/>
              <a:gd name="connsiteY6" fmla="*/ 1391219 h 2700150"/>
              <a:gd name="connsiteX7" fmla="*/ 2639047 w 2675292"/>
              <a:gd name="connsiteY7" fmla="*/ 1661894 h 2700150"/>
              <a:gd name="connsiteX8" fmla="*/ 2549873 w 2675292"/>
              <a:gd name="connsiteY8" fmla="*/ 1919527 h 2700150"/>
              <a:gd name="connsiteX9" fmla="*/ 2228745 w 2675292"/>
              <a:gd name="connsiteY9" fmla="*/ 2354598 h 2700150"/>
              <a:gd name="connsiteX10" fmla="*/ 1766877 w 2675292"/>
              <a:gd name="connsiteY10" fmla="*/ 2626964 h 2700150"/>
              <a:gd name="connsiteX11" fmla="*/ 1708659 w 2675292"/>
              <a:gd name="connsiteY11" fmla="*/ 2645473 h 2700150"/>
              <a:gd name="connsiteX12" fmla="*/ 1604118 w 2675292"/>
              <a:gd name="connsiteY12" fmla="*/ 2671331 h 2700150"/>
              <a:gd name="connsiteX13" fmla="*/ 1498455 w 2675292"/>
              <a:gd name="connsiteY13" fmla="*/ 2689259 h 2700150"/>
              <a:gd name="connsiteX14" fmla="*/ 1482621 w 2675292"/>
              <a:gd name="connsiteY14" fmla="*/ 2691027 h 2700150"/>
              <a:gd name="connsiteX15" fmla="*/ 1302193 w 2675292"/>
              <a:gd name="connsiteY15" fmla="*/ 2699892 h 2700150"/>
              <a:gd name="connsiteX16" fmla="*/ 1241381 w 2675292"/>
              <a:gd name="connsiteY16" fmla="*/ 2697647 h 2700150"/>
              <a:gd name="connsiteX17" fmla="*/ 1221804 w 2675292"/>
              <a:gd name="connsiteY17" fmla="*/ 2695917 h 2700150"/>
              <a:gd name="connsiteX18" fmla="*/ 1247472 w 2675292"/>
              <a:gd name="connsiteY18" fmla="*/ 2685430 h 2700150"/>
              <a:gd name="connsiteX19" fmla="*/ 1320617 w 2675292"/>
              <a:gd name="connsiteY19" fmla="*/ 2650214 h 2700150"/>
              <a:gd name="connsiteX20" fmla="*/ 1341087 w 2675292"/>
              <a:gd name="connsiteY20" fmla="*/ 2639065 h 2700150"/>
              <a:gd name="connsiteX21" fmla="*/ 1403747 w 2675292"/>
              <a:gd name="connsiteY21" fmla="*/ 2601395 h 2700150"/>
              <a:gd name="connsiteX22" fmla="*/ 1461134 w 2675292"/>
              <a:gd name="connsiteY22" fmla="*/ 2561434 h 2700150"/>
              <a:gd name="connsiteX23" fmla="*/ 1570540 w 2675292"/>
              <a:gd name="connsiteY23" fmla="*/ 2466185 h 2700150"/>
              <a:gd name="connsiteX24" fmla="*/ 1791734 w 2675292"/>
              <a:gd name="connsiteY24" fmla="*/ 2141565 h 2700150"/>
              <a:gd name="connsiteX25" fmla="*/ 1876754 w 2675292"/>
              <a:gd name="connsiteY25" fmla="*/ 1760384 h 2700150"/>
              <a:gd name="connsiteX26" fmla="*/ 1815550 w 2675292"/>
              <a:gd name="connsiteY26" fmla="*/ 1374711 h 2700150"/>
              <a:gd name="connsiteX27" fmla="*/ 1614714 w 2675292"/>
              <a:gd name="connsiteY27" fmla="*/ 1036870 h 2700150"/>
              <a:gd name="connsiteX28" fmla="*/ 909921 w 2675292"/>
              <a:gd name="connsiteY28" fmla="*/ 687426 h 2700150"/>
              <a:gd name="connsiteX29" fmla="*/ 502449 w 2675292"/>
              <a:gd name="connsiteY29" fmla="*/ 738180 h 2700150"/>
              <a:gd name="connsiteX30" fmla="*/ 142047 w 2675292"/>
              <a:gd name="connsiteY30" fmla="*/ 947257 h 2700150"/>
              <a:gd name="connsiteX31" fmla="*/ 84164 w 2675292"/>
              <a:gd name="connsiteY31" fmla="*/ 1003366 h 2700150"/>
              <a:gd name="connsiteX32" fmla="*/ 17833 w 2675292"/>
              <a:gd name="connsiteY32" fmla="*/ 1079640 h 2700150"/>
              <a:gd name="connsiteX33" fmla="*/ 903 w 2675292"/>
              <a:gd name="connsiteY33" fmla="*/ 1100922 h 2700150"/>
              <a:gd name="connsiteX34" fmla="*/ 0 w 2675292"/>
              <a:gd name="connsiteY34" fmla="*/ 1102022 h 2700150"/>
              <a:gd name="connsiteX35" fmla="*/ 592 w 2675292"/>
              <a:gd name="connsiteY35" fmla="*/ 1098908 h 2700150"/>
              <a:gd name="connsiteX36" fmla="*/ 9832 w 2675292"/>
              <a:gd name="connsiteY36" fmla="*/ 1052956 h 2700150"/>
              <a:gd name="connsiteX37" fmla="*/ 57397 w 2675292"/>
              <a:gd name="connsiteY37" fmla="*/ 891904 h 2700150"/>
              <a:gd name="connsiteX38" fmla="*/ 89463 w 2675292"/>
              <a:gd name="connsiteY38" fmla="*/ 810693 h 2700150"/>
              <a:gd name="connsiteX39" fmla="*/ 380498 w 2675292"/>
              <a:gd name="connsiteY39" fmla="*/ 388605 h 2700150"/>
              <a:gd name="connsiteX40" fmla="*/ 811590 w 2675292"/>
              <a:gd name="connsiteY40" fmla="*/ 102889 h 2700150"/>
              <a:gd name="connsiteX41" fmla="*/ 1324782 w 2675292"/>
              <a:gd name="connsiteY41" fmla="*/ 1 h 27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75292" h="2700150">
                <a:moveTo>
                  <a:pt x="1324782" y="1"/>
                </a:moveTo>
                <a:cubicBezTo>
                  <a:pt x="1501342" y="-212"/>
                  <a:pt x="1679586" y="33709"/>
                  <a:pt x="1844705" y="102560"/>
                </a:cubicBezTo>
                <a:cubicBezTo>
                  <a:pt x="2009693" y="171660"/>
                  <a:pt x="2162117" y="273576"/>
                  <a:pt x="2288984" y="402524"/>
                </a:cubicBezTo>
                <a:cubicBezTo>
                  <a:pt x="2320672" y="434729"/>
                  <a:pt x="2350739" y="468607"/>
                  <a:pt x="2379051" y="503954"/>
                </a:cubicBezTo>
                <a:cubicBezTo>
                  <a:pt x="2463985" y="609995"/>
                  <a:pt x="2533120" y="729260"/>
                  <a:pt x="2582798" y="856243"/>
                </a:cubicBezTo>
                <a:cubicBezTo>
                  <a:pt x="2615597" y="941202"/>
                  <a:pt x="2640601" y="1029179"/>
                  <a:pt x="2655732" y="1118983"/>
                </a:cubicBezTo>
                <a:cubicBezTo>
                  <a:pt x="2670992" y="1208665"/>
                  <a:pt x="2677124" y="1300197"/>
                  <a:pt x="2674824" y="1391219"/>
                </a:cubicBezTo>
                <a:cubicBezTo>
                  <a:pt x="2671523" y="1482461"/>
                  <a:pt x="2659790" y="1573194"/>
                  <a:pt x="2639047" y="1661894"/>
                </a:cubicBezTo>
                <a:cubicBezTo>
                  <a:pt x="2618178" y="1750717"/>
                  <a:pt x="2587819" y="1836993"/>
                  <a:pt x="2549873" y="1919527"/>
                </a:cubicBezTo>
                <a:cubicBezTo>
                  <a:pt x="2473356" y="2084702"/>
                  <a:pt x="2363296" y="2233558"/>
                  <a:pt x="2228745" y="2354598"/>
                </a:cubicBezTo>
                <a:cubicBezTo>
                  <a:pt x="2094447" y="2475520"/>
                  <a:pt x="1935796" y="2568127"/>
                  <a:pt x="1766877" y="2626964"/>
                </a:cubicBezTo>
                <a:cubicBezTo>
                  <a:pt x="1747542" y="2633513"/>
                  <a:pt x="1728219" y="2639685"/>
                  <a:pt x="1708659" y="2645473"/>
                </a:cubicBezTo>
                <a:cubicBezTo>
                  <a:pt x="1674060" y="2655437"/>
                  <a:pt x="1639256" y="2664015"/>
                  <a:pt x="1604118" y="2671331"/>
                </a:cubicBezTo>
                <a:cubicBezTo>
                  <a:pt x="1569233" y="2678529"/>
                  <a:pt x="1533757" y="2684706"/>
                  <a:pt x="1498455" y="2689259"/>
                </a:cubicBezTo>
                <a:cubicBezTo>
                  <a:pt x="1493340" y="2689979"/>
                  <a:pt x="1487854" y="2690562"/>
                  <a:pt x="1482621" y="2691027"/>
                </a:cubicBezTo>
                <a:cubicBezTo>
                  <a:pt x="1422646" y="2697955"/>
                  <a:pt x="1362414" y="2701117"/>
                  <a:pt x="1302193" y="2699892"/>
                </a:cubicBezTo>
                <a:cubicBezTo>
                  <a:pt x="1281952" y="2699521"/>
                  <a:pt x="1261720" y="2698899"/>
                  <a:pt x="1241381" y="2697647"/>
                </a:cubicBezTo>
                <a:cubicBezTo>
                  <a:pt x="1234934" y="2697198"/>
                  <a:pt x="1228379" y="2696245"/>
                  <a:pt x="1221804" y="2695917"/>
                </a:cubicBezTo>
                <a:cubicBezTo>
                  <a:pt x="1230232" y="2692543"/>
                  <a:pt x="1238916" y="2688926"/>
                  <a:pt x="1247472" y="2685430"/>
                </a:cubicBezTo>
                <a:cubicBezTo>
                  <a:pt x="1272279" y="2674664"/>
                  <a:pt x="1296873" y="2662765"/>
                  <a:pt x="1320617" y="2650214"/>
                </a:cubicBezTo>
                <a:cubicBezTo>
                  <a:pt x="1327563" y="2646542"/>
                  <a:pt x="1334382" y="2642993"/>
                  <a:pt x="1341087" y="2639065"/>
                </a:cubicBezTo>
                <a:cubicBezTo>
                  <a:pt x="1362446" y="2627315"/>
                  <a:pt x="1383336" y="2614676"/>
                  <a:pt x="1403747" y="2601395"/>
                </a:cubicBezTo>
                <a:cubicBezTo>
                  <a:pt x="1423398" y="2588591"/>
                  <a:pt x="1442437" y="2575520"/>
                  <a:pt x="1461134" y="2561434"/>
                </a:cubicBezTo>
                <a:cubicBezTo>
                  <a:pt x="1499928" y="2532179"/>
                  <a:pt x="1536557" y="2500600"/>
                  <a:pt x="1570540" y="2466185"/>
                </a:cubicBezTo>
                <a:cubicBezTo>
                  <a:pt x="1664240" y="2372584"/>
                  <a:pt x="1739578" y="2262004"/>
                  <a:pt x="1791734" y="2141565"/>
                </a:cubicBezTo>
                <a:cubicBezTo>
                  <a:pt x="1843892" y="2021126"/>
                  <a:pt x="1873226" y="1891340"/>
                  <a:pt x="1876754" y="1760384"/>
                </a:cubicBezTo>
                <a:cubicBezTo>
                  <a:pt x="1881266" y="1629710"/>
                  <a:pt x="1860213" y="1498125"/>
                  <a:pt x="1815550" y="1374711"/>
                </a:cubicBezTo>
                <a:cubicBezTo>
                  <a:pt x="1770890" y="1251171"/>
                  <a:pt x="1702490" y="1136048"/>
                  <a:pt x="1614714" y="1036870"/>
                </a:cubicBezTo>
                <a:cubicBezTo>
                  <a:pt x="1440182" y="837667"/>
                  <a:pt x="1183037" y="706846"/>
                  <a:pt x="909921" y="687426"/>
                </a:cubicBezTo>
                <a:cubicBezTo>
                  <a:pt x="773800" y="677604"/>
                  <a:pt x="634149" y="693737"/>
                  <a:pt x="502449" y="738180"/>
                </a:cubicBezTo>
                <a:cubicBezTo>
                  <a:pt x="370982" y="783133"/>
                  <a:pt x="247059" y="853501"/>
                  <a:pt x="142047" y="947257"/>
                </a:cubicBezTo>
                <a:cubicBezTo>
                  <a:pt x="122117" y="965063"/>
                  <a:pt x="102902" y="983894"/>
                  <a:pt x="84164" y="1003366"/>
                </a:cubicBezTo>
                <a:cubicBezTo>
                  <a:pt x="60927" y="1027711"/>
                  <a:pt x="38648" y="1053215"/>
                  <a:pt x="17833" y="1079640"/>
                </a:cubicBezTo>
                <a:cubicBezTo>
                  <a:pt x="12152" y="1086607"/>
                  <a:pt x="6344" y="1093696"/>
                  <a:pt x="903" y="1100922"/>
                </a:cubicBezTo>
                <a:cubicBezTo>
                  <a:pt x="515" y="1101411"/>
                  <a:pt x="260" y="1101654"/>
                  <a:pt x="0" y="1102022"/>
                </a:cubicBezTo>
                <a:cubicBezTo>
                  <a:pt x="27" y="1101145"/>
                  <a:pt x="310" y="1100027"/>
                  <a:pt x="592" y="1098908"/>
                </a:cubicBezTo>
                <a:cubicBezTo>
                  <a:pt x="3544" y="1083711"/>
                  <a:pt x="6508" y="1068140"/>
                  <a:pt x="9832" y="1052956"/>
                </a:cubicBezTo>
                <a:cubicBezTo>
                  <a:pt x="22320" y="998333"/>
                  <a:pt x="38389" y="944446"/>
                  <a:pt x="57397" y="891904"/>
                </a:cubicBezTo>
                <a:cubicBezTo>
                  <a:pt x="67313" y="864392"/>
                  <a:pt x="77834" y="837400"/>
                  <a:pt x="89463" y="810693"/>
                </a:cubicBezTo>
                <a:cubicBezTo>
                  <a:pt x="158028" y="653669"/>
                  <a:pt x="257499" y="509749"/>
                  <a:pt x="380498" y="388605"/>
                </a:cubicBezTo>
                <a:cubicBezTo>
                  <a:pt x="503613" y="267715"/>
                  <a:pt x="650156" y="168847"/>
                  <a:pt x="811590" y="102889"/>
                </a:cubicBezTo>
                <a:cubicBezTo>
                  <a:pt x="972555" y="36038"/>
                  <a:pt x="1147718" y="448"/>
                  <a:pt x="132478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8C9CCE4-AACF-452F-AE83-0098421E75A9}"/>
              </a:ext>
            </a:extLst>
          </p:cNvPr>
          <p:cNvSpPr/>
          <p:nvPr/>
        </p:nvSpPr>
        <p:spPr>
          <a:xfrm>
            <a:off x="271872" y="3917286"/>
            <a:ext cx="1435334" cy="143498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127000" dir="19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51F4F-9B6B-49AB-BC08-10A7DA911DC0}"/>
              </a:ext>
            </a:extLst>
          </p:cNvPr>
          <p:cNvGrpSpPr/>
          <p:nvPr/>
        </p:nvGrpSpPr>
        <p:grpSpPr>
          <a:xfrm>
            <a:off x="4572000" y="1937136"/>
            <a:ext cx="1886833" cy="1412130"/>
            <a:chOff x="8929772" y="1652702"/>
            <a:chExt cx="2929293" cy="973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78C6BDF-BB6E-4162-BA64-CBF6F6B1060E}"/>
                </a:ext>
              </a:extLst>
            </p:cNvPr>
            <p:cNvSpPr txBox="1"/>
            <p:nvPr/>
          </p:nvSpPr>
          <p:spPr>
            <a:xfrm>
              <a:off x="9423950" y="1652702"/>
              <a:ext cx="2435112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6DEBBF-A1B7-4384-9795-E5C16D753F0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A3AE86-ADB5-4ED4-9826-9168BEF0AADC}"/>
              </a:ext>
            </a:extLst>
          </p:cNvPr>
          <p:cNvGrpSpPr/>
          <p:nvPr/>
        </p:nvGrpSpPr>
        <p:grpSpPr>
          <a:xfrm>
            <a:off x="6868834" y="1937136"/>
            <a:ext cx="1886833" cy="1412130"/>
            <a:chOff x="8929772" y="1652702"/>
            <a:chExt cx="2929293" cy="973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3C175FD-A54B-4141-8AA5-433F37FBD0EE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DDEA973-DCF4-4BD3-916E-677CB76D156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C4B54E6-3666-4862-9112-8444C018AF39}"/>
              </a:ext>
            </a:extLst>
          </p:cNvPr>
          <p:cNvGrpSpPr/>
          <p:nvPr/>
        </p:nvGrpSpPr>
        <p:grpSpPr>
          <a:xfrm>
            <a:off x="4572000" y="3786258"/>
            <a:ext cx="1886833" cy="1412130"/>
            <a:chOff x="8929772" y="1652702"/>
            <a:chExt cx="2929293" cy="973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EE5DA50-B517-4CBC-8DBD-1E8CECE802AD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AD88C51-080B-4D79-B0CA-49DC5E77F4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1ED7A08-4E3A-4093-AFCC-8621F144C7F3}"/>
              </a:ext>
            </a:extLst>
          </p:cNvPr>
          <p:cNvGrpSpPr/>
          <p:nvPr/>
        </p:nvGrpSpPr>
        <p:grpSpPr>
          <a:xfrm>
            <a:off x="6868834" y="3786258"/>
            <a:ext cx="1886833" cy="1412130"/>
            <a:chOff x="8929772" y="1652702"/>
            <a:chExt cx="2929293" cy="973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67CF024-E570-47FF-8C2B-66E51AD6583A}"/>
                </a:ext>
              </a:extLst>
            </p:cNvPr>
            <p:cNvSpPr txBox="1"/>
            <p:nvPr/>
          </p:nvSpPr>
          <p:spPr>
            <a:xfrm>
              <a:off x="9423950" y="1652702"/>
              <a:ext cx="2435115" cy="2756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8893A-F40D-4EC9-AA0A-C6D40FBF1E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998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7" name="Graphic 96" descr="Fire">
            <a:extLst>
              <a:ext uri="{FF2B5EF4-FFF2-40B4-BE49-F238E27FC236}">
                <a16:creationId xmlns:a16="http://schemas.microsoft.com/office/drawing/2014/main" id="{C1E0C014-CB9D-44CF-8AA2-7FCCD0DD8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8746" y="3710206"/>
            <a:ext cx="464265" cy="464265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5667721F-625B-479C-945A-AFC824674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7490" y="3771561"/>
            <a:ext cx="464265" cy="464265"/>
          </a:xfrm>
          <a:prstGeom prst="rect">
            <a:avLst/>
          </a:prstGeom>
        </p:spPr>
      </p:pic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7C419635-F878-4411-A57E-A507F742C3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8746" y="1928431"/>
            <a:ext cx="464265" cy="464265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972D6D3A-15B3-42C9-A7D6-1DB08D675D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47490" y="1896612"/>
            <a:ext cx="464265" cy="464265"/>
          </a:xfrm>
          <a:prstGeom prst="rect">
            <a:avLst/>
          </a:prstGeom>
        </p:spPr>
      </p:pic>
      <p:pic>
        <p:nvPicPr>
          <p:cNvPr id="101" name="Graphic 100" descr="Fire">
            <a:extLst>
              <a:ext uri="{FF2B5EF4-FFF2-40B4-BE49-F238E27FC236}">
                <a16:creationId xmlns:a16="http://schemas.microsoft.com/office/drawing/2014/main" id="{C0C10FE2-F979-48CD-94F6-1EBEC42EBC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4980" y="3631844"/>
            <a:ext cx="464265" cy="4642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0E752DFB-DD04-4D3F-97F1-7F7885D8FF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9354" y="4274590"/>
            <a:ext cx="720373" cy="720373"/>
          </a:xfrm>
          <a:prstGeom prst="rect">
            <a:avLst/>
          </a:prstGeom>
        </p:spPr>
      </p:pic>
      <p:pic>
        <p:nvPicPr>
          <p:cNvPr id="103" name="Graphic 102" descr="Chat">
            <a:extLst>
              <a:ext uri="{FF2B5EF4-FFF2-40B4-BE49-F238E27FC236}">
                <a16:creationId xmlns:a16="http://schemas.microsoft.com/office/drawing/2014/main" id="{F3880609-BF10-45EC-AA3F-08EC3B8B0F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75093" y="2334631"/>
            <a:ext cx="566044" cy="566044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E24DD5-62B4-4004-8E46-96B33F73C9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67081" y="3058809"/>
            <a:ext cx="464265" cy="46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9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Diagram for PowerPoint</vt:lpstr>
      <vt:lpstr>Infographic Funnel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2019-03-18T23:12:40Z</dcterms:modified>
  <cp:category>Charts &amp; Diagrams</cp:category>
</cp:coreProperties>
</file>