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Head w/ 5 Layers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5254A9-2B83-46E2-8645-3A9B7FA854F8}"/>
              </a:ext>
            </a:extLst>
          </p:cNvPr>
          <p:cNvGrpSpPr/>
          <p:nvPr/>
        </p:nvGrpSpPr>
        <p:grpSpPr>
          <a:xfrm>
            <a:off x="6695611" y="3018555"/>
            <a:ext cx="2194560" cy="1360030"/>
            <a:chOff x="8921977" y="2793356"/>
            <a:chExt cx="2926080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12B952-D999-47BF-A5DC-96ACC3D7AA6E}"/>
                </a:ext>
              </a:extLst>
            </p:cNvPr>
            <p:cNvSpPr txBox="1"/>
            <p:nvPr/>
          </p:nvSpPr>
          <p:spPr>
            <a:xfrm>
              <a:off x="8921977" y="2793356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80B0C8C-D619-4CF6-A182-135DB397F19B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140B67-B0A1-40FA-9042-98666DF70D94}"/>
              </a:ext>
            </a:extLst>
          </p:cNvPr>
          <p:cNvGrpSpPr/>
          <p:nvPr/>
        </p:nvGrpSpPr>
        <p:grpSpPr>
          <a:xfrm>
            <a:off x="6695611" y="1361166"/>
            <a:ext cx="2194560" cy="1360030"/>
            <a:chOff x="8921977" y="1088262"/>
            <a:chExt cx="2926080" cy="1813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A44521D-D257-40F4-829E-909CBBDE9590}"/>
                </a:ext>
              </a:extLst>
            </p:cNvPr>
            <p:cNvSpPr txBox="1"/>
            <p:nvPr/>
          </p:nvSpPr>
          <p:spPr>
            <a:xfrm>
              <a:off x="8921977" y="1088262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D1249-06EA-4562-BB6E-B67090791B64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509E89-5E17-430B-B48A-B3CB01DD8836}"/>
              </a:ext>
            </a:extLst>
          </p:cNvPr>
          <p:cNvGrpSpPr/>
          <p:nvPr/>
        </p:nvGrpSpPr>
        <p:grpSpPr>
          <a:xfrm>
            <a:off x="6695611" y="4675943"/>
            <a:ext cx="2194560" cy="1360030"/>
            <a:chOff x="8921977" y="4498450"/>
            <a:chExt cx="2926080" cy="18133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7263E54-7A0B-458C-9FF1-BF1BBA686EC8}"/>
                </a:ext>
              </a:extLst>
            </p:cNvPr>
            <p:cNvSpPr txBox="1"/>
            <p:nvPr/>
          </p:nvSpPr>
          <p:spPr>
            <a:xfrm>
              <a:off x="8921977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DAEF3F-577C-434C-A22F-6EA64951DF17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9F9FD6-CDDF-4D1C-8572-A9B7BB005FE4}"/>
              </a:ext>
            </a:extLst>
          </p:cNvPr>
          <p:cNvSpPr/>
          <p:nvPr/>
        </p:nvSpPr>
        <p:spPr>
          <a:xfrm>
            <a:off x="0" y="4033988"/>
            <a:ext cx="5922684" cy="670838"/>
          </a:xfrm>
          <a:custGeom>
            <a:avLst/>
            <a:gdLst>
              <a:gd name="connsiteX0" fmla="*/ 0 w 7896912"/>
              <a:gd name="connsiteY0" fmla="*/ 0 h 894450"/>
              <a:gd name="connsiteX1" fmla="*/ 4441413 w 7896912"/>
              <a:gd name="connsiteY1" fmla="*/ 0 h 894450"/>
              <a:gd name="connsiteX2" fmla="*/ 7896912 w 7896912"/>
              <a:gd name="connsiteY2" fmla="*/ 0 h 894450"/>
              <a:gd name="connsiteX3" fmla="*/ 7895937 w 7896912"/>
              <a:gd name="connsiteY3" fmla="*/ 3048 h 894450"/>
              <a:gd name="connsiteX4" fmla="*/ 7722755 w 7896912"/>
              <a:gd name="connsiteY4" fmla="*/ 126353 h 894450"/>
              <a:gd name="connsiteX5" fmla="*/ 7478915 w 7896912"/>
              <a:gd name="connsiteY5" fmla="*/ 126353 h 894450"/>
              <a:gd name="connsiteX6" fmla="*/ 7478915 w 7896912"/>
              <a:gd name="connsiteY6" fmla="*/ 458862 h 894450"/>
              <a:gd name="connsiteX7" fmla="*/ 7371369 w 7896912"/>
              <a:gd name="connsiteY7" fmla="*/ 827480 h 894450"/>
              <a:gd name="connsiteX8" fmla="*/ 7318495 w 7896912"/>
              <a:gd name="connsiteY8" fmla="*/ 894450 h 894450"/>
              <a:gd name="connsiteX9" fmla="*/ 4802215 w 7896912"/>
              <a:gd name="connsiteY9" fmla="*/ 894450 h 894450"/>
              <a:gd name="connsiteX10" fmla="*/ 0 w 7896912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6912" h="894450">
                <a:moveTo>
                  <a:pt x="0" y="0"/>
                </a:moveTo>
                <a:lnTo>
                  <a:pt x="4441413" y="0"/>
                </a:lnTo>
                <a:lnTo>
                  <a:pt x="7896912" y="0"/>
                </a:lnTo>
                <a:lnTo>
                  <a:pt x="7895937" y="3048"/>
                </a:lnTo>
                <a:cubicBezTo>
                  <a:pt x="7862686" y="72321"/>
                  <a:pt x="7794799" y="118041"/>
                  <a:pt x="7722755" y="126353"/>
                </a:cubicBezTo>
                <a:lnTo>
                  <a:pt x="7478915" y="126353"/>
                </a:lnTo>
                <a:lnTo>
                  <a:pt x="7478915" y="458862"/>
                </a:lnTo>
                <a:cubicBezTo>
                  <a:pt x="7478915" y="591866"/>
                  <a:pt x="7441508" y="718635"/>
                  <a:pt x="7371369" y="827480"/>
                </a:cubicBezTo>
                <a:lnTo>
                  <a:pt x="7318495" y="894450"/>
                </a:lnTo>
                <a:lnTo>
                  <a:pt x="4802215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F3CC47-4831-4115-B3B4-C01762031105}"/>
              </a:ext>
            </a:extLst>
          </p:cNvPr>
          <p:cNvSpPr/>
          <p:nvPr/>
        </p:nvSpPr>
        <p:spPr>
          <a:xfrm>
            <a:off x="0" y="3363150"/>
            <a:ext cx="5937951" cy="670838"/>
          </a:xfrm>
          <a:custGeom>
            <a:avLst/>
            <a:gdLst>
              <a:gd name="connsiteX0" fmla="*/ 0 w 7917268"/>
              <a:gd name="connsiteY0" fmla="*/ 0 h 894450"/>
              <a:gd name="connsiteX1" fmla="*/ 4151663 w 7917268"/>
              <a:gd name="connsiteY1" fmla="*/ 0 h 894450"/>
              <a:gd name="connsiteX2" fmla="*/ 7497397 w 7917268"/>
              <a:gd name="connsiteY2" fmla="*/ 0 h 894450"/>
              <a:gd name="connsiteX3" fmla="*/ 7861300 w 7917268"/>
              <a:gd name="connsiteY3" fmla="*/ 632876 h 894450"/>
              <a:gd name="connsiteX4" fmla="*/ 7913904 w 7917268"/>
              <a:gd name="connsiteY4" fmla="*/ 841344 h 894450"/>
              <a:gd name="connsiteX5" fmla="*/ 7896912 w 7917268"/>
              <a:gd name="connsiteY5" fmla="*/ 894450 h 894450"/>
              <a:gd name="connsiteX6" fmla="*/ 4441413 w 7917268"/>
              <a:gd name="connsiteY6" fmla="*/ 894450 h 894450"/>
              <a:gd name="connsiteX7" fmla="*/ 0 w 7917268"/>
              <a:gd name="connsiteY7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7268" h="894450">
                <a:moveTo>
                  <a:pt x="0" y="0"/>
                </a:moveTo>
                <a:lnTo>
                  <a:pt x="4151663" y="0"/>
                </a:lnTo>
                <a:lnTo>
                  <a:pt x="7497397" y="0"/>
                </a:lnTo>
                <a:lnTo>
                  <a:pt x="7861300" y="632876"/>
                </a:lnTo>
                <a:cubicBezTo>
                  <a:pt x="7911177" y="709769"/>
                  <a:pt x="7924425" y="781206"/>
                  <a:pt x="7913904" y="841344"/>
                </a:cubicBezTo>
                <a:lnTo>
                  <a:pt x="7896912" y="894450"/>
                </a:lnTo>
                <a:lnTo>
                  <a:pt x="4441413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/>
              <a:t>Lorem Ipsum</a:t>
            </a:r>
            <a:endParaRPr lang="en-US" b="1" cap="all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4B2AFA1-DCB3-40AB-B8E8-AD9A110002CC}"/>
              </a:ext>
            </a:extLst>
          </p:cNvPr>
          <p:cNvSpPr/>
          <p:nvPr/>
        </p:nvSpPr>
        <p:spPr>
          <a:xfrm>
            <a:off x="1" y="2692313"/>
            <a:ext cx="5623048" cy="670838"/>
          </a:xfrm>
          <a:custGeom>
            <a:avLst/>
            <a:gdLst>
              <a:gd name="connsiteX0" fmla="*/ 4338012 w 7497397"/>
              <a:gd name="connsiteY0" fmla="*/ 0 h 894450"/>
              <a:gd name="connsiteX1" fmla="*/ 7288261 w 7497397"/>
              <a:gd name="connsiteY1" fmla="*/ 0 h 894450"/>
              <a:gd name="connsiteX2" fmla="*/ 7369713 w 7497397"/>
              <a:gd name="connsiteY2" fmla="*/ 176560 h 894450"/>
              <a:gd name="connsiteX3" fmla="*/ 7478915 w 7497397"/>
              <a:gd name="connsiteY3" fmla="*/ 834597 h 894450"/>
              <a:gd name="connsiteX4" fmla="*/ 7478915 w 7497397"/>
              <a:gd name="connsiteY4" fmla="*/ 862307 h 894450"/>
              <a:gd name="connsiteX5" fmla="*/ 7497397 w 7497397"/>
              <a:gd name="connsiteY5" fmla="*/ 894450 h 894450"/>
              <a:gd name="connsiteX6" fmla="*/ 4151663 w 7497397"/>
              <a:gd name="connsiteY6" fmla="*/ 894450 h 894450"/>
              <a:gd name="connsiteX7" fmla="*/ 4148281 w 7497397"/>
              <a:gd name="connsiteY7" fmla="*/ 834597 h 894450"/>
              <a:gd name="connsiteX8" fmla="*/ 4257482 w 7497397"/>
              <a:gd name="connsiteY8" fmla="*/ 175099 h 894450"/>
              <a:gd name="connsiteX9" fmla="*/ 0 w 7497397"/>
              <a:gd name="connsiteY9" fmla="*/ 0 h 894450"/>
              <a:gd name="connsiteX10" fmla="*/ 4338011 w 7497397"/>
              <a:gd name="connsiteY10" fmla="*/ 0 h 894450"/>
              <a:gd name="connsiteX11" fmla="*/ 4257481 w 7497397"/>
              <a:gd name="connsiteY11" fmla="*/ 175099 h 894450"/>
              <a:gd name="connsiteX12" fmla="*/ 4148280 w 7497397"/>
              <a:gd name="connsiteY12" fmla="*/ 834597 h 894450"/>
              <a:gd name="connsiteX13" fmla="*/ 4151662 w 7497397"/>
              <a:gd name="connsiteY13" fmla="*/ 894450 h 894450"/>
              <a:gd name="connsiteX14" fmla="*/ 0 w 7497397"/>
              <a:gd name="connsiteY14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97397" h="894450">
                <a:moveTo>
                  <a:pt x="4338012" y="0"/>
                </a:moveTo>
                <a:lnTo>
                  <a:pt x="7288261" y="0"/>
                </a:lnTo>
                <a:lnTo>
                  <a:pt x="7369713" y="176560"/>
                </a:lnTo>
                <a:cubicBezTo>
                  <a:pt x="7448781" y="382852"/>
                  <a:pt x="7487228" y="605997"/>
                  <a:pt x="7478915" y="834597"/>
                </a:cubicBezTo>
                <a:lnTo>
                  <a:pt x="7478915" y="862307"/>
                </a:lnTo>
                <a:lnTo>
                  <a:pt x="7497397" y="894450"/>
                </a:lnTo>
                <a:lnTo>
                  <a:pt x="4151663" y="894450"/>
                </a:lnTo>
                <a:lnTo>
                  <a:pt x="4148281" y="834597"/>
                </a:lnTo>
                <a:cubicBezTo>
                  <a:pt x="4139968" y="605997"/>
                  <a:pt x="4178414" y="382073"/>
                  <a:pt x="4257482" y="175099"/>
                </a:cubicBezTo>
                <a:close/>
                <a:moveTo>
                  <a:pt x="0" y="0"/>
                </a:moveTo>
                <a:lnTo>
                  <a:pt x="4338011" y="0"/>
                </a:lnTo>
                <a:lnTo>
                  <a:pt x="4257481" y="175099"/>
                </a:lnTo>
                <a:cubicBezTo>
                  <a:pt x="4178413" y="382073"/>
                  <a:pt x="4139967" y="605997"/>
                  <a:pt x="4148280" y="834597"/>
                </a:cubicBezTo>
                <a:lnTo>
                  <a:pt x="415166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2C74FB1-7116-43C7-8053-D1964263989C}"/>
              </a:ext>
            </a:extLst>
          </p:cNvPr>
          <p:cNvSpPr/>
          <p:nvPr/>
        </p:nvSpPr>
        <p:spPr>
          <a:xfrm>
            <a:off x="0" y="2021476"/>
            <a:ext cx="5466197" cy="670838"/>
          </a:xfrm>
          <a:custGeom>
            <a:avLst/>
            <a:gdLst>
              <a:gd name="connsiteX0" fmla="*/ 5813599 w 7288262"/>
              <a:gd name="connsiteY0" fmla="*/ 0 h 894450"/>
              <a:gd name="connsiteX1" fmla="*/ 6664269 w 7288262"/>
              <a:gd name="connsiteY1" fmla="*/ 232756 h 894450"/>
              <a:gd name="connsiteX2" fmla="*/ 7277332 w 7288262"/>
              <a:gd name="connsiteY2" fmla="*/ 870758 h 894450"/>
              <a:gd name="connsiteX3" fmla="*/ 7288262 w 7288262"/>
              <a:gd name="connsiteY3" fmla="*/ 894450 h 894450"/>
              <a:gd name="connsiteX4" fmla="*/ 4338013 w 7288262"/>
              <a:gd name="connsiteY4" fmla="*/ 894450 h 894450"/>
              <a:gd name="connsiteX5" fmla="*/ 4349865 w 7288262"/>
              <a:gd name="connsiteY5" fmla="*/ 868680 h 894450"/>
              <a:gd name="connsiteX6" fmla="*/ 4962929 w 7288262"/>
              <a:gd name="connsiteY6" fmla="*/ 232756 h 894450"/>
              <a:gd name="connsiteX7" fmla="*/ 5813599 w 7288262"/>
              <a:gd name="connsiteY7" fmla="*/ 0 h 894450"/>
              <a:gd name="connsiteX8" fmla="*/ 0 w 7288262"/>
              <a:gd name="connsiteY8" fmla="*/ 0 h 894450"/>
              <a:gd name="connsiteX9" fmla="*/ 5813598 w 7288262"/>
              <a:gd name="connsiteY9" fmla="*/ 0 h 894450"/>
              <a:gd name="connsiteX10" fmla="*/ 4962928 w 7288262"/>
              <a:gd name="connsiteY10" fmla="*/ 232756 h 894450"/>
              <a:gd name="connsiteX11" fmla="*/ 4349864 w 7288262"/>
              <a:gd name="connsiteY11" fmla="*/ 868680 h 894450"/>
              <a:gd name="connsiteX12" fmla="*/ 4338012 w 7288262"/>
              <a:gd name="connsiteY12" fmla="*/ 894450 h 894450"/>
              <a:gd name="connsiteX13" fmla="*/ 0 w 7288262"/>
              <a:gd name="connsiteY13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88262" h="894450">
                <a:moveTo>
                  <a:pt x="5813599" y="0"/>
                </a:moveTo>
                <a:cubicBezTo>
                  <a:pt x="6107316" y="0"/>
                  <a:pt x="6401033" y="77586"/>
                  <a:pt x="6664269" y="232756"/>
                </a:cubicBezTo>
                <a:cubicBezTo>
                  <a:pt x="6927505" y="390698"/>
                  <a:pt x="7136709" y="612371"/>
                  <a:pt x="7277332" y="870758"/>
                </a:cubicBezTo>
                <a:lnTo>
                  <a:pt x="7288262" y="894450"/>
                </a:lnTo>
                <a:lnTo>
                  <a:pt x="4338013" y="894450"/>
                </a:lnTo>
                <a:lnTo>
                  <a:pt x="4349865" y="868680"/>
                </a:lnTo>
                <a:cubicBezTo>
                  <a:pt x="4490489" y="609600"/>
                  <a:pt x="4699693" y="387927"/>
                  <a:pt x="4962929" y="232756"/>
                </a:cubicBezTo>
                <a:cubicBezTo>
                  <a:pt x="5226166" y="77586"/>
                  <a:pt x="5519883" y="0"/>
                  <a:pt x="5813599" y="0"/>
                </a:cubicBezTo>
                <a:close/>
                <a:moveTo>
                  <a:pt x="0" y="0"/>
                </a:moveTo>
                <a:lnTo>
                  <a:pt x="5813598" y="0"/>
                </a:lnTo>
                <a:cubicBezTo>
                  <a:pt x="5519882" y="0"/>
                  <a:pt x="5226165" y="77586"/>
                  <a:pt x="4962928" y="232756"/>
                </a:cubicBezTo>
                <a:cubicBezTo>
                  <a:pt x="4699692" y="387927"/>
                  <a:pt x="4490488" y="609600"/>
                  <a:pt x="4349864" y="868680"/>
                </a:cubicBezTo>
                <a:lnTo>
                  <a:pt x="4338012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 dirty="0"/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C5FACB5-8C0A-44A7-80DA-F4E9D51C5E0E}"/>
              </a:ext>
            </a:extLst>
          </p:cNvPr>
          <p:cNvSpPr/>
          <p:nvPr/>
        </p:nvSpPr>
        <p:spPr>
          <a:xfrm>
            <a:off x="0" y="4704824"/>
            <a:ext cx="5488873" cy="670838"/>
          </a:xfrm>
          <a:custGeom>
            <a:avLst/>
            <a:gdLst>
              <a:gd name="connsiteX0" fmla="*/ 0 w 7318497"/>
              <a:gd name="connsiteY0" fmla="*/ 0 h 894450"/>
              <a:gd name="connsiteX1" fmla="*/ 4802216 w 7318497"/>
              <a:gd name="connsiteY1" fmla="*/ 0 h 894450"/>
              <a:gd name="connsiteX2" fmla="*/ 5487555 w 7318497"/>
              <a:gd name="connsiteY2" fmla="*/ 0 h 894450"/>
              <a:gd name="connsiteX3" fmla="*/ 7318497 w 7318497"/>
              <a:gd name="connsiteY3" fmla="*/ 0 h 894450"/>
              <a:gd name="connsiteX4" fmla="*/ 7290494 w 7318497"/>
              <a:gd name="connsiteY4" fmla="*/ 35468 h 894450"/>
              <a:gd name="connsiteX5" fmla="*/ 6824981 w 7318497"/>
              <a:gd name="connsiteY5" fmla="*/ 229432 h 894450"/>
              <a:gd name="connsiteX6" fmla="*/ 6553432 w 7318497"/>
              <a:gd name="connsiteY6" fmla="*/ 229432 h 894450"/>
              <a:gd name="connsiteX7" fmla="*/ 6553432 w 7318497"/>
              <a:gd name="connsiteY7" fmla="*/ 894450 h 894450"/>
              <a:gd name="connsiteX8" fmla="*/ 5487555 w 7318497"/>
              <a:gd name="connsiteY8" fmla="*/ 894450 h 894450"/>
              <a:gd name="connsiteX9" fmla="*/ 4802216 w 7318497"/>
              <a:gd name="connsiteY9" fmla="*/ 894450 h 894450"/>
              <a:gd name="connsiteX10" fmla="*/ 0 w 7318497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497" h="894450">
                <a:moveTo>
                  <a:pt x="0" y="0"/>
                </a:moveTo>
                <a:lnTo>
                  <a:pt x="4802216" y="0"/>
                </a:lnTo>
                <a:lnTo>
                  <a:pt x="5487555" y="0"/>
                </a:lnTo>
                <a:lnTo>
                  <a:pt x="7318497" y="0"/>
                </a:lnTo>
                <a:lnTo>
                  <a:pt x="7290494" y="35468"/>
                </a:lnTo>
                <a:cubicBezTo>
                  <a:pt x="7168574" y="157388"/>
                  <a:pt x="7002319" y="229432"/>
                  <a:pt x="6824981" y="229432"/>
                </a:cubicBezTo>
                <a:lnTo>
                  <a:pt x="6553432" y="229432"/>
                </a:lnTo>
                <a:lnTo>
                  <a:pt x="6553432" y="894450"/>
                </a:lnTo>
                <a:lnTo>
                  <a:pt x="5487555" y="894450"/>
                </a:lnTo>
                <a:lnTo>
                  <a:pt x="4802216" y="894450"/>
                </a:lnTo>
                <a:lnTo>
                  <a:pt x="0" y="8944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/>
              <a:t>Lorem Ipsum</a:t>
            </a:r>
            <a:endParaRPr lang="en-US" b="1" cap="all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1C7AEF9-C75A-4A17-8EF5-5132B9D42C76}"/>
              </a:ext>
            </a:extLst>
          </p:cNvPr>
          <p:cNvSpPr/>
          <p:nvPr/>
        </p:nvSpPr>
        <p:spPr>
          <a:xfrm>
            <a:off x="3110376" y="2021476"/>
            <a:ext cx="2827575" cy="3354186"/>
          </a:xfrm>
          <a:custGeom>
            <a:avLst/>
            <a:gdLst>
              <a:gd name="connsiteX0" fmla="*/ 1666430 w 3770100"/>
              <a:gd name="connsiteY0" fmla="*/ 0 h 4472248"/>
              <a:gd name="connsiteX1" fmla="*/ 2517100 w 3770100"/>
              <a:gd name="connsiteY1" fmla="*/ 232756 h 4472248"/>
              <a:gd name="connsiteX2" fmla="*/ 3331747 w 3770100"/>
              <a:gd name="connsiteY2" fmla="*/ 1729047 h 4472248"/>
              <a:gd name="connsiteX3" fmla="*/ 3331747 w 3770100"/>
              <a:gd name="connsiteY3" fmla="*/ 1756757 h 4472248"/>
              <a:gd name="connsiteX4" fmla="*/ 3714132 w 3770100"/>
              <a:gd name="connsiteY4" fmla="*/ 2421775 h 4472248"/>
              <a:gd name="connsiteX5" fmla="*/ 3575587 w 3770100"/>
              <a:gd name="connsiteY5" fmla="*/ 2809702 h 4472248"/>
              <a:gd name="connsiteX6" fmla="*/ 3331747 w 3770100"/>
              <a:gd name="connsiteY6" fmla="*/ 2809702 h 4472248"/>
              <a:gd name="connsiteX7" fmla="*/ 3331747 w 3770100"/>
              <a:gd name="connsiteY7" fmla="*/ 3142211 h 4472248"/>
              <a:gd name="connsiteX8" fmla="*/ 3143325 w 3770100"/>
              <a:gd name="connsiteY8" fmla="*/ 3613266 h 4472248"/>
              <a:gd name="connsiteX9" fmla="*/ 2677812 w 3770100"/>
              <a:gd name="connsiteY9" fmla="*/ 3807230 h 4472248"/>
              <a:gd name="connsiteX10" fmla="*/ 2406263 w 3770100"/>
              <a:gd name="connsiteY10" fmla="*/ 3807230 h 4472248"/>
              <a:gd name="connsiteX11" fmla="*/ 2406263 w 3770100"/>
              <a:gd name="connsiteY11" fmla="*/ 4472248 h 4472248"/>
              <a:gd name="connsiteX12" fmla="*/ 655047 w 3770100"/>
              <a:gd name="connsiteY12" fmla="*/ 4472248 h 4472248"/>
              <a:gd name="connsiteX13" fmla="*/ 655047 w 3770100"/>
              <a:gd name="connsiteY13" fmla="*/ 3070168 h 4472248"/>
              <a:gd name="connsiteX14" fmla="*/ 1113 w 3770100"/>
              <a:gd name="connsiteY14" fmla="*/ 1729047 h 4472248"/>
              <a:gd name="connsiteX15" fmla="*/ 815760 w 3770100"/>
              <a:gd name="connsiteY15" fmla="*/ 232756 h 4472248"/>
              <a:gd name="connsiteX16" fmla="*/ 1666430 w 3770100"/>
              <a:gd name="connsiteY16" fmla="*/ 0 h 447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0100" h="4472248">
                <a:moveTo>
                  <a:pt x="1666430" y="0"/>
                </a:moveTo>
                <a:cubicBezTo>
                  <a:pt x="1960147" y="0"/>
                  <a:pt x="2253864" y="77586"/>
                  <a:pt x="2517100" y="232756"/>
                </a:cubicBezTo>
                <a:cubicBezTo>
                  <a:pt x="3043572" y="548640"/>
                  <a:pt x="3353914" y="1119447"/>
                  <a:pt x="3331747" y="1729047"/>
                </a:cubicBezTo>
                <a:lnTo>
                  <a:pt x="3331747" y="1756757"/>
                </a:lnTo>
                <a:lnTo>
                  <a:pt x="3714132" y="2421775"/>
                </a:lnTo>
                <a:cubicBezTo>
                  <a:pt x="3847136" y="2626822"/>
                  <a:pt x="3719674" y="2793077"/>
                  <a:pt x="3575587" y="2809702"/>
                </a:cubicBezTo>
                <a:lnTo>
                  <a:pt x="3331747" y="2809702"/>
                </a:lnTo>
                <a:lnTo>
                  <a:pt x="3331747" y="3142211"/>
                </a:lnTo>
                <a:cubicBezTo>
                  <a:pt x="3331747" y="3319550"/>
                  <a:pt x="3265245" y="3485804"/>
                  <a:pt x="3143325" y="3613266"/>
                </a:cubicBezTo>
                <a:cubicBezTo>
                  <a:pt x="3021405" y="3735186"/>
                  <a:pt x="2855150" y="3807230"/>
                  <a:pt x="2677812" y="3807230"/>
                </a:cubicBezTo>
                <a:lnTo>
                  <a:pt x="2406263" y="3807230"/>
                </a:lnTo>
                <a:lnTo>
                  <a:pt x="2406263" y="4472248"/>
                </a:lnTo>
                <a:lnTo>
                  <a:pt x="655047" y="4472248"/>
                </a:lnTo>
                <a:lnTo>
                  <a:pt x="655047" y="3070168"/>
                </a:lnTo>
                <a:cubicBezTo>
                  <a:pt x="239411" y="2748742"/>
                  <a:pt x="1113" y="2255520"/>
                  <a:pt x="1113" y="1729047"/>
                </a:cubicBezTo>
                <a:cubicBezTo>
                  <a:pt x="-21055" y="1119447"/>
                  <a:pt x="289287" y="543098"/>
                  <a:pt x="815760" y="232756"/>
                </a:cubicBezTo>
                <a:cubicBezTo>
                  <a:pt x="1078997" y="77586"/>
                  <a:pt x="1372714" y="0"/>
                  <a:pt x="1666430" y="0"/>
                </a:cubicBezTo>
                <a:close/>
              </a:path>
            </a:pathLst>
          </a:custGeom>
          <a:solidFill>
            <a:srgbClr val="000000">
              <a:alpha val="20000"/>
            </a:srgbClr>
          </a:solidFill>
          <a:ln w="553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54ABDD-F63D-4F49-B56A-9B7D50E0654D}"/>
              </a:ext>
            </a:extLst>
          </p:cNvPr>
          <p:cNvSpPr txBox="1"/>
          <p:nvPr/>
        </p:nvSpPr>
        <p:spPr>
          <a:xfrm>
            <a:off x="4119563" y="2118770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/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144B239-DD16-4AB6-9A26-88802FE81CE5}"/>
              </a:ext>
            </a:extLst>
          </p:cNvPr>
          <p:cNvSpPr txBox="1"/>
          <p:nvPr/>
        </p:nvSpPr>
        <p:spPr>
          <a:xfrm>
            <a:off x="4119563" y="2789607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4586AD-F646-4529-BBEA-25C47DB847F1}"/>
              </a:ext>
            </a:extLst>
          </p:cNvPr>
          <p:cNvSpPr txBox="1"/>
          <p:nvPr/>
        </p:nvSpPr>
        <p:spPr>
          <a:xfrm>
            <a:off x="4119563" y="3460445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/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6D4D882-BCC5-44A2-BFEA-110805E721A1}"/>
              </a:ext>
            </a:extLst>
          </p:cNvPr>
          <p:cNvSpPr txBox="1"/>
          <p:nvPr/>
        </p:nvSpPr>
        <p:spPr>
          <a:xfrm>
            <a:off x="4119563" y="4131282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E656E9-A1C5-4B97-BF21-79A52AE96631}"/>
              </a:ext>
            </a:extLst>
          </p:cNvPr>
          <p:cNvSpPr txBox="1"/>
          <p:nvPr/>
        </p:nvSpPr>
        <p:spPr>
          <a:xfrm>
            <a:off x="4119563" y="4802118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28492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Head w/ 5 Layers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5254A9-2B83-46E2-8645-3A9B7FA854F8}"/>
              </a:ext>
            </a:extLst>
          </p:cNvPr>
          <p:cNvGrpSpPr/>
          <p:nvPr/>
        </p:nvGrpSpPr>
        <p:grpSpPr>
          <a:xfrm>
            <a:off x="6695611" y="3018555"/>
            <a:ext cx="2194560" cy="1360030"/>
            <a:chOff x="8921977" y="2793356"/>
            <a:chExt cx="2926080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12B952-D999-47BF-A5DC-96ACC3D7AA6E}"/>
                </a:ext>
              </a:extLst>
            </p:cNvPr>
            <p:cNvSpPr txBox="1"/>
            <p:nvPr/>
          </p:nvSpPr>
          <p:spPr>
            <a:xfrm>
              <a:off x="8921977" y="2793356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80B0C8C-D619-4CF6-A182-135DB397F19B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140B67-B0A1-40FA-9042-98666DF70D94}"/>
              </a:ext>
            </a:extLst>
          </p:cNvPr>
          <p:cNvGrpSpPr/>
          <p:nvPr/>
        </p:nvGrpSpPr>
        <p:grpSpPr>
          <a:xfrm>
            <a:off x="6695611" y="1361166"/>
            <a:ext cx="2194560" cy="1360030"/>
            <a:chOff x="8921977" y="1088262"/>
            <a:chExt cx="2926080" cy="1813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A44521D-D257-40F4-829E-909CBBDE9590}"/>
                </a:ext>
              </a:extLst>
            </p:cNvPr>
            <p:cNvSpPr txBox="1"/>
            <p:nvPr/>
          </p:nvSpPr>
          <p:spPr>
            <a:xfrm>
              <a:off x="8921977" y="1088262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D1249-06EA-4562-BB6E-B67090791B64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509E89-5E17-430B-B48A-B3CB01DD8836}"/>
              </a:ext>
            </a:extLst>
          </p:cNvPr>
          <p:cNvGrpSpPr/>
          <p:nvPr/>
        </p:nvGrpSpPr>
        <p:grpSpPr>
          <a:xfrm>
            <a:off x="6695611" y="4675943"/>
            <a:ext cx="2194560" cy="1360030"/>
            <a:chOff x="8921977" y="4498450"/>
            <a:chExt cx="2926080" cy="18133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7263E54-7A0B-458C-9FF1-BF1BBA686EC8}"/>
                </a:ext>
              </a:extLst>
            </p:cNvPr>
            <p:cNvSpPr txBox="1"/>
            <p:nvPr/>
          </p:nvSpPr>
          <p:spPr>
            <a:xfrm>
              <a:off x="8921977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DAEF3F-577C-434C-A22F-6EA64951DF17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A9F9FD6-CDDF-4D1C-8572-A9B7BB005FE4}"/>
              </a:ext>
            </a:extLst>
          </p:cNvPr>
          <p:cNvSpPr/>
          <p:nvPr/>
        </p:nvSpPr>
        <p:spPr>
          <a:xfrm>
            <a:off x="0" y="4033988"/>
            <a:ext cx="5922684" cy="670838"/>
          </a:xfrm>
          <a:custGeom>
            <a:avLst/>
            <a:gdLst>
              <a:gd name="connsiteX0" fmla="*/ 0 w 7896912"/>
              <a:gd name="connsiteY0" fmla="*/ 0 h 894450"/>
              <a:gd name="connsiteX1" fmla="*/ 4441413 w 7896912"/>
              <a:gd name="connsiteY1" fmla="*/ 0 h 894450"/>
              <a:gd name="connsiteX2" fmla="*/ 7896912 w 7896912"/>
              <a:gd name="connsiteY2" fmla="*/ 0 h 894450"/>
              <a:gd name="connsiteX3" fmla="*/ 7895937 w 7896912"/>
              <a:gd name="connsiteY3" fmla="*/ 3048 h 894450"/>
              <a:gd name="connsiteX4" fmla="*/ 7722755 w 7896912"/>
              <a:gd name="connsiteY4" fmla="*/ 126353 h 894450"/>
              <a:gd name="connsiteX5" fmla="*/ 7478915 w 7896912"/>
              <a:gd name="connsiteY5" fmla="*/ 126353 h 894450"/>
              <a:gd name="connsiteX6" fmla="*/ 7478915 w 7896912"/>
              <a:gd name="connsiteY6" fmla="*/ 458862 h 894450"/>
              <a:gd name="connsiteX7" fmla="*/ 7371369 w 7896912"/>
              <a:gd name="connsiteY7" fmla="*/ 827480 h 894450"/>
              <a:gd name="connsiteX8" fmla="*/ 7318495 w 7896912"/>
              <a:gd name="connsiteY8" fmla="*/ 894450 h 894450"/>
              <a:gd name="connsiteX9" fmla="*/ 4802215 w 7896912"/>
              <a:gd name="connsiteY9" fmla="*/ 894450 h 894450"/>
              <a:gd name="connsiteX10" fmla="*/ 0 w 7896912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6912" h="894450">
                <a:moveTo>
                  <a:pt x="0" y="0"/>
                </a:moveTo>
                <a:lnTo>
                  <a:pt x="4441413" y="0"/>
                </a:lnTo>
                <a:lnTo>
                  <a:pt x="7896912" y="0"/>
                </a:lnTo>
                <a:lnTo>
                  <a:pt x="7895937" y="3048"/>
                </a:lnTo>
                <a:cubicBezTo>
                  <a:pt x="7862686" y="72321"/>
                  <a:pt x="7794799" y="118041"/>
                  <a:pt x="7722755" y="126353"/>
                </a:cubicBezTo>
                <a:lnTo>
                  <a:pt x="7478915" y="126353"/>
                </a:lnTo>
                <a:lnTo>
                  <a:pt x="7478915" y="458862"/>
                </a:lnTo>
                <a:cubicBezTo>
                  <a:pt x="7478915" y="591866"/>
                  <a:pt x="7441508" y="718635"/>
                  <a:pt x="7371369" y="827480"/>
                </a:cubicBezTo>
                <a:lnTo>
                  <a:pt x="7318495" y="894450"/>
                </a:lnTo>
                <a:lnTo>
                  <a:pt x="4802215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F3CC47-4831-4115-B3B4-C01762031105}"/>
              </a:ext>
            </a:extLst>
          </p:cNvPr>
          <p:cNvSpPr/>
          <p:nvPr/>
        </p:nvSpPr>
        <p:spPr>
          <a:xfrm>
            <a:off x="0" y="3363150"/>
            <a:ext cx="5937951" cy="670838"/>
          </a:xfrm>
          <a:custGeom>
            <a:avLst/>
            <a:gdLst>
              <a:gd name="connsiteX0" fmla="*/ 0 w 7917268"/>
              <a:gd name="connsiteY0" fmla="*/ 0 h 894450"/>
              <a:gd name="connsiteX1" fmla="*/ 4151663 w 7917268"/>
              <a:gd name="connsiteY1" fmla="*/ 0 h 894450"/>
              <a:gd name="connsiteX2" fmla="*/ 7497397 w 7917268"/>
              <a:gd name="connsiteY2" fmla="*/ 0 h 894450"/>
              <a:gd name="connsiteX3" fmla="*/ 7861300 w 7917268"/>
              <a:gd name="connsiteY3" fmla="*/ 632876 h 894450"/>
              <a:gd name="connsiteX4" fmla="*/ 7913904 w 7917268"/>
              <a:gd name="connsiteY4" fmla="*/ 841344 h 894450"/>
              <a:gd name="connsiteX5" fmla="*/ 7896912 w 7917268"/>
              <a:gd name="connsiteY5" fmla="*/ 894450 h 894450"/>
              <a:gd name="connsiteX6" fmla="*/ 4441413 w 7917268"/>
              <a:gd name="connsiteY6" fmla="*/ 894450 h 894450"/>
              <a:gd name="connsiteX7" fmla="*/ 0 w 7917268"/>
              <a:gd name="connsiteY7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7268" h="894450">
                <a:moveTo>
                  <a:pt x="0" y="0"/>
                </a:moveTo>
                <a:lnTo>
                  <a:pt x="4151663" y="0"/>
                </a:lnTo>
                <a:lnTo>
                  <a:pt x="7497397" y="0"/>
                </a:lnTo>
                <a:lnTo>
                  <a:pt x="7861300" y="632876"/>
                </a:lnTo>
                <a:cubicBezTo>
                  <a:pt x="7911177" y="709769"/>
                  <a:pt x="7924425" y="781206"/>
                  <a:pt x="7913904" y="841344"/>
                </a:cubicBezTo>
                <a:lnTo>
                  <a:pt x="7896912" y="894450"/>
                </a:lnTo>
                <a:lnTo>
                  <a:pt x="4441413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4B2AFA1-DCB3-40AB-B8E8-AD9A110002CC}"/>
              </a:ext>
            </a:extLst>
          </p:cNvPr>
          <p:cNvSpPr/>
          <p:nvPr/>
        </p:nvSpPr>
        <p:spPr>
          <a:xfrm>
            <a:off x="1" y="2692313"/>
            <a:ext cx="5623048" cy="670838"/>
          </a:xfrm>
          <a:custGeom>
            <a:avLst/>
            <a:gdLst>
              <a:gd name="connsiteX0" fmla="*/ 4338012 w 7497397"/>
              <a:gd name="connsiteY0" fmla="*/ 0 h 894450"/>
              <a:gd name="connsiteX1" fmla="*/ 7288261 w 7497397"/>
              <a:gd name="connsiteY1" fmla="*/ 0 h 894450"/>
              <a:gd name="connsiteX2" fmla="*/ 7369713 w 7497397"/>
              <a:gd name="connsiteY2" fmla="*/ 176560 h 894450"/>
              <a:gd name="connsiteX3" fmla="*/ 7478915 w 7497397"/>
              <a:gd name="connsiteY3" fmla="*/ 834597 h 894450"/>
              <a:gd name="connsiteX4" fmla="*/ 7478915 w 7497397"/>
              <a:gd name="connsiteY4" fmla="*/ 862307 h 894450"/>
              <a:gd name="connsiteX5" fmla="*/ 7497397 w 7497397"/>
              <a:gd name="connsiteY5" fmla="*/ 894450 h 894450"/>
              <a:gd name="connsiteX6" fmla="*/ 4151663 w 7497397"/>
              <a:gd name="connsiteY6" fmla="*/ 894450 h 894450"/>
              <a:gd name="connsiteX7" fmla="*/ 4148281 w 7497397"/>
              <a:gd name="connsiteY7" fmla="*/ 834597 h 894450"/>
              <a:gd name="connsiteX8" fmla="*/ 4257482 w 7497397"/>
              <a:gd name="connsiteY8" fmla="*/ 175099 h 894450"/>
              <a:gd name="connsiteX9" fmla="*/ 0 w 7497397"/>
              <a:gd name="connsiteY9" fmla="*/ 0 h 894450"/>
              <a:gd name="connsiteX10" fmla="*/ 4338011 w 7497397"/>
              <a:gd name="connsiteY10" fmla="*/ 0 h 894450"/>
              <a:gd name="connsiteX11" fmla="*/ 4257481 w 7497397"/>
              <a:gd name="connsiteY11" fmla="*/ 175099 h 894450"/>
              <a:gd name="connsiteX12" fmla="*/ 4148280 w 7497397"/>
              <a:gd name="connsiteY12" fmla="*/ 834597 h 894450"/>
              <a:gd name="connsiteX13" fmla="*/ 4151662 w 7497397"/>
              <a:gd name="connsiteY13" fmla="*/ 894450 h 894450"/>
              <a:gd name="connsiteX14" fmla="*/ 0 w 7497397"/>
              <a:gd name="connsiteY14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97397" h="894450">
                <a:moveTo>
                  <a:pt x="4338012" y="0"/>
                </a:moveTo>
                <a:lnTo>
                  <a:pt x="7288261" y="0"/>
                </a:lnTo>
                <a:lnTo>
                  <a:pt x="7369713" y="176560"/>
                </a:lnTo>
                <a:cubicBezTo>
                  <a:pt x="7448781" y="382852"/>
                  <a:pt x="7487228" y="605997"/>
                  <a:pt x="7478915" y="834597"/>
                </a:cubicBezTo>
                <a:lnTo>
                  <a:pt x="7478915" y="862307"/>
                </a:lnTo>
                <a:lnTo>
                  <a:pt x="7497397" y="894450"/>
                </a:lnTo>
                <a:lnTo>
                  <a:pt x="4151663" y="894450"/>
                </a:lnTo>
                <a:lnTo>
                  <a:pt x="4148281" y="834597"/>
                </a:lnTo>
                <a:cubicBezTo>
                  <a:pt x="4139968" y="605997"/>
                  <a:pt x="4178414" y="382073"/>
                  <a:pt x="4257482" y="175099"/>
                </a:cubicBezTo>
                <a:close/>
                <a:moveTo>
                  <a:pt x="0" y="0"/>
                </a:moveTo>
                <a:lnTo>
                  <a:pt x="4338011" y="0"/>
                </a:lnTo>
                <a:lnTo>
                  <a:pt x="4257481" y="175099"/>
                </a:lnTo>
                <a:cubicBezTo>
                  <a:pt x="4178413" y="382073"/>
                  <a:pt x="4139967" y="605997"/>
                  <a:pt x="4148280" y="834597"/>
                </a:cubicBezTo>
                <a:lnTo>
                  <a:pt x="415166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2C74FB1-7116-43C7-8053-D1964263989C}"/>
              </a:ext>
            </a:extLst>
          </p:cNvPr>
          <p:cNvSpPr/>
          <p:nvPr/>
        </p:nvSpPr>
        <p:spPr>
          <a:xfrm>
            <a:off x="0" y="2021476"/>
            <a:ext cx="5466197" cy="670838"/>
          </a:xfrm>
          <a:custGeom>
            <a:avLst/>
            <a:gdLst>
              <a:gd name="connsiteX0" fmla="*/ 5813599 w 7288262"/>
              <a:gd name="connsiteY0" fmla="*/ 0 h 894450"/>
              <a:gd name="connsiteX1" fmla="*/ 6664269 w 7288262"/>
              <a:gd name="connsiteY1" fmla="*/ 232756 h 894450"/>
              <a:gd name="connsiteX2" fmla="*/ 7277332 w 7288262"/>
              <a:gd name="connsiteY2" fmla="*/ 870758 h 894450"/>
              <a:gd name="connsiteX3" fmla="*/ 7288262 w 7288262"/>
              <a:gd name="connsiteY3" fmla="*/ 894450 h 894450"/>
              <a:gd name="connsiteX4" fmla="*/ 4338013 w 7288262"/>
              <a:gd name="connsiteY4" fmla="*/ 894450 h 894450"/>
              <a:gd name="connsiteX5" fmla="*/ 4349865 w 7288262"/>
              <a:gd name="connsiteY5" fmla="*/ 868680 h 894450"/>
              <a:gd name="connsiteX6" fmla="*/ 4962929 w 7288262"/>
              <a:gd name="connsiteY6" fmla="*/ 232756 h 894450"/>
              <a:gd name="connsiteX7" fmla="*/ 5813599 w 7288262"/>
              <a:gd name="connsiteY7" fmla="*/ 0 h 894450"/>
              <a:gd name="connsiteX8" fmla="*/ 0 w 7288262"/>
              <a:gd name="connsiteY8" fmla="*/ 0 h 894450"/>
              <a:gd name="connsiteX9" fmla="*/ 5813598 w 7288262"/>
              <a:gd name="connsiteY9" fmla="*/ 0 h 894450"/>
              <a:gd name="connsiteX10" fmla="*/ 4962928 w 7288262"/>
              <a:gd name="connsiteY10" fmla="*/ 232756 h 894450"/>
              <a:gd name="connsiteX11" fmla="*/ 4349864 w 7288262"/>
              <a:gd name="connsiteY11" fmla="*/ 868680 h 894450"/>
              <a:gd name="connsiteX12" fmla="*/ 4338012 w 7288262"/>
              <a:gd name="connsiteY12" fmla="*/ 894450 h 894450"/>
              <a:gd name="connsiteX13" fmla="*/ 0 w 7288262"/>
              <a:gd name="connsiteY13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88262" h="894450">
                <a:moveTo>
                  <a:pt x="5813599" y="0"/>
                </a:moveTo>
                <a:cubicBezTo>
                  <a:pt x="6107316" y="0"/>
                  <a:pt x="6401033" y="77586"/>
                  <a:pt x="6664269" y="232756"/>
                </a:cubicBezTo>
                <a:cubicBezTo>
                  <a:pt x="6927505" y="390698"/>
                  <a:pt x="7136709" y="612371"/>
                  <a:pt x="7277332" y="870758"/>
                </a:cubicBezTo>
                <a:lnTo>
                  <a:pt x="7288262" y="894450"/>
                </a:lnTo>
                <a:lnTo>
                  <a:pt x="4338013" y="894450"/>
                </a:lnTo>
                <a:lnTo>
                  <a:pt x="4349865" y="868680"/>
                </a:lnTo>
                <a:cubicBezTo>
                  <a:pt x="4490489" y="609600"/>
                  <a:pt x="4699693" y="387927"/>
                  <a:pt x="4962929" y="232756"/>
                </a:cubicBezTo>
                <a:cubicBezTo>
                  <a:pt x="5226166" y="77586"/>
                  <a:pt x="5519883" y="0"/>
                  <a:pt x="5813599" y="0"/>
                </a:cubicBezTo>
                <a:close/>
                <a:moveTo>
                  <a:pt x="0" y="0"/>
                </a:moveTo>
                <a:lnTo>
                  <a:pt x="5813598" y="0"/>
                </a:lnTo>
                <a:cubicBezTo>
                  <a:pt x="5519882" y="0"/>
                  <a:pt x="5226165" y="77586"/>
                  <a:pt x="4962928" y="232756"/>
                </a:cubicBezTo>
                <a:cubicBezTo>
                  <a:pt x="4699692" y="387927"/>
                  <a:pt x="4490488" y="609600"/>
                  <a:pt x="4349864" y="868680"/>
                </a:cubicBezTo>
                <a:lnTo>
                  <a:pt x="4338012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C5FACB5-8C0A-44A7-80DA-F4E9D51C5E0E}"/>
              </a:ext>
            </a:extLst>
          </p:cNvPr>
          <p:cNvSpPr/>
          <p:nvPr/>
        </p:nvSpPr>
        <p:spPr>
          <a:xfrm>
            <a:off x="0" y="4704824"/>
            <a:ext cx="5488873" cy="670838"/>
          </a:xfrm>
          <a:custGeom>
            <a:avLst/>
            <a:gdLst>
              <a:gd name="connsiteX0" fmla="*/ 0 w 7318497"/>
              <a:gd name="connsiteY0" fmla="*/ 0 h 894450"/>
              <a:gd name="connsiteX1" fmla="*/ 4802216 w 7318497"/>
              <a:gd name="connsiteY1" fmla="*/ 0 h 894450"/>
              <a:gd name="connsiteX2" fmla="*/ 5487555 w 7318497"/>
              <a:gd name="connsiteY2" fmla="*/ 0 h 894450"/>
              <a:gd name="connsiteX3" fmla="*/ 7318497 w 7318497"/>
              <a:gd name="connsiteY3" fmla="*/ 0 h 894450"/>
              <a:gd name="connsiteX4" fmla="*/ 7290494 w 7318497"/>
              <a:gd name="connsiteY4" fmla="*/ 35468 h 894450"/>
              <a:gd name="connsiteX5" fmla="*/ 6824981 w 7318497"/>
              <a:gd name="connsiteY5" fmla="*/ 229432 h 894450"/>
              <a:gd name="connsiteX6" fmla="*/ 6553432 w 7318497"/>
              <a:gd name="connsiteY6" fmla="*/ 229432 h 894450"/>
              <a:gd name="connsiteX7" fmla="*/ 6553432 w 7318497"/>
              <a:gd name="connsiteY7" fmla="*/ 894450 h 894450"/>
              <a:gd name="connsiteX8" fmla="*/ 5487555 w 7318497"/>
              <a:gd name="connsiteY8" fmla="*/ 894450 h 894450"/>
              <a:gd name="connsiteX9" fmla="*/ 4802216 w 7318497"/>
              <a:gd name="connsiteY9" fmla="*/ 894450 h 894450"/>
              <a:gd name="connsiteX10" fmla="*/ 0 w 7318497"/>
              <a:gd name="connsiteY10" fmla="*/ 894450 h 8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8497" h="894450">
                <a:moveTo>
                  <a:pt x="0" y="0"/>
                </a:moveTo>
                <a:lnTo>
                  <a:pt x="4802216" y="0"/>
                </a:lnTo>
                <a:lnTo>
                  <a:pt x="5487555" y="0"/>
                </a:lnTo>
                <a:lnTo>
                  <a:pt x="7318497" y="0"/>
                </a:lnTo>
                <a:lnTo>
                  <a:pt x="7290494" y="35468"/>
                </a:lnTo>
                <a:cubicBezTo>
                  <a:pt x="7168574" y="157388"/>
                  <a:pt x="7002319" y="229432"/>
                  <a:pt x="6824981" y="229432"/>
                </a:cubicBezTo>
                <a:lnTo>
                  <a:pt x="6553432" y="229432"/>
                </a:lnTo>
                <a:lnTo>
                  <a:pt x="6553432" y="894450"/>
                </a:lnTo>
                <a:lnTo>
                  <a:pt x="5487555" y="894450"/>
                </a:lnTo>
                <a:lnTo>
                  <a:pt x="4802216" y="894450"/>
                </a:lnTo>
                <a:lnTo>
                  <a:pt x="0" y="894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lang="en-US" b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1C7AEF9-C75A-4A17-8EF5-5132B9D42C76}"/>
              </a:ext>
            </a:extLst>
          </p:cNvPr>
          <p:cNvSpPr/>
          <p:nvPr/>
        </p:nvSpPr>
        <p:spPr>
          <a:xfrm>
            <a:off x="3110376" y="2021476"/>
            <a:ext cx="2827575" cy="3354186"/>
          </a:xfrm>
          <a:custGeom>
            <a:avLst/>
            <a:gdLst>
              <a:gd name="connsiteX0" fmla="*/ 1666430 w 3770100"/>
              <a:gd name="connsiteY0" fmla="*/ 0 h 4472248"/>
              <a:gd name="connsiteX1" fmla="*/ 2517100 w 3770100"/>
              <a:gd name="connsiteY1" fmla="*/ 232756 h 4472248"/>
              <a:gd name="connsiteX2" fmla="*/ 3331747 w 3770100"/>
              <a:gd name="connsiteY2" fmla="*/ 1729047 h 4472248"/>
              <a:gd name="connsiteX3" fmla="*/ 3331747 w 3770100"/>
              <a:gd name="connsiteY3" fmla="*/ 1756757 h 4472248"/>
              <a:gd name="connsiteX4" fmla="*/ 3714132 w 3770100"/>
              <a:gd name="connsiteY4" fmla="*/ 2421775 h 4472248"/>
              <a:gd name="connsiteX5" fmla="*/ 3575587 w 3770100"/>
              <a:gd name="connsiteY5" fmla="*/ 2809702 h 4472248"/>
              <a:gd name="connsiteX6" fmla="*/ 3331747 w 3770100"/>
              <a:gd name="connsiteY6" fmla="*/ 2809702 h 4472248"/>
              <a:gd name="connsiteX7" fmla="*/ 3331747 w 3770100"/>
              <a:gd name="connsiteY7" fmla="*/ 3142211 h 4472248"/>
              <a:gd name="connsiteX8" fmla="*/ 3143325 w 3770100"/>
              <a:gd name="connsiteY8" fmla="*/ 3613266 h 4472248"/>
              <a:gd name="connsiteX9" fmla="*/ 2677812 w 3770100"/>
              <a:gd name="connsiteY9" fmla="*/ 3807230 h 4472248"/>
              <a:gd name="connsiteX10" fmla="*/ 2406263 w 3770100"/>
              <a:gd name="connsiteY10" fmla="*/ 3807230 h 4472248"/>
              <a:gd name="connsiteX11" fmla="*/ 2406263 w 3770100"/>
              <a:gd name="connsiteY11" fmla="*/ 4472248 h 4472248"/>
              <a:gd name="connsiteX12" fmla="*/ 655047 w 3770100"/>
              <a:gd name="connsiteY12" fmla="*/ 4472248 h 4472248"/>
              <a:gd name="connsiteX13" fmla="*/ 655047 w 3770100"/>
              <a:gd name="connsiteY13" fmla="*/ 3070168 h 4472248"/>
              <a:gd name="connsiteX14" fmla="*/ 1113 w 3770100"/>
              <a:gd name="connsiteY14" fmla="*/ 1729047 h 4472248"/>
              <a:gd name="connsiteX15" fmla="*/ 815760 w 3770100"/>
              <a:gd name="connsiteY15" fmla="*/ 232756 h 4472248"/>
              <a:gd name="connsiteX16" fmla="*/ 1666430 w 3770100"/>
              <a:gd name="connsiteY16" fmla="*/ 0 h 447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0100" h="4472248">
                <a:moveTo>
                  <a:pt x="1666430" y="0"/>
                </a:moveTo>
                <a:cubicBezTo>
                  <a:pt x="1960147" y="0"/>
                  <a:pt x="2253864" y="77586"/>
                  <a:pt x="2517100" y="232756"/>
                </a:cubicBezTo>
                <a:cubicBezTo>
                  <a:pt x="3043572" y="548640"/>
                  <a:pt x="3353914" y="1119447"/>
                  <a:pt x="3331747" y="1729047"/>
                </a:cubicBezTo>
                <a:lnTo>
                  <a:pt x="3331747" y="1756757"/>
                </a:lnTo>
                <a:lnTo>
                  <a:pt x="3714132" y="2421775"/>
                </a:lnTo>
                <a:cubicBezTo>
                  <a:pt x="3847136" y="2626822"/>
                  <a:pt x="3719674" y="2793077"/>
                  <a:pt x="3575587" y="2809702"/>
                </a:cubicBezTo>
                <a:lnTo>
                  <a:pt x="3331747" y="2809702"/>
                </a:lnTo>
                <a:lnTo>
                  <a:pt x="3331747" y="3142211"/>
                </a:lnTo>
                <a:cubicBezTo>
                  <a:pt x="3331747" y="3319550"/>
                  <a:pt x="3265245" y="3485804"/>
                  <a:pt x="3143325" y="3613266"/>
                </a:cubicBezTo>
                <a:cubicBezTo>
                  <a:pt x="3021405" y="3735186"/>
                  <a:pt x="2855150" y="3807230"/>
                  <a:pt x="2677812" y="3807230"/>
                </a:cubicBezTo>
                <a:lnTo>
                  <a:pt x="2406263" y="3807230"/>
                </a:lnTo>
                <a:lnTo>
                  <a:pt x="2406263" y="4472248"/>
                </a:lnTo>
                <a:lnTo>
                  <a:pt x="655047" y="4472248"/>
                </a:lnTo>
                <a:lnTo>
                  <a:pt x="655047" y="3070168"/>
                </a:lnTo>
                <a:cubicBezTo>
                  <a:pt x="239411" y="2748742"/>
                  <a:pt x="1113" y="2255520"/>
                  <a:pt x="1113" y="1729047"/>
                </a:cubicBezTo>
                <a:cubicBezTo>
                  <a:pt x="-21055" y="1119447"/>
                  <a:pt x="289287" y="543098"/>
                  <a:pt x="815760" y="232756"/>
                </a:cubicBezTo>
                <a:cubicBezTo>
                  <a:pt x="1078997" y="77586"/>
                  <a:pt x="1372714" y="0"/>
                  <a:pt x="1666430" y="0"/>
                </a:cubicBezTo>
                <a:close/>
              </a:path>
            </a:pathLst>
          </a:custGeom>
          <a:solidFill>
            <a:srgbClr val="000000">
              <a:alpha val="20000"/>
            </a:srgbClr>
          </a:solidFill>
          <a:ln w="553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54ABDD-F63D-4F49-B56A-9B7D50E0654D}"/>
              </a:ext>
            </a:extLst>
          </p:cNvPr>
          <p:cNvSpPr txBox="1"/>
          <p:nvPr/>
        </p:nvSpPr>
        <p:spPr>
          <a:xfrm>
            <a:off x="4119563" y="2118770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 b="1" cap="all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144B239-DD16-4AB6-9A26-88802FE81CE5}"/>
              </a:ext>
            </a:extLst>
          </p:cNvPr>
          <p:cNvSpPr txBox="1"/>
          <p:nvPr/>
        </p:nvSpPr>
        <p:spPr>
          <a:xfrm>
            <a:off x="4119563" y="2789607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4586AD-F646-4529-BBEA-25C47DB847F1}"/>
              </a:ext>
            </a:extLst>
          </p:cNvPr>
          <p:cNvSpPr txBox="1"/>
          <p:nvPr/>
        </p:nvSpPr>
        <p:spPr>
          <a:xfrm>
            <a:off x="4119563" y="3460445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 b="1" cap="all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6D4D882-BCC5-44A2-BFEA-110805E721A1}"/>
              </a:ext>
            </a:extLst>
          </p:cNvPr>
          <p:cNvSpPr txBox="1"/>
          <p:nvPr/>
        </p:nvSpPr>
        <p:spPr>
          <a:xfrm>
            <a:off x="4119563" y="4131282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 cap="all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E656E9-A1C5-4B97-BF21-79A52AE96631}"/>
              </a:ext>
            </a:extLst>
          </p:cNvPr>
          <p:cNvSpPr txBox="1"/>
          <p:nvPr/>
        </p:nvSpPr>
        <p:spPr>
          <a:xfrm>
            <a:off x="4119563" y="4802118"/>
            <a:ext cx="511307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 b="1" cap="all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07052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10121</TotalTime>
  <Words>318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Head w/ 5 Layers – Slide Template</vt:lpstr>
      <vt:lpstr>Infographic Head w/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Head w/ 5 Layers</dc:title>
  <dc:creator>PresentationGO.com</dc:creator>
  <dc:description>© Copyright PresentationGO.com</dc:description>
  <dcterms:created xsi:type="dcterms:W3CDTF">2014-11-26T05:14:11Z</dcterms:created>
  <dcterms:modified xsi:type="dcterms:W3CDTF">2019-04-30T03:51:42Z</dcterms:modified>
  <cp:category>Graphics &amp; Metaphors</cp:category>
</cp:coreProperties>
</file>