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Heptagon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645194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7739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218920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071467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0099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366373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54632E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4118D5-A4EF-4EB8-9950-A343DC0882FC}"/>
              </a:ext>
            </a:extLst>
          </p:cNvPr>
          <p:cNvSpPr/>
          <p:nvPr/>
        </p:nvSpPr>
        <p:spPr>
          <a:xfrm>
            <a:off x="3566481" y="2548864"/>
            <a:ext cx="2167526" cy="2110960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D01D29-9930-4B39-9953-FC5F5415301C}"/>
              </a:ext>
            </a:extLst>
          </p:cNvPr>
          <p:cNvCxnSpPr>
            <a:cxnSpLocks/>
            <a:stCxn id="51" idx="9"/>
            <a:endCxn id="53" idx="9"/>
          </p:cNvCxnSpPr>
          <p:nvPr/>
        </p:nvCxnSpPr>
        <p:spPr>
          <a:xfrm flipV="1">
            <a:off x="3566481" y="3727327"/>
            <a:ext cx="640534" cy="17908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1E5FAAE-FBEE-420A-98D4-2634E9BC85EC}"/>
              </a:ext>
            </a:extLst>
          </p:cNvPr>
          <p:cNvSpPr/>
          <p:nvPr/>
        </p:nvSpPr>
        <p:spPr>
          <a:xfrm>
            <a:off x="4207016" y="3172130"/>
            <a:ext cx="886456" cy="863321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67F4D91-B9A6-4CA9-9F48-7A8E7BECA5F9}"/>
              </a:ext>
            </a:extLst>
          </p:cNvPr>
          <p:cNvCxnSpPr>
            <a:cxnSpLocks/>
            <a:stCxn id="51" idx="10"/>
            <a:endCxn id="53" idx="11"/>
          </p:cNvCxnSpPr>
          <p:nvPr/>
        </p:nvCxnSpPr>
        <p:spPr>
          <a:xfrm>
            <a:off x="3780966" y="2967967"/>
            <a:ext cx="513787" cy="37553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E9C7B74-B0A1-48DA-AF56-70B49B2A13A5}"/>
              </a:ext>
            </a:extLst>
          </p:cNvPr>
          <p:cNvCxnSpPr>
            <a:cxnSpLocks/>
            <a:stCxn id="51" idx="12"/>
            <a:endCxn id="53" idx="12"/>
          </p:cNvCxnSpPr>
          <p:nvPr/>
        </p:nvCxnSpPr>
        <p:spPr>
          <a:xfrm>
            <a:off x="4647758" y="2549142"/>
            <a:ext cx="1469" cy="62310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F61185E-8D58-4CC5-9975-93A415698230}"/>
              </a:ext>
            </a:extLst>
          </p:cNvPr>
          <p:cNvCxnSpPr>
            <a:cxnSpLocks/>
            <a:stCxn id="51" idx="1"/>
            <a:endCxn id="53" idx="1"/>
          </p:cNvCxnSpPr>
          <p:nvPr/>
        </p:nvCxnSpPr>
        <p:spPr>
          <a:xfrm flipH="1">
            <a:off x="5006075" y="2968188"/>
            <a:ext cx="514234" cy="37543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69582CA-CDE6-457D-8F60-BDADF452A8D2}"/>
              </a:ext>
            </a:extLst>
          </p:cNvPr>
          <p:cNvCxnSpPr>
            <a:cxnSpLocks/>
            <a:stCxn id="51" idx="2"/>
            <a:endCxn id="53" idx="3"/>
          </p:cNvCxnSpPr>
          <p:nvPr/>
        </p:nvCxnSpPr>
        <p:spPr>
          <a:xfrm flipH="1" flipV="1">
            <a:off x="5093148" y="3727592"/>
            <a:ext cx="640859" cy="17546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9312A7-F6E5-4BE2-8E83-B8E9C283A18B}"/>
              </a:ext>
            </a:extLst>
          </p:cNvPr>
          <p:cNvCxnSpPr>
            <a:cxnSpLocks/>
            <a:stCxn id="51" idx="4"/>
            <a:endCxn id="53" idx="5"/>
          </p:cNvCxnSpPr>
          <p:nvPr/>
        </p:nvCxnSpPr>
        <p:spPr>
          <a:xfrm flipH="1" flipV="1">
            <a:off x="4847827" y="4035451"/>
            <a:ext cx="286418" cy="6239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4D6A7B7-1031-46CC-B500-8742AC3BC7E3}"/>
              </a:ext>
            </a:extLst>
          </p:cNvPr>
          <p:cNvCxnSpPr>
            <a:cxnSpLocks/>
            <a:stCxn id="51" idx="6"/>
            <a:endCxn id="53" idx="6"/>
          </p:cNvCxnSpPr>
          <p:nvPr/>
        </p:nvCxnSpPr>
        <p:spPr>
          <a:xfrm flipV="1">
            <a:off x="4170319" y="4035451"/>
            <a:ext cx="283649" cy="62437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D036D8C-5EDC-44B8-AFF3-EA23D5768103}"/>
              </a:ext>
            </a:extLst>
          </p:cNvPr>
          <p:cNvGrpSpPr/>
          <p:nvPr/>
        </p:nvGrpSpPr>
        <p:grpSpPr>
          <a:xfrm>
            <a:off x="3106343" y="2099838"/>
            <a:ext cx="3087803" cy="3009011"/>
            <a:chOff x="3106343" y="2099838"/>
            <a:chExt cx="3087803" cy="3009011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F4A2BFF-8003-4935-B18A-8850EB4358FD}"/>
                </a:ext>
              </a:extLst>
            </p:cNvPr>
            <p:cNvSpPr/>
            <p:nvPr/>
          </p:nvSpPr>
          <p:spPr>
            <a:xfrm>
              <a:off x="4652528" y="2099838"/>
              <a:ext cx="1238144" cy="178492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7381 w 21600"/>
                <a:gd name="connsiteY4" fmla="*/ 578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6727 w 21600"/>
                <a:gd name="connsiteY4" fmla="*/ 6070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9699 w 21600"/>
                <a:gd name="connsiteY2" fmla="*/ 14448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20779 w 21600"/>
                <a:gd name="connsiteY2" fmla="*/ 15197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7218"/>
                  </a:lnTo>
                  <a:cubicBezTo>
                    <a:pt x="21326" y="9878"/>
                    <a:pt x="21053" y="12537"/>
                    <a:pt x="20779" y="15197"/>
                  </a:cubicBezTo>
                  <a:lnTo>
                    <a:pt x="17501" y="21600"/>
                  </a:lnTo>
                  <a:lnTo>
                    <a:pt x="14032" y="11073"/>
                  </a:lnTo>
                  <a:lnTo>
                    <a:pt x="6727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3A42C33-B5DE-4ACC-8A6A-6C562D2D3926}"/>
                </a:ext>
              </a:extLst>
            </p:cNvPr>
            <p:cNvSpPr/>
            <p:nvPr/>
          </p:nvSpPr>
          <p:spPr>
            <a:xfrm>
              <a:off x="5098340" y="2696410"/>
              <a:ext cx="1095806" cy="1886588"/>
            </a:xfrm>
            <a:custGeom>
              <a:avLst/>
              <a:gdLst>
                <a:gd name="connsiteX0" fmla="*/ 21600 w 21600"/>
                <a:gd name="connsiteY0" fmla="*/ 15340 h 21600"/>
                <a:gd name="connsiteX1" fmla="*/ 11874 w 21600"/>
                <a:gd name="connsiteY1" fmla="*/ 18235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  <a:gd name="connsiteX0" fmla="*/ 21600 w 21600"/>
                <a:gd name="connsiteY0" fmla="*/ 15340 h 21600"/>
                <a:gd name="connsiteX1" fmla="*/ 12578 w 21600"/>
                <a:gd name="connsiteY1" fmla="*/ 20280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5340"/>
                  </a:moveTo>
                  <a:lnTo>
                    <a:pt x="12578" y="20280"/>
                  </a:lnTo>
                  <a:lnTo>
                    <a:pt x="0" y="21600"/>
                  </a:lnTo>
                  <a:lnTo>
                    <a:pt x="10956" y="13607"/>
                  </a:lnTo>
                  <a:lnTo>
                    <a:pt x="15588" y="0"/>
                  </a:lnTo>
                  <a:lnTo>
                    <a:pt x="21600" y="1534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337B208-F1BA-4E72-A21B-B6CFF523006B}"/>
                </a:ext>
              </a:extLst>
            </p:cNvPr>
            <p:cNvSpPr/>
            <p:nvPr/>
          </p:nvSpPr>
          <p:spPr>
            <a:xfrm>
              <a:off x="4205885" y="4035640"/>
              <a:ext cx="1988261" cy="107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97" y="21600"/>
                  </a:moveTo>
                  <a:lnTo>
                    <a:pt x="0" y="11005"/>
                  </a:lnTo>
                  <a:lnTo>
                    <a:pt x="9695" y="1100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095FCB1-C1D8-4F3B-9579-214F6B2343EF}"/>
                </a:ext>
              </a:extLst>
            </p:cNvPr>
            <p:cNvSpPr/>
            <p:nvPr/>
          </p:nvSpPr>
          <p:spPr>
            <a:xfrm>
              <a:off x="3645883" y="3884260"/>
              <a:ext cx="1690024" cy="1224589"/>
            </a:xfrm>
            <a:custGeom>
              <a:avLst/>
              <a:gdLst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1915 w 21600"/>
                <a:gd name="connsiteY4" fmla="*/ 10585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89 w 21600"/>
                <a:gd name="connsiteY4" fmla="*/ 11005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7133" y="12314"/>
                  </a:lnTo>
                  <a:lnTo>
                    <a:pt x="21600" y="21600"/>
                  </a:lnTo>
                  <a:lnTo>
                    <a:pt x="4043" y="21600"/>
                  </a:lnTo>
                  <a:lnTo>
                    <a:pt x="89" y="11005"/>
                  </a:lnTo>
                  <a:cubicBezTo>
                    <a:pt x="59" y="7337"/>
                    <a:pt x="30" y="3668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A68CF03-B946-4AEC-B1B9-E14A6305945A}"/>
                </a:ext>
              </a:extLst>
            </p:cNvPr>
            <p:cNvSpPr/>
            <p:nvPr/>
          </p:nvSpPr>
          <p:spPr>
            <a:xfrm>
              <a:off x="3106343" y="3014395"/>
              <a:ext cx="856309" cy="2094454"/>
            </a:xfrm>
            <a:custGeom>
              <a:avLst/>
              <a:gdLst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9220 w 21600"/>
                <a:gd name="connsiteY4" fmla="*/ 5116 h 21600"/>
                <a:gd name="connsiteX5" fmla="*/ 18636 w 21600"/>
                <a:gd name="connsiteY5" fmla="*/ 0 h 21600"/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6337 w 21600"/>
                <a:gd name="connsiteY4" fmla="*/ 3422 h 21600"/>
                <a:gd name="connsiteX5" fmla="*/ 18636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636" y="0"/>
                  </a:moveTo>
                  <a:lnTo>
                    <a:pt x="13621" y="8971"/>
                  </a:lnTo>
                  <a:lnTo>
                    <a:pt x="21600" y="21600"/>
                  </a:lnTo>
                  <a:lnTo>
                    <a:pt x="0" y="10532"/>
                  </a:lnTo>
                  <a:lnTo>
                    <a:pt x="6337" y="3422"/>
                  </a:lnTo>
                  <a:lnTo>
                    <a:pt x="18636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72452C97-A625-450C-9BBF-387051A6CE35}"/>
                </a:ext>
              </a:extLst>
            </p:cNvPr>
            <p:cNvSpPr/>
            <p:nvPr/>
          </p:nvSpPr>
          <p:spPr>
            <a:xfrm>
              <a:off x="3106343" y="2472778"/>
              <a:ext cx="1543163" cy="1563055"/>
            </a:xfrm>
            <a:custGeom>
              <a:avLst/>
              <a:gdLst>
                <a:gd name="connsiteX0" fmla="*/ 4301 w 21600"/>
                <a:gd name="connsiteY0" fmla="*/ 1073 h 21600"/>
                <a:gd name="connsiteX1" fmla="*/ 12516 w 21600"/>
                <a:gd name="connsiteY1" fmla="*/ 499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1073 h 21600"/>
                <a:gd name="connsiteX1" fmla="*/ 12366 w 21600"/>
                <a:gd name="connsiteY1" fmla="*/ 61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2034 h 22561"/>
                <a:gd name="connsiteX1" fmla="*/ 18432 w 21600"/>
                <a:gd name="connsiteY1" fmla="*/ 0 h 22561"/>
                <a:gd name="connsiteX2" fmla="*/ 21600 w 21600"/>
                <a:gd name="connsiteY2" fmla="*/ 961 h 22561"/>
                <a:gd name="connsiteX3" fmla="*/ 10341 w 21600"/>
                <a:gd name="connsiteY3" fmla="*/ 6915 h 22561"/>
                <a:gd name="connsiteX4" fmla="*/ 0 w 21600"/>
                <a:gd name="connsiteY4" fmla="*/ 22561 h 22561"/>
                <a:gd name="connsiteX5" fmla="*/ 4301 w 21600"/>
                <a:gd name="connsiteY5" fmla="*/ 2034 h 22561"/>
                <a:gd name="connsiteX0" fmla="*/ 4301 w 21600"/>
                <a:gd name="connsiteY0" fmla="*/ 3420 h 23947"/>
                <a:gd name="connsiteX1" fmla="*/ 12899 w 21600"/>
                <a:gd name="connsiteY1" fmla="*/ 0 h 23947"/>
                <a:gd name="connsiteX2" fmla="*/ 21600 w 21600"/>
                <a:gd name="connsiteY2" fmla="*/ 2347 h 23947"/>
                <a:gd name="connsiteX3" fmla="*/ 10341 w 21600"/>
                <a:gd name="connsiteY3" fmla="*/ 8301 h 23947"/>
                <a:gd name="connsiteX4" fmla="*/ 0 w 21600"/>
                <a:gd name="connsiteY4" fmla="*/ 23947 h 23947"/>
                <a:gd name="connsiteX5" fmla="*/ 4301 w 21600"/>
                <a:gd name="connsiteY5" fmla="*/ 3420 h 23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947" extrusionOk="0">
                  <a:moveTo>
                    <a:pt x="4301" y="3420"/>
                  </a:moveTo>
                  <a:lnTo>
                    <a:pt x="12899" y="0"/>
                  </a:lnTo>
                  <a:lnTo>
                    <a:pt x="21600" y="2347"/>
                  </a:lnTo>
                  <a:lnTo>
                    <a:pt x="10341" y="8301"/>
                  </a:lnTo>
                  <a:lnTo>
                    <a:pt x="0" y="23947"/>
                  </a:lnTo>
                  <a:lnTo>
                    <a:pt x="4301" y="342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DC7A45-9218-446D-9BC1-5E5B15DC918B}"/>
                </a:ext>
              </a:extLst>
            </p:cNvPr>
            <p:cNvSpPr/>
            <p:nvPr/>
          </p:nvSpPr>
          <p:spPr>
            <a:xfrm>
              <a:off x="3416700" y="2099838"/>
              <a:ext cx="2040230" cy="915055"/>
            </a:xfrm>
            <a:custGeom>
              <a:avLst/>
              <a:gdLst>
                <a:gd name="connsiteX0" fmla="*/ 13084 w 21600"/>
                <a:gd name="connsiteY0" fmla="*/ 0 h 21600"/>
                <a:gd name="connsiteX1" fmla="*/ 21600 w 21600"/>
                <a:gd name="connsiteY1" fmla="*/ 21600 h 21600"/>
                <a:gd name="connsiteX2" fmla="*/ 13084 w 21600"/>
                <a:gd name="connsiteY2" fmla="*/ 12427 h 21600"/>
                <a:gd name="connsiteX3" fmla="*/ 5273 w 21600"/>
                <a:gd name="connsiteY3" fmla="*/ 13484 h 21600"/>
                <a:gd name="connsiteX4" fmla="*/ 0 w 21600"/>
                <a:gd name="connsiteY4" fmla="*/ 14080 h 21600"/>
                <a:gd name="connsiteX5" fmla="*/ 13084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3084" y="0"/>
                  </a:moveTo>
                  <a:lnTo>
                    <a:pt x="21600" y="21600"/>
                  </a:lnTo>
                  <a:lnTo>
                    <a:pt x="13084" y="12427"/>
                  </a:lnTo>
                  <a:lnTo>
                    <a:pt x="5273" y="13484"/>
                  </a:lnTo>
                  <a:lnTo>
                    <a:pt x="0" y="14080"/>
                  </a:lnTo>
                  <a:lnTo>
                    <a:pt x="13084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7" name="Graphic 66" descr="Bar graph with upward trend with solid fill">
            <a:extLst>
              <a:ext uri="{FF2B5EF4-FFF2-40B4-BE49-F238E27FC236}">
                <a16:creationId xmlns:a16="http://schemas.microsoft.com/office/drawing/2014/main" id="{176A4345-ED60-477D-B2CF-60F35D478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8105" y="2256444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67" descr="Brainstorm with solid fill">
            <a:extLst>
              <a:ext uri="{FF2B5EF4-FFF2-40B4-BE49-F238E27FC236}">
                <a16:creationId xmlns:a16="http://schemas.microsoft.com/office/drawing/2014/main" id="{B68FC03B-EE9F-4C9D-BC01-32A42EACD1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8588" y="3870134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Bullseye with solid fill">
            <a:extLst>
              <a:ext uri="{FF2B5EF4-FFF2-40B4-BE49-F238E27FC236}">
                <a16:creationId xmlns:a16="http://schemas.microsoft.com/office/drawing/2014/main" id="{C7BF6F1A-4F06-4BFD-93DD-7AC9D83E91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56489" y="4608835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Gears with solid fill">
            <a:extLst>
              <a:ext uri="{FF2B5EF4-FFF2-40B4-BE49-F238E27FC236}">
                <a16:creationId xmlns:a16="http://schemas.microsoft.com/office/drawing/2014/main" id="{8E07F752-221E-42D3-9258-82D37F4270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58397" y="4714963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Hourglass 30% with solid fill">
            <a:extLst>
              <a:ext uri="{FF2B5EF4-FFF2-40B4-BE49-F238E27FC236}">
                <a16:creationId xmlns:a16="http://schemas.microsoft.com/office/drawing/2014/main" id="{09DDBDD0-D342-4D01-8CCA-0F94C0AF07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49580" y="2766799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Lightbulb with solid fill">
            <a:extLst>
              <a:ext uri="{FF2B5EF4-FFF2-40B4-BE49-F238E27FC236}">
                <a16:creationId xmlns:a16="http://schemas.microsoft.com/office/drawing/2014/main" id="{6C4B145F-7E44-41FF-8F2F-3423E0CAC88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79642" y="2685668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72" descr="Research with solid fill">
            <a:extLst>
              <a:ext uri="{FF2B5EF4-FFF2-40B4-BE49-F238E27FC236}">
                <a16:creationId xmlns:a16="http://schemas.microsoft.com/office/drawing/2014/main" id="{29381C16-C4D7-4D7C-8262-D465EB67EF6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01094" y="3697232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73" descr="Trophy">
            <a:extLst>
              <a:ext uri="{FF2B5EF4-FFF2-40B4-BE49-F238E27FC236}">
                <a16:creationId xmlns:a16="http://schemas.microsoft.com/office/drawing/2014/main" id="{63170712-A969-4601-AAAE-FA076AEEC1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04299" y="3410122"/>
            <a:ext cx="491890" cy="49189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CA3CB0FD-9F29-462A-A047-CC48F8C1A067}"/>
              </a:ext>
            </a:extLst>
          </p:cNvPr>
          <p:cNvSpPr txBox="1"/>
          <p:nvPr/>
        </p:nvSpPr>
        <p:spPr>
          <a:xfrm>
            <a:off x="5114069" y="3297206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96D9A17-78DB-4A82-96E5-F9FE653F9679}"/>
              </a:ext>
            </a:extLst>
          </p:cNvPr>
          <p:cNvSpPr txBox="1"/>
          <p:nvPr/>
        </p:nvSpPr>
        <p:spPr>
          <a:xfrm>
            <a:off x="4973610" y="3876123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BC59950-34E0-4AE6-BF10-03251AAE3448}"/>
              </a:ext>
            </a:extLst>
          </p:cNvPr>
          <p:cNvSpPr txBox="1"/>
          <p:nvPr/>
        </p:nvSpPr>
        <p:spPr>
          <a:xfrm>
            <a:off x="4447170" y="4159573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0876014-E470-40A3-884B-9675C002AC41}"/>
              </a:ext>
            </a:extLst>
          </p:cNvPr>
          <p:cNvSpPr txBox="1"/>
          <p:nvPr/>
        </p:nvSpPr>
        <p:spPr>
          <a:xfrm>
            <a:off x="3914024" y="3901369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E02D405-1F19-48BC-9468-0AD6A573C176}"/>
              </a:ext>
            </a:extLst>
          </p:cNvPr>
          <p:cNvSpPr txBox="1"/>
          <p:nvPr/>
        </p:nvSpPr>
        <p:spPr>
          <a:xfrm>
            <a:off x="3801317" y="3308290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75F098B-68F2-44F1-B439-8EDCE53B9298}"/>
              </a:ext>
            </a:extLst>
          </p:cNvPr>
          <p:cNvSpPr txBox="1"/>
          <p:nvPr/>
        </p:nvSpPr>
        <p:spPr>
          <a:xfrm>
            <a:off x="4143664" y="2871913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36E71C0-90D1-419A-8159-ECBFF7F2DD0D}"/>
              </a:ext>
            </a:extLst>
          </p:cNvPr>
          <p:cNvSpPr txBox="1"/>
          <p:nvPr/>
        </p:nvSpPr>
        <p:spPr>
          <a:xfrm>
            <a:off x="4723219" y="2883846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792646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603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Heptagon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645194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7739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218920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071467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0099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366373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38840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792646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614F731-0B7B-4AD7-8737-4D2BA2128AA5}"/>
              </a:ext>
            </a:extLst>
          </p:cNvPr>
          <p:cNvSpPr/>
          <p:nvPr/>
        </p:nvSpPr>
        <p:spPr>
          <a:xfrm>
            <a:off x="3566481" y="2548864"/>
            <a:ext cx="2167526" cy="2110960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A116892-46B1-4E34-8812-FCAF1451C8FE}"/>
              </a:ext>
            </a:extLst>
          </p:cNvPr>
          <p:cNvCxnSpPr>
            <a:cxnSpLocks/>
            <a:stCxn id="77" idx="9"/>
            <a:endCxn id="79" idx="9"/>
          </p:cNvCxnSpPr>
          <p:nvPr/>
        </p:nvCxnSpPr>
        <p:spPr>
          <a:xfrm flipV="1">
            <a:off x="3566481" y="3727327"/>
            <a:ext cx="640534" cy="17908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8299E6D-93D0-4218-B861-72EA390FA0FF}"/>
              </a:ext>
            </a:extLst>
          </p:cNvPr>
          <p:cNvSpPr/>
          <p:nvPr/>
        </p:nvSpPr>
        <p:spPr>
          <a:xfrm>
            <a:off x="4207016" y="3172130"/>
            <a:ext cx="886456" cy="863321"/>
          </a:xfrm>
          <a:custGeom>
            <a:avLst/>
            <a:gdLst>
              <a:gd name="connsiteX0" fmla="*/ 1341623 w 2678076"/>
              <a:gd name="connsiteY0" fmla="*/ 0 h 2608185"/>
              <a:gd name="connsiteX1" fmla="*/ 2414042 w 2678076"/>
              <a:gd name="connsiteY1" fmla="*/ 518094 h 2608185"/>
              <a:gd name="connsiteX2" fmla="*/ 2678076 w 2678076"/>
              <a:gd name="connsiteY2" fmla="*/ 1673165 h 2608185"/>
              <a:gd name="connsiteX3" fmla="*/ 2677099 w 2678076"/>
              <a:gd name="connsiteY3" fmla="*/ 1678109 h 2608185"/>
              <a:gd name="connsiteX4" fmla="*/ 1937043 w 2678076"/>
              <a:gd name="connsiteY4" fmla="*/ 2607644 h 2608185"/>
              <a:gd name="connsiteX5" fmla="*/ 1935958 w 2678076"/>
              <a:gd name="connsiteY5" fmla="*/ 2608185 h 2608185"/>
              <a:gd name="connsiteX6" fmla="*/ 746069 w 2678076"/>
              <a:gd name="connsiteY6" fmla="*/ 2608185 h 2608185"/>
              <a:gd name="connsiteX7" fmla="*/ 743532 w 2678076"/>
              <a:gd name="connsiteY7" fmla="*/ 2608130 h 2608185"/>
              <a:gd name="connsiteX8" fmla="*/ 280 w 2678076"/>
              <a:gd name="connsiteY8" fmla="*/ 1678392 h 2608185"/>
              <a:gd name="connsiteX9" fmla="*/ 0 w 2678076"/>
              <a:gd name="connsiteY9" fmla="*/ 1677308 h 2608185"/>
              <a:gd name="connsiteX10" fmla="*/ 265006 w 2678076"/>
              <a:gd name="connsiteY10" fmla="*/ 517821 h 2608185"/>
              <a:gd name="connsiteX11" fmla="*/ 265066 w 2678076"/>
              <a:gd name="connsiteY11" fmla="*/ 517739 h 2608185"/>
              <a:gd name="connsiteX12" fmla="*/ 1335966 w 2678076"/>
              <a:gd name="connsiteY12" fmla="*/ 344 h 260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8076" h="2608185">
                <a:moveTo>
                  <a:pt x="1341623" y="0"/>
                </a:moveTo>
                <a:lnTo>
                  <a:pt x="2414042" y="518094"/>
                </a:lnTo>
                <a:lnTo>
                  <a:pt x="2678076" y="1673165"/>
                </a:lnTo>
                <a:lnTo>
                  <a:pt x="2677099" y="1678109"/>
                </a:lnTo>
                <a:lnTo>
                  <a:pt x="1937043" y="2607644"/>
                </a:lnTo>
                <a:lnTo>
                  <a:pt x="1935958" y="2608185"/>
                </a:lnTo>
                <a:lnTo>
                  <a:pt x="746069" y="2608185"/>
                </a:lnTo>
                <a:lnTo>
                  <a:pt x="743532" y="2608130"/>
                </a:lnTo>
                <a:lnTo>
                  <a:pt x="280" y="1678392"/>
                </a:lnTo>
                <a:cubicBezTo>
                  <a:pt x="187" y="1678031"/>
                  <a:pt x="93" y="1677669"/>
                  <a:pt x="0" y="1677308"/>
                </a:cubicBezTo>
                <a:lnTo>
                  <a:pt x="265006" y="517821"/>
                </a:lnTo>
                <a:cubicBezTo>
                  <a:pt x="265026" y="517794"/>
                  <a:pt x="265046" y="517766"/>
                  <a:pt x="265066" y="517739"/>
                </a:cubicBezTo>
                <a:lnTo>
                  <a:pt x="1335966" y="344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3430F14-FC80-4AB4-9689-FD5C4309FF98}"/>
              </a:ext>
            </a:extLst>
          </p:cNvPr>
          <p:cNvCxnSpPr>
            <a:cxnSpLocks/>
            <a:stCxn id="77" idx="10"/>
            <a:endCxn id="79" idx="11"/>
          </p:cNvCxnSpPr>
          <p:nvPr/>
        </p:nvCxnSpPr>
        <p:spPr>
          <a:xfrm>
            <a:off x="3780966" y="2967967"/>
            <a:ext cx="513787" cy="37553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59B8B84-5768-4401-B2EB-6E61E94DBA49}"/>
              </a:ext>
            </a:extLst>
          </p:cNvPr>
          <p:cNvCxnSpPr>
            <a:cxnSpLocks/>
            <a:stCxn id="77" idx="12"/>
            <a:endCxn id="79" idx="12"/>
          </p:cNvCxnSpPr>
          <p:nvPr/>
        </p:nvCxnSpPr>
        <p:spPr>
          <a:xfrm>
            <a:off x="4647758" y="2549142"/>
            <a:ext cx="1469" cy="62310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2DF6F20-5487-475F-A1DB-D45A41721AE4}"/>
              </a:ext>
            </a:extLst>
          </p:cNvPr>
          <p:cNvCxnSpPr>
            <a:cxnSpLocks/>
            <a:stCxn id="77" idx="1"/>
            <a:endCxn id="79" idx="1"/>
          </p:cNvCxnSpPr>
          <p:nvPr/>
        </p:nvCxnSpPr>
        <p:spPr>
          <a:xfrm flipH="1">
            <a:off x="5006075" y="2968188"/>
            <a:ext cx="514234" cy="37543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EEA18B7-A8DD-4203-A532-A78F12C7E5BA}"/>
              </a:ext>
            </a:extLst>
          </p:cNvPr>
          <p:cNvCxnSpPr>
            <a:cxnSpLocks/>
            <a:stCxn id="77" idx="2"/>
            <a:endCxn id="79" idx="3"/>
          </p:cNvCxnSpPr>
          <p:nvPr/>
        </p:nvCxnSpPr>
        <p:spPr>
          <a:xfrm flipH="1" flipV="1">
            <a:off x="5093148" y="3727592"/>
            <a:ext cx="640859" cy="17546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2527886-280A-4577-9399-46BC6287016D}"/>
              </a:ext>
            </a:extLst>
          </p:cNvPr>
          <p:cNvCxnSpPr>
            <a:cxnSpLocks/>
            <a:stCxn id="77" idx="4"/>
            <a:endCxn id="79" idx="5"/>
          </p:cNvCxnSpPr>
          <p:nvPr/>
        </p:nvCxnSpPr>
        <p:spPr>
          <a:xfrm flipH="1" flipV="1">
            <a:off x="4847827" y="4035451"/>
            <a:ext cx="286418" cy="6239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D90D302-2F4E-477A-B63B-AF76593ADA86}"/>
              </a:ext>
            </a:extLst>
          </p:cNvPr>
          <p:cNvCxnSpPr>
            <a:cxnSpLocks/>
            <a:stCxn id="77" idx="6"/>
            <a:endCxn id="79" idx="6"/>
          </p:cNvCxnSpPr>
          <p:nvPr/>
        </p:nvCxnSpPr>
        <p:spPr>
          <a:xfrm flipV="1">
            <a:off x="4170319" y="4035451"/>
            <a:ext cx="283649" cy="62437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9F440A1-1CDC-4B8B-A1B2-BCDDE0DD3212}"/>
              </a:ext>
            </a:extLst>
          </p:cNvPr>
          <p:cNvGrpSpPr/>
          <p:nvPr/>
        </p:nvGrpSpPr>
        <p:grpSpPr>
          <a:xfrm>
            <a:off x="3106343" y="2099838"/>
            <a:ext cx="3087803" cy="3009011"/>
            <a:chOff x="3106343" y="2099838"/>
            <a:chExt cx="3087803" cy="3009011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F8F7E48-A65A-4325-941E-9DE424D2C5A1}"/>
                </a:ext>
              </a:extLst>
            </p:cNvPr>
            <p:cNvSpPr/>
            <p:nvPr/>
          </p:nvSpPr>
          <p:spPr>
            <a:xfrm>
              <a:off x="4652528" y="2099838"/>
              <a:ext cx="1238144" cy="178492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7381 w 21600"/>
                <a:gd name="connsiteY4" fmla="*/ 578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7501 w 21600"/>
                <a:gd name="connsiteY2" fmla="*/ 21600 h 21600"/>
                <a:gd name="connsiteX3" fmla="*/ 14032 w 21600"/>
                <a:gd name="connsiteY3" fmla="*/ 11073 h 21600"/>
                <a:gd name="connsiteX4" fmla="*/ 6727 w 21600"/>
                <a:gd name="connsiteY4" fmla="*/ 6070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19699 w 21600"/>
                <a:gd name="connsiteY2" fmla="*/ 14448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  <a:gd name="connsiteX0" fmla="*/ 0 w 21600"/>
                <a:gd name="connsiteY0" fmla="*/ 0 h 21600"/>
                <a:gd name="connsiteX1" fmla="*/ 21600 w 21600"/>
                <a:gd name="connsiteY1" fmla="*/ 7218 h 21600"/>
                <a:gd name="connsiteX2" fmla="*/ 20779 w 21600"/>
                <a:gd name="connsiteY2" fmla="*/ 15197 h 21600"/>
                <a:gd name="connsiteX3" fmla="*/ 17501 w 21600"/>
                <a:gd name="connsiteY3" fmla="*/ 21600 h 21600"/>
                <a:gd name="connsiteX4" fmla="*/ 14032 w 21600"/>
                <a:gd name="connsiteY4" fmla="*/ 11073 h 21600"/>
                <a:gd name="connsiteX5" fmla="*/ 6727 w 21600"/>
                <a:gd name="connsiteY5" fmla="*/ 6070 h 21600"/>
                <a:gd name="connsiteX6" fmla="*/ 0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7218"/>
                  </a:lnTo>
                  <a:cubicBezTo>
                    <a:pt x="21326" y="9878"/>
                    <a:pt x="21053" y="12537"/>
                    <a:pt x="20779" y="15197"/>
                  </a:cubicBezTo>
                  <a:lnTo>
                    <a:pt x="17501" y="21600"/>
                  </a:lnTo>
                  <a:lnTo>
                    <a:pt x="14032" y="11073"/>
                  </a:lnTo>
                  <a:lnTo>
                    <a:pt x="6727" y="6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FB14E07C-A262-4301-82F4-D6911BDF18CD}"/>
                </a:ext>
              </a:extLst>
            </p:cNvPr>
            <p:cNvSpPr/>
            <p:nvPr/>
          </p:nvSpPr>
          <p:spPr>
            <a:xfrm>
              <a:off x="5098340" y="2696410"/>
              <a:ext cx="1095806" cy="1886588"/>
            </a:xfrm>
            <a:custGeom>
              <a:avLst/>
              <a:gdLst>
                <a:gd name="connsiteX0" fmla="*/ 21600 w 21600"/>
                <a:gd name="connsiteY0" fmla="*/ 15340 h 21600"/>
                <a:gd name="connsiteX1" fmla="*/ 11874 w 21600"/>
                <a:gd name="connsiteY1" fmla="*/ 18235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  <a:gd name="connsiteX0" fmla="*/ 21600 w 21600"/>
                <a:gd name="connsiteY0" fmla="*/ 15340 h 21600"/>
                <a:gd name="connsiteX1" fmla="*/ 12578 w 21600"/>
                <a:gd name="connsiteY1" fmla="*/ 20280 h 21600"/>
                <a:gd name="connsiteX2" fmla="*/ 0 w 21600"/>
                <a:gd name="connsiteY2" fmla="*/ 21600 h 21600"/>
                <a:gd name="connsiteX3" fmla="*/ 10956 w 21600"/>
                <a:gd name="connsiteY3" fmla="*/ 13607 h 21600"/>
                <a:gd name="connsiteX4" fmla="*/ 15588 w 21600"/>
                <a:gd name="connsiteY4" fmla="*/ 0 h 21600"/>
                <a:gd name="connsiteX5" fmla="*/ 21600 w 21600"/>
                <a:gd name="connsiteY5" fmla="*/ 1534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5340"/>
                  </a:moveTo>
                  <a:lnTo>
                    <a:pt x="12578" y="20280"/>
                  </a:lnTo>
                  <a:lnTo>
                    <a:pt x="0" y="21600"/>
                  </a:lnTo>
                  <a:lnTo>
                    <a:pt x="10956" y="13607"/>
                  </a:lnTo>
                  <a:lnTo>
                    <a:pt x="15588" y="0"/>
                  </a:lnTo>
                  <a:lnTo>
                    <a:pt x="21600" y="1534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108222B2-55C3-4B44-8289-B996A090A8AD}"/>
                </a:ext>
              </a:extLst>
            </p:cNvPr>
            <p:cNvSpPr/>
            <p:nvPr/>
          </p:nvSpPr>
          <p:spPr>
            <a:xfrm>
              <a:off x="4205885" y="4035640"/>
              <a:ext cx="1988261" cy="107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97" y="21600"/>
                  </a:moveTo>
                  <a:lnTo>
                    <a:pt x="0" y="11005"/>
                  </a:lnTo>
                  <a:lnTo>
                    <a:pt x="9695" y="1100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DC08C1D-928E-4F94-8711-9EA7C5D04379}"/>
                </a:ext>
              </a:extLst>
            </p:cNvPr>
            <p:cNvSpPr/>
            <p:nvPr/>
          </p:nvSpPr>
          <p:spPr>
            <a:xfrm>
              <a:off x="3645883" y="3884260"/>
              <a:ext cx="1690024" cy="1224589"/>
            </a:xfrm>
            <a:custGeom>
              <a:avLst/>
              <a:gdLst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1915 w 21600"/>
                <a:gd name="connsiteY4" fmla="*/ 10585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7133 w 21600"/>
                <a:gd name="connsiteY1" fmla="*/ 12314 h 21600"/>
                <a:gd name="connsiteX2" fmla="*/ 21600 w 21600"/>
                <a:gd name="connsiteY2" fmla="*/ 21600 h 21600"/>
                <a:gd name="connsiteX3" fmla="*/ 4043 w 21600"/>
                <a:gd name="connsiteY3" fmla="*/ 21600 h 21600"/>
                <a:gd name="connsiteX4" fmla="*/ 89 w 21600"/>
                <a:gd name="connsiteY4" fmla="*/ 11005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7133" y="12314"/>
                  </a:lnTo>
                  <a:lnTo>
                    <a:pt x="21600" y="21600"/>
                  </a:lnTo>
                  <a:lnTo>
                    <a:pt x="4043" y="21600"/>
                  </a:lnTo>
                  <a:lnTo>
                    <a:pt x="89" y="11005"/>
                  </a:lnTo>
                  <a:cubicBezTo>
                    <a:pt x="59" y="7337"/>
                    <a:pt x="30" y="3668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A2947F44-63DA-4864-88EF-10F7907F8E12}"/>
                </a:ext>
              </a:extLst>
            </p:cNvPr>
            <p:cNvSpPr/>
            <p:nvPr/>
          </p:nvSpPr>
          <p:spPr>
            <a:xfrm>
              <a:off x="3106343" y="3014395"/>
              <a:ext cx="856309" cy="2094454"/>
            </a:xfrm>
            <a:custGeom>
              <a:avLst/>
              <a:gdLst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9220 w 21600"/>
                <a:gd name="connsiteY4" fmla="*/ 5116 h 21600"/>
                <a:gd name="connsiteX5" fmla="*/ 18636 w 21600"/>
                <a:gd name="connsiteY5" fmla="*/ 0 h 21600"/>
                <a:gd name="connsiteX0" fmla="*/ 18636 w 21600"/>
                <a:gd name="connsiteY0" fmla="*/ 0 h 21600"/>
                <a:gd name="connsiteX1" fmla="*/ 13621 w 21600"/>
                <a:gd name="connsiteY1" fmla="*/ 8971 h 21600"/>
                <a:gd name="connsiteX2" fmla="*/ 21600 w 21600"/>
                <a:gd name="connsiteY2" fmla="*/ 21600 h 21600"/>
                <a:gd name="connsiteX3" fmla="*/ 0 w 21600"/>
                <a:gd name="connsiteY3" fmla="*/ 10532 h 21600"/>
                <a:gd name="connsiteX4" fmla="*/ 6337 w 21600"/>
                <a:gd name="connsiteY4" fmla="*/ 3422 h 21600"/>
                <a:gd name="connsiteX5" fmla="*/ 18636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636" y="0"/>
                  </a:moveTo>
                  <a:lnTo>
                    <a:pt x="13621" y="8971"/>
                  </a:lnTo>
                  <a:lnTo>
                    <a:pt x="21600" y="21600"/>
                  </a:lnTo>
                  <a:lnTo>
                    <a:pt x="0" y="10532"/>
                  </a:lnTo>
                  <a:lnTo>
                    <a:pt x="6337" y="3422"/>
                  </a:lnTo>
                  <a:lnTo>
                    <a:pt x="18636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C2B5ED1C-9252-4C01-B252-7B8B9D2A1265}"/>
                </a:ext>
              </a:extLst>
            </p:cNvPr>
            <p:cNvSpPr/>
            <p:nvPr/>
          </p:nvSpPr>
          <p:spPr>
            <a:xfrm>
              <a:off x="3106343" y="2472778"/>
              <a:ext cx="1543163" cy="1563055"/>
            </a:xfrm>
            <a:custGeom>
              <a:avLst/>
              <a:gdLst>
                <a:gd name="connsiteX0" fmla="*/ 4301 w 21600"/>
                <a:gd name="connsiteY0" fmla="*/ 1073 h 21600"/>
                <a:gd name="connsiteX1" fmla="*/ 12516 w 21600"/>
                <a:gd name="connsiteY1" fmla="*/ 499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1073 h 21600"/>
                <a:gd name="connsiteX1" fmla="*/ 12366 w 21600"/>
                <a:gd name="connsiteY1" fmla="*/ 61 h 21600"/>
                <a:gd name="connsiteX2" fmla="*/ 21600 w 21600"/>
                <a:gd name="connsiteY2" fmla="*/ 0 h 21600"/>
                <a:gd name="connsiteX3" fmla="*/ 10341 w 21600"/>
                <a:gd name="connsiteY3" fmla="*/ 5954 h 21600"/>
                <a:gd name="connsiteX4" fmla="*/ 0 w 21600"/>
                <a:gd name="connsiteY4" fmla="*/ 21600 h 21600"/>
                <a:gd name="connsiteX5" fmla="*/ 4301 w 21600"/>
                <a:gd name="connsiteY5" fmla="*/ 1073 h 21600"/>
                <a:gd name="connsiteX0" fmla="*/ 4301 w 21600"/>
                <a:gd name="connsiteY0" fmla="*/ 2034 h 22561"/>
                <a:gd name="connsiteX1" fmla="*/ 18432 w 21600"/>
                <a:gd name="connsiteY1" fmla="*/ 0 h 22561"/>
                <a:gd name="connsiteX2" fmla="*/ 21600 w 21600"/>
                <a:gd name="connsiteY2" fmla="*/ 961 h 22561"/>
                <a:gd name="connsiteX3" fmla="*/ 10341 w 21600"/>
                <a:gd name="connsiteY3" fmla="*/ 6915 h 22561"/>
                <a:gd name="connsiteX4" fmla="*/ 0 w 21600"/>
                <a:gd name="connsiteY4" fmla="*/ 22561 h 22561"/>
                <a:gd name="connsiteX5" fmla="*/ 4301 w 21600"/>
                <a:gd name="connsiteY5" fmla="*/ 2034 h 22561"/>
                <a:gd name="connsiteX0" fmla="*/ 4301 w 21600"/>
                <a:gd name="connsiteY0" fmla="*/ 3420 h 23947"/>
                <a:gd name="connsiteX1" fmla="*/ 12899 w 21600"/>
                <a:gd name="connsiteY1" fmla="*/ 0 h 23947"/>
                <a:gd name="connsiteX2" fmla="*/ 21600 w 21600"/>
                <a:gd name="connsiteY2" fmla="*/ 2347 h 23947"/>
                <a:gd name="connsiteX3" fmla="*/ 10341 w 21600"/>
                <a:gd name="connsiteY3" fmla="*/ 8301 h 23947"/>
                <a:gd name="connsiteX4" fmla="*/ 0 w 21600"/>
                <a:gd name="connsiteY4" fmla="*/ 23947 h 23947"/>
                <a:gd name="connsiteX5" fmla="*/ 4301 w 21600"/>
                <a:gd name="connsiteY5" fmla="*/ 3420 h 23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947" extrusionOk="0">
                  <a:moveTo>
                    <a:pt x="4301" y="3420"/>
                  </a:moveTo>
                  <a:lnTo>
                    <a:pt x="12899" y="0"/>
                  </a:lnTo>
                  <a:lnTo>
                    <a:pt x="21600" y="2347"/>
                  </a:lnTo>
                  <a:lnTo>
                    <a:pt x="10341" y="8301"/>
                  </a:lnTo>
                  <a:lnTo>
                    <a:pt x="0" y="23947"/>
                  </a:lnTo>
                  <a:lnTo>
                    <a:pt x="4301" y="342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86F78FBD-D3B1-439D-9E4C-C8EBBB436ECC}"/>
                </a:ext>
              </a:extLst>
            </p:cNvPr>
            <p:cNvSpPr/>
            <p:nvPr/>
          </p:nvSpPr>
          <p:spPr>
            <a:xfrm>
              <a:off x="3416700" y="2099838"/>
              <a:ext cx="2040230" cy="915055"/>
            </a:xfrm>
            <a:custGeom>
              <a:avLst/>
              <a:gdLst>
                <a:gd name="connsiteX0" fmla="*/ 13084 w 21600"/>
                <a:gd name="connsiteY0" fmla="*/ 0 h 21600"/>
                <a:gd name="connsiteX1" fmla="*/ 21600 w 21600"/>
                <a:gd name="connsiteY1" fmla="*/ 21600 h 21600"/>
                <a:gd name="connsiteX2" fmla="*/ 13084 w 21600"/>
                <a:gd name="connsiteY2" fmla="*/ 12427 h 21600"/>
                <a:gd name="connsiteX3" fmla="*/ 5273 w 21600"/>
                <a:gd name="connsiteY3" fmla="*/ 13484 h 21600"/>
                <a:gd name="connsiteX4" fmla="*/ 0 w 21600"/>
                <a:gd name="connsiteY4" fmla="*/ 14080 h 21600"/>
                <a:gd name="connsiteX5" fmla="*/ 13084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3084" y="0"/>
                  </a:moveTo>
                  <a:lnTo>
                    <a:pt x="21600" y="21600"/>
                  </a:lnTo>
                  <a:lnTo>
                    <a:pt x="13084" y="12427"/>
                  </a:lnTo>
                  <a:lnTo>
                    <a:pt x="5273" y="13484"/>
                  </a:lnTo>
                  <a:lnTo>
                    <a:pt x="0" y="14080"/>
                  </a:lnTo>
                  <a:lnTo>
                    <a:pt x="13084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94" name="Graphic 93" descr="Bar graph with upward trend with solid fill">
            <a:extLst>
              <a:ext uri="{FF2B5EF4-FFF2-40B4-BE49-F238E27FC236}">
                <a16:creationId xmlns:a16="http://schemas.microsoft.com/office/drawing/2014/main" id="{B8C7594D-2444-475C-8240-FC1149BFB1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8105" y="2256444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5" name="Graphic 94" descr="Brainstorm with solid fill">
            <a:extLst>
              <a:ext uri="{FF2B5EF4-FFF2-40B4-BE49-F238E27FC236}">
                <a16:creationId xmlns:a16="http://schemas.microsoft.com/office/drawing/2014/main" id="{F472F961-0C90-4D93-B45A-C463A49ACA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8588" y="3870134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6" name="Graphic 95" descr="Bullseye with solid fill">
            <a:extLst>
              <a:ext uri="{FF2B5EF4-FFF2-40B4-BE49-F238E27FC236}">
                <a16:creationId xmlns:a16="http://schemas.microsoft.com/office/drawing/2014/main" id="{2651CA19-250A-4E15-8E50-D0E5834F9F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56489" y="4608835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7" name="Graphic 96" descr="Gears with solid fill">
            <a:extLst>
              <a:ext uri="{FF2B5EF4-FFF2-40B4-BE49-F238E27FC236}">
                <a16:creationId xmlns:a16="http://schemas.microsoft.com/office/drawing/2014/main" id="{618A964C-52E4-49A8-A74C-E413D92E4A0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58397" y="4714963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8" name="Graphic 97" descr="Hourglass 30% with solid fill">
            <a:extLst>
              <a:ext uri="{FF2B5EF4-FFF2-40B4-BE49-F238E27FC236}">
                <a16:creationId xmlns:a16="http://schemas.microsoft.com/office/drawing/2014/main" id="{D7F5FA35-63E5-43FD-A4B5-1E49A7479DB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49580" y="2766799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9" name="Graphic 98" descr="Lightbulb with solid fill">
            <a:extLst>
              <a:ext uri="{FF2B5EF4-FFF2-40B4-BE49-F238E27FC236}">
                <a16:creationId xmlns:a16="http://schemas.microsoft.com/office/drawing/2014/main" id="{17FD9B0B-C91B-463A-998B-C687803CA1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79642" y="2685668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0" name="Graphic 99" descr="Research with solid fill">
            <a:extLst>
              <a:ext uri="{FF2B5EF4-FFF2-40B4-BE49-F238E27FC236}">
                <a16:creationId xmlns:a16="http://schemas.microsoft.com/office/drawing/2014/main" id="{2A029186-6B8E-4C22-B1DF-55948FC93B3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01094" y="3697232"/>
            <a:ext cx="271008" cy="271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1" name="Graphic 100" descr="Trophy">
            <a:extLst>
              <a:ext uri="{FF2B5EF4-FFF2-40B4-BE49-F238E27FC236}">
                <a16:creationId xmlns:a16="http://schemas.microsoft.com/office/drawing/2014/main" id="{AB5EA7D4-FCE1-447A-BFB4-01D12E015A2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04299" y="3410122"/>
            <a:ext cx="491890" cy="491890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170A41E8-9847-449C-9E35-F42278B55AFA}"/>
              </a:ext>
            </a:extLst>
          </p:cNvPr>
          <p:cNvSpPr txBox="1"/>
          <p:nvPr/>
        </p:nvSpPr>
        <p:spPr>
          <a:xfrm>
            <a:off x="5114069" y="3297206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3A5DEFB-F185-475A-A5FD-3E59210239F2}"/>
              </a:ext>
            </a:extLst>
          </p:cNvPr>
          <p:cNvSpPr txBox="1"/>
          <p:nvPr/>
        </p:nvSpPr>
        <p:spPr>
          <a:xfrm>
            <a:off x="4973610" y="3876123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3ACE850-2D3B-45F1-82E5-CB0982196B39}"/>
              </a:ext>
            </a:extLst>
          </p:cNvPr>
          <p:cNvSpPr txBox="1"/>
          <p:nvPr/>
        </p:nvSpPr>
        <p:spPr>
          <a:xfrm>
            <a:off x="4447170" y="4159573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03E3430-11D1-421C-B4CA-BB86784CBD9F}"/>
              </a:ext>
            </a:extLst>
          </p:cNvPr>
          <p:cNvSpPr txBox="1"/>
          <p:nvPr/>
        </p:nvSpPr>
        <p:spPr>
          <a:xfrm>
            <a:off x="3914024" y="3901369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98974F1-97AC-44D5-9BE4-66829780011B}"/>
              </a:ext>
            </a:extLst>
          </p:cNvPr>
          <p:cNvSpPr txBox="1"/>
          <p:nvPr/>
        </p:nvSpPr>
        <p:spPr>
          <a:xfrm>
            <a:off x="3801317" y="3308290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48A159A-64B2-4836-8477-076030B11388}"/>
              </a:ext>
            </a:extLst>
          </p:cNvPr>
          <p:cNvSpPr txBox="1"/>
          <p:nvPr/>
        </p:nvSpPr>
        <p:spPr>
          <a:xfrm>
            <a:off x="4143664" y="2871913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4C32531-3194-4035-AAB5-FAEE2100CEE0}"/>
              </a:ext>
            </a:extLst>
          </p:cNvPr>
          <p:cNvSpPr txBox="1"/>
          <p:nvPr/>
        </p:nvSpPr>
        <p:spPr>
          <a:xfrm>
            <a:off x="4723219" y="2883846"/>
            <a:ext cx="42438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094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393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Heptagon Cycle – Slide Template</vt:lpstr>
      <vt:lpstr>Infographic Heptagon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Heptagon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2021-09-21T18:42:44Z</dcterms:modified>
  <cp:category>Charts &amp; Diagrams</cp:category>
</cp:coreProperties>
</file>