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Heptagon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515610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947245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083975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1810515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54632E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4118D5-A4EF-4EB8-9950-A343DC0882FC}"/>
              </a:ext>
            </a:extLst>
          </p:cNvPr>
          <p:cNvSpPr/>
          <p:nvPr/>
        </p:nvSpPr>
        <p:spPr>
          <a:xfrm>
            <a:off x="4755308" y="2023057"/>
            <a:ext cx="2890035" cy="2814613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D01D29-9930-4B39-9953-FC5F5415301C}"/>
              </a:ext>
            </a:extLst>
          </p:cNvPr>
          <p:cNvCxnSpPr>
            <a:cxnSpLocks/>
            <a:stCxn id="51" idx="9"/>
            <a:endCxn id="53" idx="9"/>
          </p:cNvCxnSpPr>
          <p:nvPr/>
        </p:nvCxnSpPr>
        <p:spPr>
          <a:xfrm flipV="1">
            <a:off x="4755308" y="3594341"/>
            <a:ext cx="854046" cy="23877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1E5FAAE-FBEE-420A-98D4-2634E9BC85EC}"/>
              </a:ext>
            </a:extLst>
          </p:cNvPr>
          <p:cNvSpPr/>
          <p:nvPr/>
        </p:nvSpPr>
        <p:spPr>
          <a:xfrm>
            <a:off x="5609354" y="2854079"/>
            <a:ext cx="1181941" cy="1151095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67F4D91-B9A6-4CA9-9F48-7A8E7BECA5F9}"/>
              </a:ext>
            </a:extLst>
          </p:cNvPr>
          <p:cNvCxnSpPr>
            <a:cxnSpLocks/>
            <a:stCxn id="51" idx="10"/>
            <a:endCxn id="53" idx="11"/>
          </p:cNvCxnSpPr>
          <p:nvPr/>
        </p:nvCxnSpPr>
        <p:spPr>
          <a:xfrm>
            <a:off x="5041288" y="2581862"/>
            <a:ext cx="685050" cy="50071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E9C7B74-B0A1-48DA-AF56-70B49B2A13A5}"/>
              </a:ext>
            </a:extLst>
          </p:cNvPr>
          <p:cNvCxnSpPr>
            <a:cxnSpLocks/>
            <a:stCxn id="51" idx="12"/>
            <a:endCxn id="53" idx="12"/>
          </p:cNvCxnSpPr>
          <p:nvPr/>
        </p:nvCxnSpPr>
        <p:spPr>
          <a:xfrm>
            <a:off x="6197010" y="2023428"/>
            <a:ext cx="1959" cy="83080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F61185E-8D58-4CC5-9975-93A415698230}"/>
              </a:ext>
            </a:extLst>
          </p:cNvPr>
          <p:cNvCxnSpPr>
            <a:cxnSpLocks/>
            <a:stCxn id="51" idx="1"/>
            <a:endCxn id="53" idx="1"/>
          </p:cNvCxnSpPr>
          <p:nvPr/>
        </p:nvCxnSpPr>
        <p:spPr>
          <a:xfrm flipH="1">
            <a:off x="6674766" y="2582156"/>
            <a:ext cx="685646" cy="50057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69582CA-CDE6-457D-8F60-BDADF452A8D2}"/>
              </a:ext>
            </a:extLst>
          </p:cNvPr>
          <p:cNvCxnSpPr>
            <a:cxnSpLocks/>
            <a:stCxn id="51" idx="2"/>
            <a:endCxn id="53" idx="3"/>
          </p:cNvCxnSpPr>
          <p:nvPr/>
        </p:nvCxnSpPr>
        <p:spPr>
          <a:xfrm flipH="1" flipV="1">
            <a:off x="6790864" y="3594695"/>
            <a:ext cx="854479" cy="23395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9312A7-F6E5-4BE2-8E83-B8E9C283A18B}"/>
              </a:ext>
            </a:extLst>
          </p:cNvPr>
          <p:cNvCxnSpPr>
            <a:cxnSpLocks/>
            <a:stCxn id="51" idx="4"/>
            <a:endCxn id="53" idx="5"/>
          </p:cNvCxnSpPr>
          <p:nvPr/>
        </p:nvCxnSpPr>
        <p:spPr>
          <a:xfrm flipH="1" flipV="1">
            <a:off x="6463769" y="4005174"/>
            <a:ext cx="381891" cy="83191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4D6A7B7-1031-46CC-B500-8742AC3BC7E3}"/>
              </a:ext>
            </a:extLst>
          </p:cNvPr>
          <p:cNvCxnSpPr>
            <a:cxnSpLocks/>
            <a:stCxn id="51" idx="6"/>
            <a:endCxn id="53" idx="6"/>
          </p:cNvCxnSpPr>
          <p:nvPr/>
        </p:nvCxnSpPr>
        <p:spPr>
          <a:xfrm flipV="1">
            <a:off x="5560425" y="4005174"/>
            <a:ext cx="378199" cy="83249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82329588-A83F-4E57-B0F8-ACE66E0712CD}"/>
              </a:ext>
            </a:extLst>
          </p:cNvPr>
          <p:cNvGrpSpPr/>
          <p:nvPr/>
        </p:nvGrpSpPr>
        <p:grpSpPr>
          <a:xfrm>
            <a:off x="4141790" y="1424356"/>
            <a:ext cx="4117071" cy="4012015"/>
            <a:chOff x="4141790" y="1424356"/>
            <a:chExt cx="4117071" cy="401201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F4A2BFF-8003-4935-B18A-8850EB4358FD}"/>
                </a:ext>
              </a:extLst>
            </p:cNvPr>
            <p:cNvSpPr/>
            <p:nvPr/>
          </p:nvSpPr>
          <p:spPr>
            <a:xfrm>
              <a:off x="6203370" y="1424356"/>
              <a:ext cx="1650859" cy="23798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7381 w 21600"/>
                <a:gd name="connsiteY4" fmla="*/ 578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6727 w 21600"/>
                <a:gd name="connsiteY4" fmla="*/ 6070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9699 w 21600"/>
                <a:gd name="connsiteY2" fmla="*/ 14448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20779 w 21600"/>
                <a:gd name="connsiteY2" fmla="*/ 15197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7218"/>
                  </a:lnTo>
                  <a:cubicBezTo>
                    <a:pt x="21326" y="9878"/>
                    <a:pt x="21053" y="12537"/>
                    <a:pt x="20779" y="15197"/>
                  </a:cubicBezTo>
                  <a:lnTo>
                    <a:pt x="17501" y="21600"/>
                  </a:lnTo>
                  <a:lnTo>
                    <a:pt x="14032" y="11073"/>
                  </a:lnTo>
                  <a:lnTo>
                    <a:pt x="672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3A42C33-B5DE-4ACC-8A6A-6C562D2D3926}"/>
                </a:ext>
              </a:extLst>
            </p:cNvPr>
            <p:cNvSpPr/>
            <p:nvPr/>
          </p:nvSpPr>
          <p:spPr>
            <a:xfrm>
              <a:off x="6797786" y="2219785"/>
              <a:ext cx="1461075" cy="2515451"/>
            </a:xfrm>
            <a:custGeom>
              <a:avLst/>
              <a:gdLst>
                <a:gd name="connsiteX0" fmla="*/ 21600 w 21600"/>
                <a:gd name="connsiteY0" fmla="*/ 15340 h 21600"/>
                <a:gd name="connsiteX1" fmla="*/ 11874 w 21600"/>
                <a:gd name="connsiteY1" fmla="*/ 18235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  <a:gd name="connsiteX0" fmla="*/ 21600 w 21600"/>
                <a:gd name="connsiteY0" fmla="*/ 15340 h 21600"/>
                <a:gd name="connsiteX1" fmla="*/ 12578 w 21600"/>
                <a:gd name="connsiteY1" fmla="*/ 20280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5340"/>
                  </a:moveTo>
                  <a:lnTo>
                    <a:pt x="12578" y="20280"/>
                  </a:lnTo>
                  <a:lnTo>
                    <a:pt x="0" y="21600"/>
                  </a:lnTo>
                  <a:lnTo>
                    <a:pt x="10956" y="13607"/>
                  </a:lnTo>
                  <a:lnTo>
                    <a:pt x="15588" y="0"/>
                  </a:lnTo>
                  <a:lnTo>
                    <a:pt x="21600" y="1534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337B208-F1BA-4E72-A21B-B6CFF523006B}"/>
                </a:ext>
              </a:extLst>
            </p:cNvPr>
            <p:cNvSpPr/>
            <p:nvPr/>
          </p:nvSpPr>
          <p:spPr>
            <a:xfrm>
              <a:off x="5607846" y="4005426"/>
              <a:ext cx="2651015" cy="143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97" y="21600"/>
                  </a:moveTo>
                  <a:lnTo>
                    <a:pt x="0" y="11005"/>
                  </a:lnTo>
                  <a:lnTo>
                    <a:pt x="9695" y="1100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095FCB1-C1D8-4F3B-9579-214F6B2343EF}"/>
                </a:ext>
              </a:extLst>
            </p:cNvPr>
            <p:cNvSpPr/>
            <p:nvPr/>
          </p:nvSpPr>
          <p:spPr>
            <a:xfrm>
              <a:off x="4861177" y="3803585"/>
              <a:ext cx="2253365" cy="1632786"/>
            </a:xfrm>
            <a:custGeom>
              <a:avLst/>
              <a:gdLst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1915 w 21600"/>
                <a:gd name="connsiteY4" fmla="*/ 10585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89 w 21600"/>
                <a:gd name="connsiteY4" fmla="*/ 11005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7133" y="12314"/>
                  </a:lnTo>
                  <a:lnTo>
                    <a:pt x="21600" y="21600"/>
                  </a:lnTo>
                  <a:lnTo>
                    <a:pt x="4043" y="21600"/>
                  </a:lnTo>
                  <a:lnTo>
                    <a:pt x="89" y="11005"/>
                  </a:lnTo>
                  <a:cubicBezTo>
                    <a:pt x="59" y="7337"/>
                    <a:pt x="30" y="3668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A68CF03-B946-4AEC-B1B9-E14A6305945A}"/>
                </a:ext>
              </a:extLst>
            </p:cNvPr>
            <p:cNvSpPr/>
            <p:nvPr/>
          </p:nvSpPr>
          <p:spPr>
            <a:xfrm>
              <a:off x="4141790" y="2643766"/>
              <a:ext cx="1141746" cy="2792605"/>
            </a:xfrm>
            <a:custGeom>
              <a:avLst/>
              <a:gdLst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9220 w 21600"/>
                <a:gd name="connsiteY4" fmla="*/ 5116 h 21600"/>
                <a:gd name="connsiteX5" fmla="*/ 18636 w 21600"/>
                <a:gd name="connsiteY5" fmla="*/ 0 h 21600"/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6337 w 21600"/>
                <a:gd name="connsiteY4" fmla="*/ 3422 h 21600"/>
                <a:gd name="connsiteX5" fmla="*/ 18636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636" y="0"/>
                  </a:moveTo>
                  <a:lnTo>
                    <a:pt x="13621" y="8971"/>
                  </a:lnTo>
                  <a:lnTo>
                    <a:pt x="21600" y="21600"/>
                  </a:lnTo>
                  <a:lnTo>
                    <a:pt x="0" y="10532"/>
                  </a:lnTo>
                  <a:lnTo>
                    <a:pt x="6337" y="3422"/>
                  </a:lnTo>
                  <a:lnTo>
                    <a:pt x="18636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72452C97-A625-450C-9BBF-387051A6CE35}"/>
                </a:ext>
              </a:extLst>
            </p:cNvPr>
            <p:cNvSpPr/>
            <p:nvPr/>
          </p:nvSpPr>
          <p:spPr>
            <a:xfrm>
              <a:off x="4141790" y="1921609"/>
              <a:ext cx="2057551" cy="2084074"/>
            </a:xfrm>
            <a:custGeom>
              <a:avLst/>
              <a:gdLst>
                <a:gd name="connsiteX0" fmla="*/ 4301 w 21600"/>
                <a:gd name="connsiteY0" fmla="*/ 1073 h 21600"/>
                <a:gd name="connsiteX1" fmla="*/ 12516 w 21600"/>
                <a:gd name="connsiteY1" fmla="*/ 499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1073 h 21600"/>
                <a:gd name="connsiteX1" fmla="*/ 12366 w 21600"/>
                <a:gd name="connsiteY1" fmla="*/ 61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2034 h 22561"/>
                <a:gd name="connsiteX1" fmla="*/ 18432 w 21600"/>
                <a:gd name="connsiteY1" fmla="*/ 0 h 22561"/>
                <a:gd name="connsiteX2" fmla="*/ 21600 w 21600"/>
                <a:gd name="connsiteY2" fmla="*/ 961 h 22561"/>
                <a:gd name="connsiteX3" fmla="*/ 10341 w 21600"/>
                <a:gd name="connsiteY3" fmla="*/ 6915 h 22561"/>
                <a:gd name="connsiteX4" fmla="*/ 0 w 21600"/>
                <a:gd name="connsiteY4" fmla="*/ 22561 h 22561"/>
                <a:gd name="connsiteX5" fmla="*/ 4301 w 21600"/>
                <a:gd name="connsiteY5" fmla="*/ 2034 h 22561"/>
                <a:gd name="connsiteX0" fmla="*/ 4301 w 21600"/>
                <a:gd name="connsiteY0" fmla="*/ 3420 h 23947"/>
                <a:gd name="connsiteX1" fmla="*/ 12899 w 21600"/>
                <a:gd name="connsiteY1" fmla="*/ 0 h 23947"/>
                <a:gd name="connsiteX2" fmla="*/ 21600 w 21600"/>
                <a:gd name="connsiteY2" fmla="*/ 2347 h 23947"/>
                <a:gd name="connsiteX3" fmla="*/ 10341 w 21600"/>
                <a:gd name="connsiteY3" fmla="*/ 8301 h 23947"/>
                <a:gd name="connsiteX4" fmla="*/ 0 w 21600"/>
                <a:gd name="connsiteY4" fmla="*/ 23947 h 23947"/>
                <a:gd name="connsiteX5" fmla="*/ 4301 w 21600"/>
                <a:gd name="connsiteY5" fmla="*/ 3420 h 2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947" extrusionOk="0">
                  <a:moveTo>
                    <a:pt x="4301" y="3420"/>
                  </a:moveTo>
                  <a:lnTo>
                    <a:pt x="12899" y="0"/>
                  </a:lnTo>
                  <a:lnTo>
                    <a:pt x="21600" y="2347"/>
                  </a:lnTo>
                  <a:lnTo>
                    <a:pt x="10341" y="8301"/>
                  </a:lnTo>
                  <a:lnTo>
                    <a:pt x="0" y="23947"/>
                  </a:lnTo>
                  <a:lnTo>
                    <a:pt x="4301" y="342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DC7A45-9218-446D-9BC1-5E5B15DC918B}"/>
                </a:ext>
              </a:extLst>
            </p:cNvPr>
            <p:cNvSpPr/>
            <p:nvPr/>
          </p:nvSpPr>
          <p:spPr>
            <a:xfrm>
              <a:off x="4555599" y="1424356"/>
              <a:ext cx="2720307" cy="1220074"/>
            </a:xfrm>
            <a:custGeom>
              <a:avLst/>
              <a:gdLst>
                <a:gd name="connsiteX0" fmla="*/ 13084 w 21600"/>
                <a:gd name="connsiteY0" fmla="*/ 0 h 21600"/>
                <a:gd name="connsiteX1" fmla="*/ 21600 w 21600"/>
                <a:gd name="connsiteY1" fmla="*/ 21600 h 21600"/>
                <a:gd name="connsiteX2" fmla="*/ 13084 w 21600"/>
                <a:gd name="connsiteY2" fmla="*/ 12427 h 21600"/>
                <a:gd name="connsiteX3" fmla="*/ 5273 w 21600"/>
                <a:gd name="connsiteY3" fmla="*/ 13484 h 21600"/>
                <a:gd name="connsiteX4" fmla="*/ 0 w 21600"/>
                <a:gd name="connsiteY4" fmla="*/ 14080 h 21600"/>
                <a:gd name="connsiteX5" fmla="*/ 13084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3084" y="0"/>
                  </a:moveTo>
                  <a:lnTo>
                    <a:pt x="21600" y="21600"/>
                  </a:lnTo>
                  <a:lnTo>
                    <a:pt x="13084" y="12427"/>
                  </a:lnTo>
                  <a:lnTo>
                    <a:pt x="5273" y="13484"/>
                  </a:lnTo>
                  <a:lnTo>
                    <a:pt x="0" y="14080"/>
                  </a:lnTo>
                  <a:lnTo>
                    <a:pt x="13084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7" name="Graphic 66" descr="Bar graph with upward trend with solid fill">
            <a:extLst>
              <a:ext uri="{FF2B5EF4-FFF2-40B4-BE49-F238E27FC236}">
                <a16:creationId xmlns:a16="http://schemas.microsoft.com/office/drawing/2014/main" id="{176A4345-ED60-477D-B2CF-60F35D478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0806" y="1633164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Brainstorm with solid fill">
            <a:extLst>
              <a:ext uri="{FF2B5EF4-FFF2-40B4-BE49-F238E27FC236}">
                <a16:creationId xmlns:a16="http://schemas.microsoft.com/office/drawing/2014/main" id="{B68FC03B-EE9F-4C9D-BC01-32A42EACD1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8117" y="3784751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Bullseye with solid fill">
            <a:extLst>
              <a:ext uri="{FF2B5EF4-FFF2-40B4-BE49-F238E27FC236}">
                <a16:creationId xmlns:a16="http://schemas.microsoft.com/office/drawing/2014/main" id="{C7BF6F1A-4F06-4BFD-93DD-7AC9D83E91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5318" y="4769685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Gears with solid fill">
            <a:extLst>
              <a:ext uri="{FF2B5EF4-FFF2-40B4-BE49-F238E27FC236}">
                <a16:creationId xmlns:a16="http://schemas.microsoft.com/office/drawing/2014/main" id="{8E07F752-221E-42D3-9258-82D37F4270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1195" y="4911189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Hourglass 30% with solid fill">
            <a:extLst>
              <a:ext uri="{FF2B5EF4-FFF2-40B4-BE49-F238E27FC236}">
                <a16:creationId xmlns:a16="http://schemas.microsoft.com/office/drawing/2014/main" id="{09DDBDD0-D342-4D01-8CCA-0F94C0AF07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9439" y="2313638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Lightbulb with solid fill">
            <a:extLst>
              <a:ext uri="{FF2B5EF4-FFF2-40B4-BE49-F238E27FC236}">
                <a16:creationId xmlns:a16="http://schemas.microsoft.com/office/drawing/2014/main" id="{6C4B145F-7E44-41FF-8F2F-3423E0CAC88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6189" y="2205463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72" descr="Research with solid fill">
            <a:extLst>
              <a:ext uri="{FF2B5EF4-FFF2-40B4-BE49-F238E27FC236}">
                <a16:creationId xmlns:a16="http://schemas.microsoft.com/office/drawing/2014/main" id="{29381C16-C4D7-4D7C-8262-D465EB67EF6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34792" y="3554215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73" descr="Trophy">
            <a:extLst>
              <a:ext uri="{FF2B5EF4-FFF2-40B4-BE49-F238E27FC236}">
                <a16:creationId xmlns:a16="http://schemas.microsoft.com/office/drawing/2014/main" id="{63170712-A969-4601-AAAE-FA076AEEC1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72398" y="3171402"/>
            <a:ext cx="655853" cy="655853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CA3CB0FD-9F29-462A-A047-CC48F8C1A067}"/>
              </a:ext>
            </a:extLst>
          </p:cNvPr>
          <p:cNvSpPr txBox="1"/>
          <p:nvPr/>
        </p:nvSpPr>
        <p:spPr>
          <a:xfrm>
            <a:off x="6818758" y="3036235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96D9A17-78DB-4A82-96E5-F9FE653F9679}"/>
              </a:ext>
            </a:extLst>
          </p:cNvPr>
          <p:cNvSpPr txBox="1"/>
          <p:nvPr/>
        </p:nvSpPr>
        <p:spPr>
          <a:xfrm>
            <a:off x="6631480" y="3808124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BC59950-34E0-4AE6-BF10-03251AAE3448}"/>
              </a:ext>
            </a:extLst>
          </p:cNvPr>
          <p:cNvSpPr txBox="1"/>
          <p:nvPr/>
        </p:nvSpPr>
        <p:spPr>
          <a:xfrm>
            <a:off x="5929559" y="4186057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0876014-E470-40A3-884B-9675C002AC41}"/>
              </a:ext>
            </a:extLst>
          </p:cNvPr>
          <p:cNvSpPr txBox="1"/>
          <p:nvPr/>
        </p:nvSpPr>
        <p:spPr>
          <a:xfrm>
            <a:off x="5218698" y="3841785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E02D405-1F19-48BC-9468-0AD6A573C176}"/>
              </a:ext>
            </a:extLst>
          </p:cNvPr>
          <p:cNvSpPr txBox="1"/>
          <p:nvPr/>
        </p:nvSpPr>
        <p:spPr>
          <a:xfrm>
            <a:off x="5068422" y="3051014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75F098B-68F2-44F1-B439-8EDCE53B9298}"/>
              </a:ext>
            </a:extLst>
          </p:cNvPr>
          <p:cNvSpPr txBox="1"/>
          <p:nvPr/>
        </p:nvSpPr>
        <p:spPr>
          <a:xfrm>
            <a:off x="5524885" y="2469177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36E71C0-90D1-419A-8159-ECBFF7F2DD0D}"/>
              </a:ext>
            </a:extLst>
          </p:cNvPr>
          <p:cNvSpPr txBox="1"/>
          <p:nvPr/>
        </p:nvSpPr>
        <p:spPr>
          <a:xfrm>
            <a:off x="6297625" y="2485088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378880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603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Heptagon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515610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947245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083975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1810515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38840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4118D5-A4EF-4EB8-9950-A343DC0882FC}"/>
              </a:ext>
            </a:extLst>
          </p:cNvPr>
          <p:cNvSpPr/>
          <p:nvPr/>
        </p:nvSpPr>
        <p:spPr>
          <a:xfrm>
            <a:off x="4755308" y="2023057"/>
            <a:ext cx="2890035" cy="2814613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D01D29-9930-4B39-9953-FC5F5415301C}"/>
              </a:ext>
            </a:extLst>
          </p:cNvPr>
          <p:cNvCxnSpPr>
            <a:cxnSpLocks/>
            <a:stCxn id="51" idx="9"/>
            <a:endCxn id="53" idx="9"/>
          </p:cNvCxnSpPr>
          <p:nvPr/>
        </p:nvCxnSpPr>
        <p:spPr>
          <a:xfrm flipV="1">
            <a:off x="4755308" y="3594341"/>
            <a:ext cx="854046" cy="23877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1E5FAAE-FBEE-420A-98D4-2634E9BC85EC}"/>
              </a:ext>
            </a:extLst>
          </p:cNvPr>
          <p:cNvSpPr/>
          <p:nvPr/>
        </p:nvSpPr>
        <p:spPr>
          <a:xfrm>
            <a:off x="5609354" y="2854079"/>
            <a:ext cx="1181941" cy="1151095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67F4D91-B9A6-4CA9-9F48-7A8E7BECA5F9}"/>
              </a:ext>
            </a:extLst>
          </p:cNvPr>
          <p:cNvCxnSpPr>
            <a:cxnSpLocks/>
            <a:stCxn id="51" idx="10"/>
            <a:endCxn id="53" idx="11"/>
          </p:cNvCxnSpPr>
          <p:nvPr/>
        </p:nvCxnSpPr>
        <p:spPr>
          <a:xfrm>
            <a:off x="5041288" y="2581862"/>
            <a:ext cx="685050" cy="50071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E9C7B74-B0A1-48DA-AF56-70B49B2A13A5}"/>
              </a:ext>
            </a:extLst>
          </p:cNvPr>
          <p:cNvCxnSpPr>
            <a:cxnSpLocks/>
            <a:stCxn id="51" idx="12"/>
            <a:endCxn id="53" idx="12"/>
          </p:cNvCxnSpPr>
          <p:nvPr/>
        </p:nvCxnSpPr>
        <p:spPr>
          <a:xfrm>
            <a:off x="6197010" y="2023428"/>
            <a:ext cx="1959" cy="83080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F61185E-8D58-4CC5-9975-93A415698230}"/>
              </a:ext>
            </a:extLst>
          </p:cNvPr>
          <p:cNvCxnSpPr>
            <a:cxnSpLocks/>
            <a:stCxn id="51" idx="1"/>
            <a:endCxn id="53" idx="1"/>
          </p:cNvCxnSpPr>
          <p:nvPr/>
        </p:nvCxnSpPr>
        <p:spPr>
          <a:xfrm flipH="1">
            <a:off x="6674766" y="2582156"/>
            <a:ext cx="685646" cy="50057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69582CA-CDE6-457D-8F60-BDADF452A8D2}"/>
              </a:ext>
            </a:extLst>
          </p:cNvPr>
          <p:cNvCxnSpPr>
            <a:cxnSpLocks/>
            <a:stCxn id="51" idx="2"/>
            <a:endCxn id="53" idx="3"/>
          </p:cNvCxnSpPr>
          <p:nvPr/>
        </p:nvCxnSpPr>
        <p:spPr>
          <a:xfrm flipH="1" flipV="1">
            <a:off x="6790864" y="3594695"/>
            <a:ext cx="854479" cy="23395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9312A7-F6E5-4BE2-8E83-B8E9C283A18B}"/>
              </a:ext>
            </a:extLst>
          </p:cNvPr>
          <p:cNvCxnSpPr>
            <a:cxnSpLocks/>
            <a:stCxn id="51" idx="4"/>
            <a:endCxn id="53" idx="5"/>
          </p:cNvCxnSpPr>
          <p:nvPr/>
        </p:nvCxnSpPr>
        <p:spPr>
          <a:xfrm flipH="1" flipV="1">
            <a:off x="6463769" y="4005174"/>
            <a:ext cx="381891" cy="83191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4D6A7B7-1031-46CC-B500-8742AC3BC7E3}"/>
              </a:ext>
            </a:extLst>
          </p:cNvPr>
          <p:cNvCxnSpPr>
            <a:cxnSpLocks/>
            <a:stCxn id="51" idx="6"/>
            <a:endCxn id="53" idx="6"/>
          </p:cNvCxnSpPr>
          <p:nvPr/>
        </p:nvCxnSpPr>
        <p:spPr>
          <a:xfrm flipV="1">
            <a:off x="5560425" y="4005174"/>
            <a:ext cx="378199" cy="83249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259AB804-F817-4F89-8E68-331A4861C613}"/>
              </a:ext>
            </a:extLst>
          </p:cNvPr>
          <p:cNvGrpSpPr/>
          <p:nvPr/>
        </p:nvGrpSpPr>
        <p:grpSpPr>
          <a:xfrm>
            <a:off x="4141790" y="1424356"/>
            <a:ext cx="4117071" cy="4012015"/>
            <a:chOff x="4141790" y="1424356"/>
            <a:chExt cx="4117071" cy="401201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F4A2BFF-8003-4935-B18A-8850EB4358FD}"/>
                </a:ext>
              </a:extLst>
            </p:cNvPr>
            <p:cNvSpPr/>
            <p:nvPr/>
          </p:nvSpPr>
          <p:spPr>
            <a:xfrm>
              <a:off x="6203370" y="1424356"/>
              <a:ext cx="1650859" cy="23798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7381 w 21600"/>
                <a:gd name="connsiteY4" fmla="*/ 578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6727 w 21600"/>
                <a:gd name="connsiteY4" fmla="*/ 6070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9699 w 21600"/>
                <a:gd name="connsiteY2" fmla="*/ 14448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20779 w 21600"/>
                <a:gd name="connsiteY2" fmla="*/ 15197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7218"/>
                  </a:lnTo>
                  <a:cubicBezTo>
                    <a:pt x="21326" y="9878"/>
                    <a:pt x="21053" y="12537"/>
                    <a:pt x="20779" y="15197"/>
                  </a:cubicBezTo>
                  <a:lnTo>
                    <a:pt x="17501" y="21600"/>
                  </a:lnTo>
                  <a:lnTo>
                    <a:pt x="14032" y="11073"/>
                  </a:lnTo>
                  <a:lnTo>
                    <a:pt x="672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3A42C33-B5DE-4ACC-8A6A-6C562D2D3926}"/>
                </a:ext>
              </a:extLst>
            </p:cNvPr>
            <p:cNvSpPr/>
            <p:nvPr/>
          </p:nvSpPr>
          <p:spPr>
            <a:xfrm>
              <a:off x="6797786" y="2219785"/>
              <a:ext cx="1461075" cy="2515451"/>
            </a:xfrm>
            <a:custGeom>
              <a:avLst/>
              <a:gdLst>
                <a:gd name="connsiteX0" fmla="*/ 21600 w 21600"/>
                <a:gd name="connsiteY0" fmla="*/ 15340 h 21600"/>
                <a:gd name="connsiteX1" fmla="*/ 11874 w 21600"/>
                <a:gd name="connsiteY1" fmla="*/ 18235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  <a:gd name="connsiteX0" fmla="*/ 21600 w 21600"/>
                <a:gd name="connsiteY0" fmla="*/ 15340 h 21600"/>
                <a:gd name="connsiteX1" fmla="*/ 12578 w 21600"/>
                <a:gd name="connsiteY1" fmla="*/ 20280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5340"/>
                  </a:moveTo>
                  <a:lnTo>
                    <a:pt x="12578" y="20280"/>
                  </a:lnTo>
                  <a:lnTo>
                    <a:pt x="0" y="21600"/>
                  </a:lnTo>
                  <a:lnTo>
                    <a:pt x="10956" y="13607"/>
                  </a:lnTo>
                  <a:lnTo>
                    <a:pt x="15588" y="0"/>
                  </a:lnTo>
                  <a:lnTo>
                    <a:pt x="21600" y="1534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337B208-F1BA-4E72-A21B-B6CFF523006B}"/>
                </a:ext>
              </a:extLst>
            </p:cNvPr>
            <p:cNvSpPr/>
            <p:nvPr/>
          </p:nvSpPr>
          <p:spPr>
            <a:xfrm>
              <a:off x="5607846" y="4005426"/>
              <a:ext cx="2651015" cy="143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97" y="21600"/>
                  </a:moveTo>
                  <a:lnTo>
                    <a:pt x="0" y="11005"/>
                  </a:lnTo>
                  <a:lnTo>
                    <a:pt x="9695" y="1100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095FCB1-C1D8-4F3B-9579-214F6B2343EF}"/>
                </a:ext>
              </a:extLst>
            </p:cNvPr>
            <p:cNvSpPr/>
            <p:nvPr/>
          </p:nvSpPr>
          <p:spPr>
            <a:xfrm>
              <a:off x="4861177" y="3803585"/>
              <a:ext cx="2253365" cy="1632786"/>
            </a:xfrm>
            <a:custGeom>
              <a:avLst/>
              <a:gdLst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1915 w 21600"/>
                <a:gd name="connsiteY4" fmla="*/ 10585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89 w 21600"/>
                <a:gd name="connsiteY4" fmla="*/ 11005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7133" y="12314"/>
                  </a:lnTo>
                  <a:lnTo>
                    <a:pt x="21600" y="21600"/>
                  </a:lnTo>
                  <a:lnTo>
                    <a:pt x="4043" y="21600"/>
                  </a:lnTo>
                  <a:lnTo>
                    <a:pt x="89" y="11005"/>
                  </a:lnTo>
                  <a:cubicBezTo>
                    <a:pt x="59" y="7337"/>
                    <a:pt x="30" y="3668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A68CF03-B946-4AEC-B1B9-E14A6305945A}"/>
                </a:ext>
              </a:extLst>
            </p:cNvPr>
            <p:cNvSpPr/>
            <p:nvPr/>
          </p:nvSpPr>
          <p:spPr>
            <a:xfrm>
              <a:off x="4141790" y="2643766"/>
              <a:ext cx="1141746" cy="2792605"/>
            </a:xfrm>
            <a:custGeom>
              <a:avLst/>
              <a:gdLst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9220 w 21600"/>
                <a:gd name="connsiteY4" fmla="*/ 5116 h 21600"/>
                <a:gd name="connsiteX5" fmla="*/ 18636 w 21600"/>
                <a:gd name="connsiteY5" fmla="*/ 0 h 21600"/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6337 w 21600"/>
                <a:gd name="connsiteY4" fmla="*/ 3422 h 21600"/>
                <a:gd name="connsiteX5" fmla="*/ 18636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636" y="0"/>
                  </a:moveTo>
                  <a:lnTo>
                    <a:pt x="13621" y="8971"/>
                  </a:lnTo>
                  <a:lnTo>
                    <a:pt x="21600" y="21600"/>
                  </a:lnTo>
                  <a:lnTo>
                    <a:pt x="0" y="10532"/>
                  </a:lnTo>
                  <a:lnTo>
                    <a:pt x="6337" y="3422"/>
                  </a:lnTo>
                  <a:lnTo>
                    <a:pt x="18636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72452C97-A625-450C-9BBF-387051A6CE35}"/>
                </a:ext>
              </a:extLst>
            </p:cNvPr>
            <p:cNvSpPr/>
            <p:nvPr/>
          </p:nvSpPr>
          <p:spPr>
            <a:xfrm>
              <a:off x="4141790" y="1921609"/>
              <a:ext cx="2057551" cy="2084074"/>
            </a:xfrm>
            <a:custGeom>
              <a:avLst/>
              <a:gdLst>
                <a:gd name="connsiteX0" fmla="*/ 4301 w 21600"/>
                <a:gd name="connsiteY0" fmla="*/ 1073 h 21600"/>
                <a:gd name="connsiteX1" fmla="*/ 12516 w 21600"/>
                <a:gd name="connsiteY1" fmla="*/ 499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1073 h 21600"/>
                <a:gd name="connsiteX1" fmla="*/ 12366 w 21600"/>
                <a:gd name="connsiteY1" fmla="*/ 61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2034 h 22561"/>
                <a:gd name="connsiteX1" fmla="*/ 18432 w 21600"/>
                <a:gd name="connsiteY1" fmla="*/ 0 h 22561"/>
                <a:gd name="connsiteX2" fmla="*/ 21600 w 21600"/>
                <a:gd name="connsiteY2" fmla="*/ 961 h 22561"/>
                <a:gd name="connsiteX3" fmla="*/ 10341 w 21600"/>
                <a:gd name="connsiteY3" fmla="*/ 6915 h 22561"/>
                <a:gd name="connsiteX4" fmla="*/ 0 w 21600"/>
                <a:gd name="connsiteY4" fmla="*/ 22561 h 22561"/>
                <a:gd name="connsiteX5" fmla="*/ 4301 w 21600"/>
                <a:gd name="connsiteY5" fmla="*/ 2034 h 22561"/>
                <a:gd name="connsiteX0" fmla="*/ 4301 w 21600"/>
                <a:gd name="connsiteY0" fmla="*/ 3420 h 23947"/>
                <a:gd name="connsiteX1" fmla="*/ 12899 w 21600"/>
                <a:gd name="connsiteY1" fmla="*/ 0 h 23947"/>
                <a:gd name="connsiteX2" fmla="*/ 21600 w 21600"/>
                <a:gd name="connsiteY2" fmla="*/ 2347 h 23947"/>
                <a:gd name="connsiteX3" fmla="*/ 10341 w 21600"/>
                <a:gd name="connsiteY3" fmla="*/ 8301 h 23947"/>
                <a:gd name="connsiteX4" fmla="*/ 0 w 21600"/>
                <a:gd name="connsiteY4" fmla="*/ 23947 h 23947"/>
                <a:gd name="connsiteX5" fmla="*/ 4301 w 21600"/>
                <a:gd name="connsiteY5" fmla="*/ 3420 h 2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947" extrusionOk="0">
                  <a:moveTo>
                    <a:pt x="4301" y="3420"/>
                  </a:moveTo>
                  <a:lnTo>
                    <a:pt x="12899" y="0"/>
                  </a:lnTo>
                  <a:lnTo>
                    <a:pt x="21600" y="2347"/>
                  </a:lnTo>
                  <a:lnTo>
                    <a:pt x="10341" y="8301"/>
                  </a:lnTo>
                  <a:lnTo>
                    <a:pt x="0" y="23947"/>
                  </a:lnTo>
                  <a:lnTo>
                    <a:pt x="4301" y="342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DC7A45-9218-446D-9BC1-5E5B15DC918B}"/>
                </a:ext>
              </a:extLst>
            </p:cNvPr>
            <p:cNvSpPr/>
            <p:nvPr/>
          </p:nvSpPr>
          <p:spPr>
            <a:xfrm>
              <a:off x="4555599" y="1424356"/>
              <a:ext cx="2720307" cy="1220074"/>
            </a:xfrm>
            <a:custGeom>
              <a:avLst/>
              <a:gdLst>
                <a:gd name="connsiteX0" fmla="*/ 13084 w 21600"/>
                <a:gd name="connsiteY0" fmla="*/ 0 h 21600"/>
                <a:gd name="connsiteX1" fmla="*/ 21600 w 21600"/>
                <a:gd name="connsiteY1" fmla="*/ 21600 h 21600"/>
                <a:gd name="connsiteX2" fmla="*/ 13084 w 21600"/>
                <a:gd name="connsiteY2" fmla="*/ 12427 h 21600"/>
                <a:gd name="connsiteX3" fmla="*/ 5273 w 21600"/>
                <a:gd name="connsiteY3" fmla="*/ 13484 h 21600"/>
                <a:gd name="connsiteX4" fmla="*/ 0 w 21600"/>
                <a:gd name="connsiteY4" fmla="*/ 14080 h 21600"/>
                <a:gd name="connsiteX5" fmla="*/ 13084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3084" y="0"/>
                  </a:moveTo>
                  <a:lnTo>
                    <a:pt x="21600" y="21600"/>
                  </a:lnTo>
                  <a:lnTo>
                    <a:pt x="13084" y="12427"/>
                  </a:lnTo>
                  <a:lnTo>
                    <a:pt x="5273" y="13484"/>
                  </a:lnTo>
                  <a:lnTo>
                    <a:pt x="0" y="14080"/>
                  </a:lnTo>
                  <a:lnTo>
                    <a:pt x="13084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7" name="Graphic 66" descr="Bar graph with upward trend with solid fill">
            <a:extLst>
              <a:ext uri="{FF2B5EF4-FFF2-40B4-BE49-F238E27FC236}">
                <a16:creationId xmlns:a16="http://schemas.microsoft.com/office/drawing/2014/main" id="{176A4345-ED60-477D-B2CF-60F35D478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0806" y="1633164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Brainstorm with solid fill">
            <a:extLst>
              <a:ext uri="{FF2B5EF4-FFF2-40B4-BE49-F238E27FC236}">
                <a16:creationId xmlns:a16="http://schemas.microsoft.com/office/drawing/2014/main" id="{B68FC03B-EE9F-4C9D-BC01-32A42EACD1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8117" y="3784751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Bullseye with solid fill">
            <a:extLst>
              <a:ext uri="{FF2B5EF4-FFF2-40B4-BE49-F238E27FC236}">
                <a16:creationId xmlns:a16="http://schemas.microsoft.com/office/drawing/2014/main" id="{C7BF6F1A-4F06-4BFD-93DD-7AC9D83E91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5318" y="4769685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Gears with solid fill">
            <a:extLst>
              <a:ext uri="{FF2B5EF4-FFF2-40B4-BE49-F238E27FC236}">
                <a16:creationId xmlns:a16="http://schemas.microsoft.com/office/drawing/2014/main" id="{8E07F752-221E-42D3-9258-82D37F4270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1195" y="4911189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Hourglass 30% with solid fill">
            <a:extLst>
              <a:ext uri="{FF2B5EF4-FFF2-40B4-BE49-F238E27FC236}">
                <a16:creationId xmlns:a16="http://schemas.microsoft.com/office/drawing/2014/main" id="{09DDBDD0-D342-4D01-8CCA-0F94C0AF07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9439" y="2313638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Lightbulb with solid fill">
            <a:extLst>
              <a:ext uri="{FF2B5EF4-FFF2-40B4-BE49-F238E27FC236}">
                <a16:creationId xmlns:a16="http://schemas.microsoft.com/office/drawing/2014/main" id="{6C4B145F-7E44-41FF-8F2F-3423E0CAC88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6189" y="2205463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72" descr="Research with solid fill">
            <a:extLst>
              <a:ext uri="{FF2B5EF4-FFF2-40B4-BE49-F238E27FC236}">
                <a16:creationId xmlns:a16="http://schemas.microsoft.com/office/drawing/2014/main" id="{29381C16-C4D7-4D7C-8262-D465EB67EF6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34792" y="3554215"/>
            <a:ext cx="361344" cy="361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73" descr="Trophy">
            <a:extLst>
              <a:ext uri="{FF2B5EF4-FFF2-40B4-BE49-F238E27FC236}">
                <a16:creationId xmlns:a16="http://schemas.microsoft.com/office/drawing/2014/main" id="{63170712-A969-4601-AAAE-FA076AEEC1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72398" y="3171402"/>
            <a:ext cx="655853" cy="655853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CA3CB0FD-9F29-462A-A047-CC48F8C1A067}"/>
              </a:ext>
            </a:extLst>
          </p:cNvPr>
          <p:cNvSpPr txBox="1"/>
          <p:nvPr/>
        </p:nvSpPr>
        <p:spPr>
          <a:xfrm>
            <a:off x="6818758" y="3036235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96D9A17-78DB-4A82-96E5-F9FE653F9679}"/>
              </a:ext>
            </a:extLst>
          </p:cNvPr>
          <p:cNvSpPr txBox="1"/>
          <p:nvPr/>
        </p:nvSpPr>
        <p:spPr>
          <a:xfrm>
            <a:off x="6631480" y="3808124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BC59950-34E0-4AE6-BF10-03251AAE3448}"/>
              </a:ext>
            </a:extLst>
          </p:cNvPr>
          <p:cNvSpPr txBox="1"/>
          <p:nvPr/>
        </p:nvSpPr>
        <p:spPr>
          <a:xfrm>
            <a:off x="5929559" y="4186057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0876014-E470-40A3-884B-9675C002AC41}"/>
              </a:ext>
            </a:extLst>
          </p:cNvPr>
          <p:cNvSpPr txBox="1"/>
          <p:nvPr/>
        </p:nvSpPr>
        <p:spPr>
          <a:xfrm>
            <a:off x="5218698" y="3841785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E02D405-1F19-48BC-9468-0AD6A573C176}"/>
              </a:ext>
            </a:extLst>
          </p:cNvPr>
          <p:cNvSpPr txBox="1"/>
          <p:nvPr/>
        </p:nvSpPr>
        <p:spPr>
          <a:xfrm>
            <a:off x="5068422" y="3051014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75F098B-68F2-44F1-B439-8EDCE53B9298}"/>
              </a:ext>
            </a:extLst>
          </p:cNvPr>
          <p:cNvSpPr txBox="1"/>
          <p:nvPr/>
        </p:nvSpPr>
        <p:spPr>
          <a:xfrm>
            <a:off x="5524885" y="2469177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36E71C0-90D1-419A-8159-ECBFF7F2DD0D}"/>
              </a:ext>
            </a:extLst>
          </p:cNvPr>
          <p:cNvSpPr txBox="1"/>
          <p:nvPr/>
        </p:nvSpPr>
        <p:spPr>
          <a:xfrm>
            <a:off x="6297625" y="2485088"/>
            <a:ext cx="5658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378880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393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Heptagon Cycle – Slide Template</vt:lpstr>
      <vt:lpstr>Infographic Heptagon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Heptagon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2021-09-21T18:43:00Z</dcterms:modified>
  <cp:category>Charts &amp; Diagrams</cp:category>
</cp:coreProperties>
</file>