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29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Hexagon Cluster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9429A9B-9165-479F-890B-C0B897EE3D39}"/>
              </a:ext>
            </a:extLst>
          </p:cNvPr>
          <p:cNvSpPr/>
          <p:nvPr/>
        </p:nvSpPr>
        <p:spPr>
          <a:xfrm>
            <a:off x="1361351" y="2756141"/>
            <a:ext cx="1792149" cy="1746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3" h="21402" extrusionOk="0">
                <a:moveTo>
                  <a:pt x="8914" y="8735"/>
                </a:moveTo>
                <a:lnTo>
                  <a:pt x="21154" y="1348"/>
                </a:lnTo>
                <a:cubicBezTo>
                  <a:pt x="21497" y="1150"/>
                  <a:pt x="21600" y="695"/>
                  <a:pt x="21406" y="356"/>
                </a:cubicBezTo>
                <a:lnTo>
                  <a:pt x="21406" y="356"/>
                </a:lnTo>
                <a:cubicBezTo>
                  <a:pt x="21211" y="6"/>
                  <a:pt x="20766" y="-99"/>
                  <a:pt x="20434" y="99"/>
                </a:cubicBezTo>
                <a:lnTo>
                  <a:pt x="8171" y="7509"/>
                </a:lnTo>
                <a:cubicBezTo>
                  <a:pt x="7954" y="7638"/>
                  <a:pt x="7680" y="7649"/>
                  <a:pt x="7451" y="7509"/>
                </a:cubicBezTo>
                <a:lnTo>
                  <a:pt x="4640" y="5852"/>
                </a:lnTo>
                <a:cubicBezTo>
                  <a:pt x="4423" y="5724"/>
                  <a:pt x="4149" y="5724"/>
                  <a:pt x="3931" y="5852"/>
                </a:cubicBezTo>
                <a:lnTo>
                  <a:pt x="354" y="7965"/>
                </a:lnTo>
                <a:cubicBezTo>
                  <a:pt x="137" y="8093"/>
                  <a:pt x="0" y="8338"/>
                  <a:pt x="0" y="8595"/>
                </a:cubicBezTo>
                <a:lnTo>
                  <a:pt x="0" y="12807"/>
                </a:lnTo>
                <a:cubicBezTo>
                  <a:pt x="0" y="13064"/>
                  <a:pt x="137" y="13309"/>
                  <a:pt x="354" y="13437"/>
                </a:cubicBezTo>
                <a:lnTo>
                  <a:pt x="3931" y="15550"/>
                </a:lnTo>
                <a:cubicBezTo>
                  <a:pt x="4149" y="15678"/>
                  <a:pt x="4423" y="15678"/>
                  <a:pt x="4640" y="15550"/>
                </a:cubicBezTo>
                <a:lnTo>
                  <a:pt x="7451" y="13893"/>
                </a:lnTo>
                <a:cubicBezTo>
                  <a:pt x="7669" y="13764"/>
                  <a:pt x="7943" y="13764"/>
                  <a:pt x="8171" y="13893"/>
                </a:cubicBezTo>
                <a:lnTo>
                  <a:pt x="20434" y="21303"/>
                </a:lnTo>
                <a:cubicBezTo>
                  <a:pt x="20777" y="21501"/>
                  <a:pt x="21211" y="21396"/>
                  <a:pt x="21406" y="21046"/>
                </a:cubicBezTo>
                <a:lnTo>
                  <a:pt x="21406" y="21046"/>
                </a:lnTo>
                <a:cubicBezTo>
                  <a:pt x="21600" y="20696"/>
                  <a:pt x="21497" y="20252"/>
                  <a:pt x="21154" y="20054"/>
                </a:cubicBezTo>
                <a:lnTo>
                  <a:pt x="8914" y="12644"/>
                </a:lnTo>
                <a:cubicBezTo>
                  <a:pt x="8697" y="12516"/>
                  <a:pt x="8560" y="12271"/>
                  <a:pt x="8560" y="12014"/>
                </a:cubicBezTo>
                <a:lnTo>
                  <a:pt x="8560" y="9353"/>
                </a:lnTo>
                <a:cubicBezTo>
                  <a:pt x="8571" y="9108"/>
                  <a:pt x="8697" y="8863"/>
                  <a:pt x="8914" y="87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05740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D0F9E5E-223E-4139-9F30-002F1A283B9F}"/>
              </a:ext>
            </a:extLst>
          </p:cNvPr>
          <p:cNvSpPr/>
          <p:nvPr/>
        </p:nvSpPr>
        <p:spPr>
          <a:xfrm>
            <a:off x="5990501" y="2756141"/>
            <a:ext cx="1792148" cy="1745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3" h="21402" extrusionOk="0">
                <a:moveTo>
                  <a:pt x="16863" y="5856"/>
                </a:moveTo>
                <a:lnTo>
                  <a:pt x="14052" y="7514"/>
                </a:lnTo>
                <a:cubicBezTo>
                  <a:pt x="13834" y="7642"/>
                  <a:pt x="13560" y="7642"/>
                  <a:pt x="13332" y="7514"/>
                </a:cubicBezTo>
                <a:lnTo>
                  <a:pt x="1069" y="99"/>
                </a:lnTo>
                <a:cubicBezTo>
                  <a:pt x="726" y="-99"/>
                  <a:pt x="292" y="6"/>
                  <a:pt x="97" y="356"/>
                </a:cubicBezTo>
                <a:lnTo>
                  <a:pt x="97" y="356"/>
                </a:lnTo>
                <a:cubicBezTo>
                  <a:pt x="-97" y="707"/>
                  <a:pt x="6" y="1150"/>
                  <a:pt x="349" y="1349"/>
                </a:cubicBezTo>
                <a:lnTo>
                  <a:pt x="12589" y="8739"/>
                </a:lnTo>
                <a:cubicBezTo>
                  <a:pt x="12806" y="8868"/>
                  <a:pt x="12943" y="9113"/>
                  <a:pt x="12943" y="9370"/>
                </a:cubicBezTo>
                <a:lnTo>
                  <a:pt x="12943" y="12032"/>
                </a:lnTo>
                <a:cubicBezTo>
                  <a:pt x="12943" y="12289"/>
                  <a:pt x="12806" y="12522"/>
                  <a:pt x="12589" y="12663"/>
                </a:cubicBezTo>
                <a:lnTo>
                  <a:pt x="349" y="20053"/>
                </a:lnTo>
                <a:cubicBezTo>
                  <a:pt x="6" y="20252"/>
                  <a:pt x="-97" y="20707"/>
                  <a:pt x="97" y="21046"/>
                </a:cubicBezTo>
                <a:lnTo>
                  <a:pt x="97" y="21046"/>
                </a:lnTo>
                <a:cubicBezTo>
                  <a:pt x="292" y="21396"/>
                  <a:pt x="737" y="21501"/>
                  <a:pt x="1069" y="21303"/>
                </a:cubicBezTo>
                <a:lnTo>
                  <a:pt x="13332" y="13888"/>
                </a:lnTo>
                <a:cubicBezTo>
                  <a:pt x="13549" y="13760"/>
                  <a:pt x="13823" y="13748"/>
                  <a:pt x="14052" y="13888"/>
                </a:cubicBezTo>
                <a:lnTo>
                  <a:pt x="16863" y="15546"/>
                </a:lnTo>
                <a:cubicBezTo>
                  <a:pt x="17080" y="15675"/>
                  <a:pt x="17354" y="15675"/>
                  <a:pt x="17572" y="15546"/>
                </a:cubicBezTo>
                <a:lnTo>
                  <a:pt x="21149" y="13433"/>
                </a:lnTo>
                <a:cubicBezTo>
                  <a:pt x="21366" y="13305"/>
                  <a:pt x="21503" y="13059"/>
                  <a:pt x="21503" y="12803"/>
                </a:cubicBezTo>
                <a:lnTo>
                  <a:pt x="21503" y="8588"/>
                </a:lnTo>
                <a:cubicBezTo>
                  <a:pt x="21503" y="8331"/>
                  <a:pt x="21366" y="8086"/>
                  <a:pt x="21149" y="7957"/>
                </a:cubicBezTo>
                <a:lnTo>
                  <a:pt x="17572" y="5844"/>
                </a:lnTo>
                <a:cubicBezTo>
                  <a:pt x="17354" y="5727"/>
                  <a:pt x="17092" y="5727"/>
                  <a:pt x="16863" y="58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0574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15D5331-5BFC-486F-B2B3-C49C8E3E512D}"/>
              </a:ext>
            </a:extLst>
          </p:cNvPr>
          <p:cNvSpPr/>
          <p:nvPr/>
        </p:nvSpPr>
        <p:spPr>
          <a:xfrm>
            <a:off x="2790101" y="2375140"/>
            <a:ext cx="3569019" cy="2496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19617" y="6903"/>
                </a:moveTo>
                <a:lnTo>
                  <a:pt x="21421" y="5414"/>
                </a:lnTo>
                <a:cubicBezTo>
                  <a:pt x="21531" y="5324"/>
                  <a:pt x="21600" y="5151"/>
                  <a:pt x="21600" y="4970"/>
                </a:cubicBezTo>
                <a:lnTo>
                  <a:pt x="21600" y="2000"/>
                </a:lnTo>
                <a:cubicBezTo>
                  <a:pt x="21600" y="1819"/>
                  <a:pt x="21531" y="1647"/>
                  <a:pt x="21421" y="1556"/>
                </a:cubicBezTo>
                <a:lnTo>
                  <a:pt x="19617" y="67"/>
                </a:lnTo>
                <a:cubicBezTo>
                  <a:pt x="19507" y="-23"/>
                  <a:pt x="19369" y="-23"/>
                  <a:pt x="19260" y="67"/>
                </a:cubicBezTo>
                <a:lnTo>
                  <a:pt x="17455" y="1556"/>
                </a:lnTo>
                <a:cubicBezTo>
                  <a:pt x="17346" y="1647"/>
                  <a:pt x="17277" y="1819"/>
                  <a:pt x="17277" y="2000"/>
                </a:cubicBezTo>
                <a:lnTo>
                  <a:pt x="17277" y="4427"/>
                </a:lnTo>
                <a:cubicBezTo>
                  <a:pt x="17277" y="4608"/>
                  <a:pt x="17207" y="4772"/>
                  <a:pt x="17098" y="4871"/>
                </a:cubicBezTo>
                <a:lnTo>
                  <a:pt x="10982" y="10028"/>
                </a:lnTo>
                <a:cubicBezTo>
                  <a:pt x="10866" y="10127"/>
                  <a:pt x="10728" y="10127"/>
                  <a:pt x="10618" y="10028"/>
                </a:cubicBezTo>
                <a:lnTo>
                  <a:pt x="4502" y="4871"/>
                </a:lnTo>
                <a:cubicBezTo>
                  <a:pt x="4393" y="4781"/>
                  <a:pt x="4323" y="4608"/>
                  <a:pt x="4323" y="4427"/>
                </a:cubicBezTo>
                <a:lnTo>
                  <a:pt x="4323" y="2009"/>
                </a:lnTo>
                <a:cubicBezTo>
                  <a:pt x="4323" y="1828"/>
                  <a:pt x="4254" y="1655"/>
                  <a:pt x="4145" y="1565"/>
                </a:cubicBezTo>
                <a:lnTo>
                  <a:pt x="2340" y="76"/>
                </a:lnTo>
                <a:cubicBezTo>
                  <a:pt x="2231" y="-15"/>
                  <a:pt x="2093" y="-15"/>
                  <a:pt x="1983" y="76"/>
                </a:cubicBezTo>
                <a:lnTo>
                  <a:pt x="179" y="1565"/>
                </a:lnTo>
                <a:cubicBezTo>
                  <a:pt x="69" y="1655"/>
                  <a:pt x="0" y="1828"/>
                  <a:pt x="0" y="2009"/>
                </a:cubicBezTo>
                <a:lnTo>
                  <a:pt x="0" y="4978"/>
                </a:lnTo>
                <a:cubicBezTo>
                  <a:pt x="0" y="5159"/>
                  <a:pt x="69" y="5332"/>
                  <a:pt x="179" y="5422"/>
                </a:cubicBezTo>
                <a:lnTo>
                  <a:pt x="1983" y="6911"/>
                </a:lnTo>
                <a:cubicBezTo>
                  <a:pt x="2093" y="7002"/>
                  <a:pt x="2231" y="7002"/>
                  <a:pt x="2340" y="6911"/>
                </a:cubicBezTo>
                <a:lnTo>
                  <a:pt x="3759" y="5743"/>
                </a:lnTo>
                <a:cubicBezTo>
                  <a:pt x="3868" y="5653"/>
                  <a:pt x="4006" y="5653"/>
                  <a:pt x="4122" y="5743"/>
                </a:cubicBezTo>
                <a:lnTo>
                  <a:pt x="9575" y="10341"/>
                </a:lnTo>
                <a:cubicBezTo>
                  <a:pt x="9811" y="10538"/>
                  <a:pt x="9811" y="11024"/>
                  <a:pt x="9575" y="11221"/>
                </a:cubicBezTo>
                <a:lnTo>
                  <a:pt x="4122" y="15819"/>
                </a:lnTo>
                <a:cubicBezTo>
                  <a:pt x="4012" y="15910"/>
                  <a:pt x="3874" y="15918"/>
                  <a:pt x="3759" y="15819"/>
                </a:cubicBezTo>
                <a:lnTo>
                  <a:pt x="2340" y="14651"/>
                </a:lnTo>
                <a:cubicBezTo>
                  <a:pt x="2231" y="14561"/>
                  <a:pt x="2093" y="14561"/>
                  <a:pt x="1983" y="14651"/>
                </a:cubicBezTo>
                <a:lnTo>
                  <a:pt x="179" y="16140"/>
                </a:lnTo>
                <a:cubicBezTo>
                  <a:pt x="69" y="16230"/>
                  <a:pt x="0" y="16403"/>
                  <a:pt x="0" y="16584"/>
                </a:cubicBezTo>
                <a:lnTo>
                  <a:pt x="0" y="19554"/>
                </a:lnTo>
                <a:cubicBezTo>
                  <a:pt x="0" y="19735"/>
                  <a:pt x="69" y="19907"/>
                  <a:pt x="179" y="19998"/>
                </a:cubicBezTo>
                <a:lnTo>
                  <a:pt x="1983" y="21487"/>
                </a:lnTo>
                <a:cubicBezTo>
                  <a:pt x="2093" y="21577"/>
                  <a:pt x="2231" y="21577"/>
                  <a:pt x="2340" y="21487"/>
                </a:cubicBezTo>
                <a:lnTo>
                  <a:pt x="4145" y="19998"/>
                </a:lnTo>
                <a:cubicBezTo>
                  <a:pt x="4254" y="19907"/>
                  <a:pt x="4323" y="19734"/>
                  <a:pt x="4323" y="19554"/>
                </a:cubicBezTo>
                <a:lnTo>
                  <a:pt x="4323" y="17135"/>
                </a:lnTo>
                <a:cubicBezTo>
                  <a:pt x="4323" y="16954"/>
                  <a:pt x="4393" y="16790"/>
                  <a:pt x="4502" y="16691"/>
                </a:cubicBezTo>
                <a:lnTo>
                  <a:pt x="10618" y="11526"/>
                </a:lnTo>
                <a:cubicBezTo>
                  <a:pt x="10734" y="11427"/>
                  <a:pt x="10872" y="11427"/>
                  <a:pt x="10982" y="11526"/>
                </a:cubicBezTo>
                <a:lnTo>
                  <a:pt x="17098" y="16683"/>
                </a:lnTo>
                <a:cubicBezTo>
                  <a:pt x="17207" y="16773"/>
                  <a:pt x="17277" y="16946"/>
                  <a:pt x="17277" y="17127"/>
                </a:cubicBezTo>
                <a:lnTo>
                  <a:pt x="17277" y="19545"/>
                </a:lnTo>
                <a:cubicBezTo>
                  <a:pt x="17277" y="19726"/>
                  <a:pt x="17346" y="19899"/>
                  <a:pt x="17455" y="19989"/>
                </a:cubicBezTo>
                <a:lnTo>
                  <a:pt x="19260" y="21478"/>
                </a:lnTo>
                <a:cubicBezTo>
                  <a:pt x="19369" y="21569"/>
                  <a:pt x="19507" y="21569"/>
                  <a:pt x="19617" y="21478"/>
                </a:cubicBezTo>
                <a:lnTo>
                  <a:pt x="21421" y="19989"/>
                </a:lnTo>
                <a:cubicBezTo>
                  <a:pt x="21531" y="19899"/>
                  <a:pt x="21600" y="19726"/>
                  <a:pt x="21600" y="19545"/>
                </a:cubicBezTo>
                <a:lnTo>
                  <a:pt x="21600" y="16576"/>
                </a:lnTo>
                <a:cubicBezTo>
                  <a:pt x="21600" y="16395"/>
                  <a:pt x="21531" y="16222"/>
                  <a:pt x="21421" y="16132"/>
                </a:cubicBezTo>
                <a:lnTo>
                  <a:pt x="19617" y="14643"/>
                </a:lnTo>
                <a:cubicBezTo>
                  <a:pt x="19507" y="14552"/>
                  <a:pt x="19369" y="14552"/>
                  <a:pt x="19260" y="14643"/>
                </a:cubicBezTo>
                <a:lnTo>
                  <a:pt x="17841" y="15811"/>
                </a:lnTo>
                <a:cubicBezTo>
                  <a:pt x="17732" y="15901"/>
                  <a:pt x="17594" y="15901"/>
                  <a:pt x="17478" y="15811"/>
                </a:cubicBezTo>
                <a:lnTo>
                  <a:pt x="12025" y="11213"/>
                </a:lnTo>
                <a:cubicBezTo>
                  <a:pt x="11789" y="11016"/>
                  <a:pt x="11789" y="10530"/>
                  <a:pt x="12025" y="10333"/>
                </a:cubicBezTo>
                <a:lnTo>
                  <a:pt x="17478" y="5735"/>
                </a:lnTo>
                <a:cubicBezTo>
                  <a:pt x="17588" y="5644"/>
                  <a:pt x="17726" y="5636"/>
                  <a:pt x="17841" y="5735"/>
                </a:cubicBezTo>
                <a:lnTo>
                  <a:pt x="19260" y="6903"/>
                </a:lnTo>
                <a:cubicBezTo>
                  <a:pt x="19369" y="6993"/>
                  <a:pt x="19502" y="6993"/>
                  <a:pt x="19617" y="690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9B69295-BC41-4889-8120-6607FDF02A27}"/>
              </a:ext>
            </a:extLst>
          </p:cNvPr>
          <p:cNvSpPr/>
          <p:nvPr/>
        </p:nvSpPr>
        <p:spPr>
          <a:xfrm>
            <a:off x="4218851" y="1822691"/>
            <a:ext cx="714375" cy="3600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9" extrusionOk="0">
                <a:moveTo>
                  <a:pt x="13478" y="4582"/>
                </a:moveTo>
                <a:lnTo>
                  <a:pt x="20707" y="3755"/>
                </a:lnTo>
                <a:cubicBezTo>
                  <a:pt x="21254" y="3692"/>
                  <a:pt x="21600" y="3573"/>
                  <a:pt x="21600" y="3447"/>
                </a:cubicBezTo>
                <a:lnTo>
                  <a:pt x="21600" y="1387"/>
                </a:lnTo>
                <a:cubicBezTo>
                  <a:pt x="21600" y="1262"/>
                  <a:pt x="21254" y="1142"/>
                  <a:pt x="20707" y="1079"/>
                </a:cubicBezTo>
                <a:lnTo>
                  <a:pt x="11693" y="47"/>
                </a:lnTo>
                <a:cubicBezTo>
                  <a:pt x="11146" y="-16"/>
                  <a:pt x="10454" y="-16"/>
                  <a:pt x="9907" y="47"/>
                </a:cubicBezTo>
                <a:lnTo>
                  <a:pt x="893" y="1079"/>
                </a:lnTo>
                <a:cubicBezTo>
                  <a:pt x="346" y="1142"/>
                  <a:pt x="0" y="1262"/>
                  <a:pt x="0" y="1387"/>
                </a:cubicBezTo>
                <a:lnTo>
                  <a:pt x="0" y="3447"/>
                </a:lnTo>
                <a:cubicBezTo>
                  <a:pt x="0" y="3573"/>
                  <a:pt x="346" y="3692"/>
                  <a:pt x="893" y="3755"/>
                </a:cubicBezTo>
                <a:lnTo>
                  <a:pt x="8122" y="4582"/>
                </a:lnTo>
                <a:cubicBezTo>
                  <a:pt x="8669" y="4645"/>
                  <a:pt x="9014" y="4765"/>
                  <a:pt x="9014" y="4890"/>
                </a:cubicBezTo>
                <a:lnTo>
                  <a:pt x="9014" y="10784"/>
                </a:lnTo>
                <a:lnTo>
                  <a:pt x="9014" y="16678"/>
                </a:lnTo>
                <a:cubicBezTo>
                  <a:pt x="9014" y="16803"/>
                  <a:pt x="8669" y="16923"/>
                  <a:pt x="8122" y="16986"/>
                </a:cubicBezTo>
                <a:lnTo>
                  <a:pt x="893" y="17813"/>
                </a:lnTo>
                <a:cubicBezTo>
                  <a:pt x="346" y="17876"/>
                  <a:pt x="0" y="17995"/>
                  <a:pt x="0" y="18121"/>
                </a:cubicBezTo>
                <a:lnTo>
                  <a:pt x="0" y="20181"/>
                </a:lnTo>
                <a:cubicBezTo>
                  <a:pt x="0" y="20306"/>
                  <a:pt x="346" y="20426"/>
                  <a:pt x="893" y="20489"/>
                </a:cubicBezTo>
                <a:lnTo>
                  <a:pt x="9907" y="21521"/>
                </a:lnTo>
                <a:cubicBezTo>
                  <a:pt x="10454" y="21584"/>
                  <a:pt x="11146" y="21584"/>
                  <a:pt x="11693" y="21521"/>
                </a:cubicBezTo>
                <a:lnTo>
                  <a:pt x="20707" y="20489"/>
                </a:lnTo>
                <a:cubicBezTo>
                  <a:pt x="21254" y="20426"/>
                  <a:pt x="21600" y="20306"/>
                  <a:pt x="21600" y="20181"/>
                </a:cubicBezTo>
                <a:lnTo>
                  <a:pt x="21600" y="18121"/>
                </a:lnTo>
                <a:cubicBezTo>
                  <a:pt x="21600" y="17995"/>
                  <a:pt x="21254" y="17876"/>
                  <a:pt x="20707" y="17813"/>
                </a:cubicBezTo>
                <a:lnTo>
                  <a:pt x="13478" y="16986"/>
                </a:lnTo>
                <a:cubicBezTo>
                  <a:pt x="12931" y="16923"/>
                  <a:pt x="12586" y="16803"/>
                  <a:pt x="12586" y="16678"/>
                </a:cubicBezTo>
                <a:lnTo>
                  <a:pt x="12586" y="10784"/>
                </a:lnTo>
                <a:lnTo>
                  <a:pt x="12586" y="4890"/>
                </a:lnTo>
                <a:cubicBezTo>
                  <a:pt x="12557" y="4765"/>
                  <a:pt x="12902" y="4645"/>
                  <a:pt x="13478" y="458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05CC320-ECAE-48BB-8F3F-29B3FEA87A97}"/>
              </a:ext>
            </a:extLst>
          </p:cNvPr>
          <p:cNvSpPr/>
          <p:nvPr/>
        </p:nvSpPr>
        <p:spPr>
          <a:xfrm>
            <a:off x="4085501" y="3070465"/>
            <a:ext cx="971550" cy="1102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8" extrusionOk="0">
                <a:moveTo>
                  <a:pt x="21600" y="15550"/>
                </a:moveTo>
                <a:lnTo>
                  <a:pt x="21600" y="5948"/>
                </a:lnTo>
                <a:cubicBezTo>
                  <a:pt x="21600" y="5539"/>
                  <a:pt x="21346" y="5149"/>
                  <a:pt x="20944" y="4945"/>
                </a:cubicBezTo>
                <a:lnTo>
                  <a:pt x="11456" y="153"/>
                </a:lnTo>
                <a:cubicBezTo>
                  <a:pt x="11054" y="-51"/>
                  <a:pt x="10546" y="-51"/>
                  <a:pt x="10144" y="153"/>
                </a:cubicBezTo>
                <a:lnTo>
                  <a:pt x="656" y="4945"/>
                </a:lnTo>
                <a:cubicBezTo>
                  <a:pt x="254" y="5149"/>
                  <a:pt x="0" y="5539"/>
                  <a:pt x="0" y="5948"/>
                </a:cubicBezTo>
                <a:lnTo>
                  <a:pt x="0" y="15550"/>
                </a:lnTo>
                <a:cubicBezTo>
                  <a:pt x="0" y="15959"/>
                  <a:pt x="254" y="16349"/>
                  <a:pt x="656" y="16553"/>
                </a:cubicBezTo>
                <a:lnTo>
                  <a:pt x="10144" y="21345"/>
                </a:lnTo>
                <a:cubicBezTo>
                  <a:pt x="10546" y="21549"/>
                  <a:pt x="11054" y="21549"/>
                  <a:pt x="11456" y="21345"/>
                </a:cubicBezTo>
                <a:lnTo>
                  <a:pt x="20944" y="16553"/>
                </a:lnTo>
                <a:cubicBezTo>
                  <a:pt x="21346" y="16349"/>
                  <a:pt x="21600" y="15959"/>
                  <a:pt x="21600" y="1555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2000" b="1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  <a:endParaRPr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758FE89-ACBB-4EE3-BE2B-8365C77EBEEE}"/>
              </a:ext>
            </a:extLst>
          </p:cNvPr>
          <p:cNvSpPr txBox="1"/>
          <p:nvPr/>
        </p:nvSpPr>
        <p:spPr>
          <a:xfrm>
            <a:off x="4438424" y="1883560"/>
            <a:ext cx="267153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3E682A9-A278-49A0-A2D9-388B3EDC7898}"/>
              </a:ext>
            </a:extLst>
          </p:cNvPr>
          <p:cNvSpPr txBox="1"/>
          <p:nvPr/>
        </p:nvSpPr>
        <p:spPr>
          <a:xfrm>
            <a:off x="4438424" y="4723047"/>
            <a:ext cx="267153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EEC9FE-1D9B-4A74-96F3-C576C76430E4}"/>
              </a:ext>
            </a:extLst>
          </p:cNvPr>
          <p:cNvSpPr txBox="1"/>
          <p:nvPr/>
        </p:nvSpPr>
        <p:spPr>
          <a:xfrm>
            <a:off x="2211832" y="3406003"/>
            <a:ext cx="1784081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96A71D-4770-410A-9BB0-B956361C1C3E}"/>
              </a:ext>
            </a:extLst>
          </p:cNvPr>
          <p:cNvSpPr txBox="1"/>
          <p:nvPr/>
        </p:nvSpPr>
        <p:spPr>
          <a:xfrm>
            <a:off x="5131785" y="3406003"/>
            <a:ext cx="1784081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32" name="Graphic 7" descr="Trophy">
            <a:extLst>
              <a:ext uri="{FF2B5EF4-FFF2-40B4-BE49-F238E27FC236}">
                <a16:creationId xmlns:a16="http://schemas.microsoft.com/office/drawing/2014/main" id="{8E8C3343-E62E-44B5-A416-4B3256B83FCC}"/>
              </a:ext>
            </a:extLst>
          </p:cNvPr>
          <p:cNvSpPr/>
          <p:nvPr/>
        </p:nvSpPr>
        <p:spPr>
          <a:xfrm>
            <a:off x="5863051" y="2626463"/>
            <a:ext cx="283369" cy="319397"/>
          </a:xfrm>
          <a:custGeom>
            <a:avLst/>
            <a:gdLst>
              <a:gd name="connsiteX0" fmla="*/ 323310 w 377825"/>
              <a:gd name="connsiteY0" fmla="*/ 205105 h 425862"/>
              <a:gd name="connsiteX1" fmla="*/ 247745 w 377825"/>
              <a:gd name="connsiteY1" fmla="*/ 241268 h 425862"/>
              <a:gd name="connsiteX2" fmla="*/ 280130 w 377825"/>
              <a:gd name="connsiteY2" fmla="*/ 208343 h 425862"/>
              <a:gd name="connsiteX3" fmla="*/ 292544 w 377825"/>
              <a:gd name="connsiteY3" fmla="*/ 192151 h 425862"/>
              <a:gd name="connsiteX4" fmla="*/ 307118 w 377825"/>
              <a:gd name="connsiteY4" fmla="*/ 140875 h 425862"/>
              <a:gd name="connsiteX5" fmla="*/ 307118 w 377825"/>
              <a:gd name="connsiteY5" fmla="*/ 70707 h 425862"/>
              <a:gd name="connsiteX6" fmla="*/ 344900 w 377825"/>
              <a:gd name="connsiteY6" fmla="*/ 70707 h 425862"/>
              <a:gd name="connsiteX7" fmla="*/ 344900 w 377825"/>
              <a:gd name="connsiteY7" fmla="*/ 152749 h 425862"/>
              <a:gd name="connsiteX8" fmla="*/ 323310 w 377825"/>
              <a:gd name="connsiteY8" fmla="*/ 205105 h 425862"/>
              <a:gd name="connsiteX9" fmla="*/ 55055 w 377825"/>
              <a:gd name="connsiteY9" fmla="*/ 205105 h 425862"/>
              <a:gd name="connsiteX10" fmla="*/ 32385 w 377825"/>
              <a:gd name="connsiteY10" fmla="*/ 152749 h 425862"/>
              <a:gd name="connsiteX11" fmla="*/ 32385 w 377825"/>
              <a:gd name="connsiteY11" fmla="*/ 70168 h 425862"/>
              <a:gd name="connsiteX12" fmla="*/ 70168 w 377825"/>
              <a:gd name="connsiteY12" fmla="*/ 70168 h 425862"/>
              <a:gd name="connsiteX13" fmla="*/ 70168 w 377825"/>
              <a:gd name="connsiteY13" fmla="*/ 140335 h 425862"/>
              <a:gd name="connsiteX14" fmla="*/ 84741 w 377825"/>
              <a:gd name="connsiteY14" fmla="*/ 191611 h 425862"/>
              <a:gd name="connsiteX15" fmla="*/ 97155 w 377825"/>
              <a:gd name="connsiteY15" fmla="*/ 207804 h 425862"/>
              <a:gd name="connsiteX16" fmla="*/ 129540 w 377825"/>
              <a:gd name="connsiteY16" fmla="*/ 240728 h 425862"/>
              <a:gd name="connsiteX17" fmla="*/ 55055 w 377825"/>
              <a:gd name="connsiteY17" fmla="*/ 205105 h 425862"/>
              <a:gd name="connsiteX18" fmla="*/ 377825 w 377825"/>
              <a:gd name="connsiteY18" fmla="*/ 151130 h 425862"/>
              <a:gd name="connsiteX19" fmla="*/ 377825 w 377825"/>
              <a:gd name="connsiteY19" fmla="*/ 37783 h 425862"/>
              <a:gd name="connsiteX20" fmla="*/ 307658 w 377825"/>
              <a:gd name="connsiteY20" fmla="*/ 37783 h 425862"/>
              <a:gd name="connsiteX21" fmla="*/ 307658 w 377825"/>
              <a:gd name="connsiteY21" fmla="*/ 0 h 425862"/>
              <a:gd name="connsiteX22" fmla="*/ 188913 w 377825"/>
              <a:gd name="connsiteY22" fmla="*/ 0 h 425862"/>
              <a:gd name="connsiteX23" fmla="*/ 70168 w 377825"/>
              <a:gd name="connsiteY23" fmla="*/ 0 h 425862"/>
              <a:gd name="connsiteX24" fmla="*/ 70168 w 377825"/>
              <a:gd name="connsiteY24" fmla="*/ 37783 h 425862"/>
              <a:gd name="connsiteX25" fmla="*/ 0 w 377825"/>
              <a:gd name="connsiteY25" fmla="*/ 37783 h 425862"/>
              <a:gd name="connsiteX26" fmla="*/ 0 w 377825"/>
              <a:gd name="connsiteY26" fmla="*/ 150590 h 425862"/>
              <a:gd name="connsiteX27" fmla="*/ 30766 w 377825"/>
              <a:gd name="connsiteY27" fmla="*/ 226155 h 425862"/>
              <a:gd name="connsiteX28" fmla="*/ 159766 w 377825"/>
              <a:gd name="connsiteY28" fmla="*/ 274733 h 425862"/>
              <a:gd name="connsiteX29" fmla="*/ 167323 w 377825"/>
              <a:gd name="connsiteY29" fmla="*/ 301720 h 425862"/>
              <a:gd name="connsiteX30" fmla="*/ 167323 w 377825"/>
              <a:gd name="connsiteY30" fmla="*/ 371888 h 425862"/>
              <a:gd name="connsiteX31" fmla="*/ 140335 w 377825"/>
              <a:gd name="connsiteY31" fmla="*/ 371888 h 425862"/>
              <a:gd name="connsiteX32" fmla="*/ 118745 w 377825"/>
              <a:gd name="connsiteY32" fmla="*/ 393478 h 425862"/>
              <a:gd name="connsiteX33" fmla="*/ 91758 w 377825"/>
              <a:gd name="connsiteY33" fmla="*/ 393478 h 425862"/>
              <a:gd name="connsiteX34" fmla="*/ 70168 w 377825"/>
              <a:gd name="connsiteY34" fmla="*/ 415068 h 425862"/>
              <a:gd name="connsiteX35" fmla="*/ 70168 w 377825"/>
              <a:gd name="connsiteY35" fmla="*/ 425863 h 425862"/>
              <a:gd name="connsiteX36" fmla="*/ 307658 w 377825"/>
              <a:gd name="connsiteY36" fmla="*/ 425863 h 425862"/>
              <a:gd name="connsiteX37" fmla="*/ 307658 w 377825"/>
              <a:gd name="connsiteY37" fmla="*/ 415068 h 425862"/>
              <a:gd name="connsiteX38" fmla="*/ 286068 w 377825"/>
              <a:gd name="connsiteY38" fmla="*/ 393478 h 425862"/>
              <a:gd name="connsiteX39" fmla="*/ 259080 w 377825"/>
              <a:gd name="connsiteY39" fmla="*/ 393478 h 425862"/>
              <a:gd name="connsiteX40" fmla="*/ 237490 w 377825"/>
              <a:gd name="connsiteY40" fmla="*/ 371888 h 425862"/>
              <a:gd name="connsiteX41" fmla="*/ 210503 w 377825"/>
              <a:gd name="connsiteY41" fmla="*/ 371888 h 425862"/>
              <a:gd name="connsiteX42" fmla="*/ 210503 w 377825"/>
              <a:gd name="connsiteY42" fmla="*/ 302260 h 425862"/>
              <a:gd name="connsiteX43" fmla="*/ 218059 w 377825"/>
              <a:gd name="connsiteY43" fmla="*/ 275273 h 425862"/>
              <a:gd name="connsiteX44" fmla="*/ 347059 w 377825"/>
              <a:gd name="connsiteY44" fmla="*/ 226695 h 425862"/>
              <a:gd name="connsiteX45" fmla="*/ 377825 w 377825"/>
              <a:gd name="connsiteY45" fmla="*/ 151130 h 42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7825" h="425862">
                <a:moveTo>
                  <a:pt x="323310" y="205105"/>
                </a:moveTo>
                <a:cubicBezTo>
                  <a:pt x="304419" y="224536"/>
                  <a:pt x="286607" y="236950"/>
                  <a:pt x="247745" y="241268"/>
                </a:cubicBezTo>
                <a:cubicBezTo>
                  <a:pt x="258001" y="231013"/>
                  <a:pt x="269875" y="220758"/>
                  <a:pt x="280130" y="208343"/>
                </a:cubicBezTo>
                <a:cubicBezTo>
                  <a:pt x="284448" y="203486"/>
                  <a:pt x="292544" y="192691"/>
                  <a:pt x="292544" y="192151"/>
                </a:cubicBezTo>
                <a:cubicBezTo>
                  <a:pt x="301720" y="177038"/>
                  <a:pt x="307118" y="159766"/>
                  <a:pt x="307118" y="140875"/>
                </a:cubicBezTo>
                <a:lnTo>
                  <a:pt x="307118" y="70707"/>
                </a:lnTo>
                <a:lnTo>
                  <a:pt x="344900" y="70707"/>
                </a:lnTo>
                <a:lnTo>
                  <a:pt x="344900" y="152749"/>
                </a:lnTo>
                <a:cubicBezTo>
                  <a:pt x="345440" y="153829"/>
                  <a:pt x="346519" y="180816"/>
                  <a:pt x="323310" y="205105"/>
                </a:cubicBezTo>
                <a:close/>
                <a:moveTo>
                  <a:pt x="55055" y="205105"/>
                </a:moveTo>
                <a:cubicBezTo>
                  <a:pt x="31305" y="180816"/>
                  <a:pt x="32385" y="153829"/>
                  <a:pt x="32385" y="152749"/>
                </a:cubicBezTo>
                <a:lnTo>
                  <a:pt x="32385" y="70168"/>
                </a:lnTo>
                <a:lnTo>
                  <a:pt x="70168" y="70168"/>
                </a:lnTo>
                <a:lnTo>
                  <a:pt x="70168" y="140335"/>
                </a:lnTo>
                <a:cubicBezTo>
                  <a:pt x="70168" y="159226"/>
                  <a:pt x="75565" y="176498"/>
                  <a:pt x="84741" y="191611"/>
                </a:cubicBezTo>
                <a:cubicBezTo>
                  <a:pt x="84741" y="192151"/>
                  <a:pt x="92837" y="203486"/>
                  <a:pt x="97155" y="207804"/>
                </a:cubicBezTo>
                <a:cubicBezTo>
                  <a:pt x="107950" y="220218"/>
                  <a:pt x="119285" y="230473"/>
                  <a:pt x="129540" y="240728"/>
                </a:cubicBezTo>
                <a:cubicBezTo>
                  <a:pt x="91758" y="236411"/>
                  <a:pt x="73406" y="223996"/>
                  <a:pt x="55055" y="205105"/>
                </a:cubicBezTo>
                <a:close/>
                <a:moveTo>
                  <a:pt x="377825" y="151130"/>
                </a:moveTo>
                <a:lnTo>
                  <a:pt x="377825" y="37783"/>
                </a:lnTo>
                <a:lnTo>
                  <a:pt x="307658" y="37783"/>
                </a:lnTo>
                <a:lnTo>
                  <a:pt x="307658" y="0"/>
                </a:lnTo>
                <a:lnTo>
                  <a:pt x="188913" y="0"/>
                </a:lnTo>
                <a:lnTo>
                  <a:pt x="70168" y="0"/>
                </a:lnTo>
                <a:lnTo>
                  <a:pt x="70168" y="37783"/>
                </a:lnTo>
                <a:lnTo>
                  <a:pt x="0" y="37783"/>
                </a:lnTo>
                <a:lnTo>
                  <a:pt x="0" y="150590"/>
                </a:lnTo>
                <a:cubicBezTo>
                  <a:pt x="0" y="155988"/>
                  <a:pt x="0" y="193231"/>
                  <a:pt x="30766" y="226155"/>
                </a:cubicBezTo>
                <a:cubicBezTo>
                  <a:pt x="60452" y="257461"/>
                  <a:pt x="96615" y="273653"/>
                  <a:pt x="159766" y="274733"/>
                </a:cubicBezTo>
                <a:cubicBezTo>
                  <a:pt x="164624" y="282829"/>
                  <a:pt x="167323" y="292005"/>
                  <a:pt x="167323" y="301720"/>
                </a:cubicBezTo>
                <a:lnTo>
                  <a:pt x="167323" y="371888"/>
                </a:lnTo>
                <a:lnTo>
                  <a:pt x="140335" y="371888"/>
                </a:lnTo>
                <a:cubicBezTo>
                  <a:pt x="128460" y="371888"/>
                  <a:pt x="118745" y="381603"/>
                  <a:pt x="118745" y="393478"/>
                </a:cubicBezTo>
                <a:lnTo>
                  <a:pt x="91758" y="393478"/>
                </a:lnTo>
                <a:cubicBezTo>
                  <a:pt x="79883" y="393478"/>
                  <a:pt x="70168" y="403193"/>
                  <a:pt x="70168" y="415068"/>
                </a:cubicBezTo>
                <a:lnTo>
                  <a:pt x="70168" y="425863"/>
                </a:lnTo>
                <a:lnTo>
                  <a:pt x="307658" y="425863"/>
                </a:lnTo>
                <a:lnTo>
                  <a:pt x="307658" y="415068"/>
                </a:lnTo>
                <a:cubicBezTo>
                  <a:pt x="307658" y="403193"/>
                  <a:pt x="297942" y="393478"/>
                  <a:pt x="286068" y="393478"/>
                </a:cubicBezTo>
                <a:lnTo>
                  <a:pt x="259080" y="393478"/>
                </a:lnTo>
                <a:cubicBezTo>
                  <a:pt x="259080" y="381603"/>
                  <a:pt x="249365" y="371888"/>
                  <a:pt x="237490" y="371888"/>
                </a:cubicBezTo>
                <a:lnTo>
                  <a:pt x="210503" y="371888"/>
                </a:lnTo>
                <a:lnTo>
                  <a:pt x="210503" y="302260"/>
                </a:lnTo>
                <a:cubicBezTo>
                  <a:pt x="210503" y="292545"/>
                  <a:pt x="213201" y="283369"/>
                  <a:pt x="218059" y="275273"/>
                </a:cubicBezTo>
                <a:cubicBezTo>
                  <a:pt x="281210" y="274193"/>
                  <a:pt x="317373" y="257461"/>
                  <a:pt x="347059" y="226695"/>
                </a:cubicBezTo>
                <a:cubicBezTo>
                  <a:pt x="377825" y="194310"/>
                  <a:pt x="377825" y="156528"/>
                  <a:pt x="377825" y="151130"/>
                </a:cubicBez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3" name="Graphic 8" descr="Handshake">
            <a:extLst>
              <a:ext uri="{FF2B5EF4-FFF2-40B4-BE49-F238E27FC236}">
                <a16:creationId xmlns:a16="http://schemas.microsoft.com/office/drawing/2014/main" id="{5F00C790-D077-4E5D-A491-569CF31B4660}"/>
              </a:ext>
            </a:extLst>
          </p:cNvPr>
          <p:cNvGrpSpPr/>
          <p:nvPr/>
        </p:nvGrpSpPr>
        <p:grpSpPr>
          <a:xfrm>
            <a:off x="2899881" y="2546282"/>
            <a:ext cx="480165" cy="480165"/>
            <a:chOff x="3866508" y="1993171"/>
            <a:chExt cx="640220" cy="640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05850ED-165F-476A-93A2-9A9C57B87096}"/>
                </a:ext>
              </a:extLst>
            </p:cNvPr>
            <p:cNvSpPr/>
            <p:nvPr/>
          </p:nvSpPr>
          <p:spPr>
            <a:xfrm>
              <a:off x="4151485" y="2419530"/>
              <a:ext cx="52259" cy="56473"/>
            </a:xfrm>
            <a:custGeom>
              <a:avLst/>
              <a:gdLst>
                <a:gd name="connsiteX0" fmla="*/ 14459 w 52259"/>
                <a:gd name="connsiteY0" fmla="*/ 56474 h 56473"/>
                <a:gd name="connsiteX1" fmla="*/ 4456 w 52259"/>
                <a:gd name="connsiteY1" fmla="*/ 53139 h 56473"/>
                <a:gd name="connsiteX2" fmla="*/ 3122 w 52259"/>
                <a:gd name="connsiteY2" fmla="*/ 34466 h 56473"/>
                <a:gd name="connsiteX3" fmla="*/ 29131 w 52259"/>
                <a:gd name="connsiteY3" fmla="*/ 4456 h 56473"/>
                <a:gd name="connsiteX4" fmla="*/ 47804 w 52259"/>
                <a:gd name="connsiteY4" fmla="*/ 3122 h 56473"/>
                <a:gd name="connsiteX5" fmla="*/ 49138 w 52259"/>
                <a:gd name="connsiteY5" fmla="*/ 21795 h 56473"/>
                <a:gd name="connsiteX6" fmla="*/ 23129 w 52259"/>
                <a:gd name="connsiteY6" fmla="*/ 51805 h 56473"/>
                <a:gd name="connsiteX7" fmla="*/ 14459 w 52259"/>
                <a:gd name="connsiteY7" fmla="*/ 56474 h 5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59" h="56473">
                  <a:moveTo>
                    <a:pt x="14459" y="56474"/>
                  </a:moveTo>
                  <a:cubicBezTo>
                    <a:pt x="11125" y="56474"/>
                    <a:pt x="7123" y="55807"/>
                    <a:pt x="4456" y="53139"/>
                  </a:cubicBezTo>
                  <a:cubicBezTo>
                    <a:pt x="-880" y="48471"/>
                    <a:pt x="-1546" y="39801"/>
                    <a:pt x="3122" y="34466"/>
                  </a:cubicBezTo>
                  <a:lnTo>
                    <a:pt x="29131" y="4456"/>
                  </a:lnTo>
                  <a:cubicBezTo>
                    <a:pt x="33799" y="-880"/>
                    <a:pt x="42469" y="-1546"/>
                    <a:pt x="47804" y="3122"/>
                  </a:cubicBezTo>
                  <a:cubicBezTo>
                    <a:pt x="53139" y="7790"/>
                    <a:pt x="53806" y="16460"/>
                    <a:pt x="49138" y="21795"/>
                  </a:cubicBezTo>
                  <a:lnTo>
                    <a:pt x="23129" y="51805"/>
                  </a:lnTo>
                  <a:cubicBezTo>
                    <a:pt x="21128" y="54473"/>
                    <a:pt x="17794" y="55807"/>
                    <a:pt x="14459" y="56474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EDE8883-8B36-4C6F-BE73-B9ED15BF24F0}"/>
                </a:ext>
              </a:extLst>
            </p:cNvPr>
            <p:cNvSpPr/>
            <p:nvPr/>
          </p:nvSpPr>
          <p:spPr>
            <a:xfrm>
              <a:off x="4107144" y="2392528"/>
              <a:ext cx="63580" cy="68303"/>
            </a:xfrm>
            <a:custGeom>
              <a:avLst/>
              <a:gdLst>
                <a:gd name="connsiteX0" fmla="*/ 18119 w 63580"/>
                <a:gd name="connsiteY0" fmla="*/ 68136 h 68303"/>
                <a:gd name="connsiteX1" fmla="*/ 5448 w 63580"/>
                <a:gd name="connsiteY1" fmla="*/ 64135 h 68303"/>
                <a:gd name="connsiteX2" fmla="*/ 4114 w 63580"/>
                <a:gd name="connsiteY2" fmla="*/ 40794 h 68303"/>
                <a:gd name="connsiteX3" fmla="*/ 34792 w 63580"/>
                <a:gd name="connsiteY3" fmla="*/ 5448 h 68303"/>
                <a:gd name="connsiteX4" fmla="*/ 58133 w 63580"/>
                <a:gd name="connsiteY4" fmla="*/ 4114 h 68303"/>
                <a:gd name="connsiteX5" fmla="*/ 59467 w 63580"/>
                <a:gd name="connsiteY5" fmla="*/ 27456 h 68303"/>
                <a:gd name="connsiteX6" fmla="*/ 28789 w 63580"/>
                <a:gd name="connsiteY6" fmla="*/ 62801 h 68303"/>
                <a:gd name="connsiteX7" fmla="*/ 18119 w 63580"/>
                <a:gd name="connsiteY7" fmla="*/ 68136 h 6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580" h="68303">
                  <a:moveTo>
                    <a:pt x="18119" y="68136"/>
                  </a:moveTo>
                  <a:cubicBezTo>
                    <a:pt x="13451" y="68803"/>
                    <a:pt x="9449" y="67469"/>
                    <a:pt x="5448" y="64135"/>
                  </a:cubicBezTo>
                  <a:cubicBezTo>
                    <a:pt x="-1221" y="58133"/>
                    <a:pt x="-1888" y="47463"/>
                    <a:pt x="4114" y="40794"/>
                  </a:cubicBezTo>
                  <a:lnTo>
                    <a:pt x="34792" y="5448"/>
                  </a:lnTo>
                  <a:cubicBezTo>
                    <a:pt x="40794" y="-1221"/>
                    <a:pt x="51464" y="-1888"/>
                    <a:pt x="58133" y="4114"/>
                  </a:cubicBezTo>
                  <a:cubicBezTo>
                    <a:pt x="64802" y="10116"/>
                    <a:pt x="65469" y="20787"/>
                    <a:pt x="59467" y="27456"/>
                  </a:cubicBezTo>
                  <a:lnTo>
                    <a:pt x="28789" y="62801"/>
                  </a:lnTo>
                  <a:cubicBezTo>
                    <a:pt x="26122" y="66136"/>
                    <a:pt x="22121" y="68136"/>
                    <a:pt x="18119" y="68136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5BD43CC-16B8-4345-9F55-EA3D6250CAE6}"/>
                </a:ext>
              </a:extLst>
            </p:cNvPr>
            <p:cNvSpPr/>
            <p:nvPr/>
          </p:nvSpPr>
          <p:spPr>
            <a:xfrm>
              <a:off x="4061757" y="2361146"/>
              <a:ext cx="70326" cy="74971"/>
            </a:xfrm>
            <a:custGeom>
              <a:avLst/>
              <a:gdLst>
                <a:gd name="connsiteX0" fmla="*/ 21492 w 70326"/>
                <a:gd name="connsiteY0" fmla="*/ 74843 h 74971"/>
                <a:gd name="connsiteX1" fmla="*/ 6820 w 70326"/>
                <a:gd name="connsiteY1" fmla="*/ 70175 h 74971"/>
                <a:gd name="connsiteX2" fmla="*/ 4819 w 70326"/>
                <a:gd name="connsiteY2" fmla="*/ 42165 h 74971"/>
                <a:gd name="connsiteX3" fmla="*/ 35496 w 70326"/>
                <a:gd name="connsiteY3" fmla="*/ 6820 h 74971"/>
                <a:gd name="connsiteX4" fmla="*/ 63506 w 70326"/>
                <a:gd name="connsiteY4" fmla="*/ 4819 h 74971"/>
                <a:gd name="connsiteX5" fmla="*/ 65507 w 70326"/>
                <a:gd name="connsiteY5" fmla="*/ 32829 h 74971"/>
                <a:gd name="connsiteX6" fmla="*/ 34830 w 70326"/>
                <a:gd name="connsiteY6" fmla="*/ 68174 h 74971"/>
                <a:gd name="connsiteX7" fmla="*/ 21492 w 70326"/>
                <a:gd name="connsiteY7" fmla="*/ 74843 h 7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326" h="74971">
                  <a:moveTo>
                    <a:pt x="21492" y="74843"/>
                  </a:moveTo>
                  <a:cubicBezTo>
                    <a:pt x="16157" y="75510"/>
                    <a:pt x="10821" y="73510"/>
                    <a:pt x="6820" y="70175"/>
                  </a:cubicBezTo>
                  <a:cubicBezTo>
                    <a:pt x="-1183" y="62839"/>
                    <a:pt x="-2517" y="50168"/>
                    <a:pt x="4819" y="42165"/>
                  </a:cubicBezTo>
                  <a:lnTo>
                    <a:pt x="35496" y="6820"/>
                  </a:lnTo>
                  <a:cubicBezTo>
                    <a:pt x="42832" y="-1183"/>
                    <a:pt x="55503" y="-2517"/>
                    <a:pt x="63506" y="4819"/>
                  </a:cubicBezTo>
                  <a:cubicBezTo>
                    <a:pt x="71509" y="12155"/>
                    <a:pt x="72843" y="24826"/>
                    <a:pt x="65507" y="32829"/>
                  </a:cubicBezTo>
                  <a:lnTo>
                    <a:pt x="34830" y="68174"/>
                  </a:lnTo>
                  <a:cubicBezTo>
                    <a:pt x="31495" y="72176"/>
                    <a:pt x="26160" y="74843"/>
                    <a:pt x="21492" y="74843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FDF2A31-784B-4F77-A2FA-2C3249D7A25A}"/>
                </a:ext>
              </a:extLst>
            </p:cNvPr>
            <p:cNvSpPr/>
            <p:nvPr/>
          </p:nvSpPr>
          <p:spPr>
            <a:xfrm>
              <a:off x="4013074" y="2331803"/>
              <a:ext cx="74994" cy="79639"/>
            </a:xfrm>
            <a:custGeom>
              <a:avLst/>
              <a:gdLst>
                <a:gd name="connsiteX0" fmla="*/ 21492 w 74994"/>
                <a:gd name="connsiteY0" fmla="*/ 79512 h 79639"/>
                <a:gd name="connsiteX1" fmla="*/ 6820 w 74994"/>
                <a:gd name="connsiteY1" fmla="*/ 74843 h 79639"/>
                <a:gd name="connsiteX2" fmla="*/ 4819 w 74994"/>
                <a:gd name="connsiteY2" fmla="*/ 46834 h 79639"/>
                <a:gd name="connsiteX3" fmla="*/ 40165 w 74994"/>
                <a:gd name="connsiteY3" fmla="*/ 6820 h 79639"/>
                <a:gd name="connsiteX4" fmla="*/ 68174 w 74994"/>
                <a:gd name="connsiteY4" fmla="*/ 4819 h 79639"/>
                <a:gd name="connsiteX5" fmla="*/ 70175 w 74994"/>
                <a:gd name="connsiteY5" fmla="*/ 32829 h 79639"/>
                <a:gd name="connsiteX6" fmla="*/ 34830 w 74994"/>
                <a:gd name="connsiteY6" fmla="*/ 72843 h 79639"/>
                <a:gd name="connsiteX7" fmla="*/ 21492 w 74994"/>
                <a:gd name="connsiteY7" fmla="*/ 79512 h 7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994" h="79639">
                  <a:moveTo>
                    <a:pt x="21492" y="79512"/>
                  </a:moveTo>
                  <a:cubicBezTo>
                    <a:pt x="16157" y="80179"/>
                    <a:pt x="10821" y="78178"/>
                    <a:pt x="6820" y="74843"/>
                  </a:cubicBezTo>
                  <a:cubicBezTo>
                    <a:pt x="-1183" y="67507"/>
                    <a:pt x="-2517" y="54836"/>
                    <a:pt x="4819" y="46834"/>
                  </a:cubicBezTo>
                  <a:lnTo>
                    <a:pt x="40165" y="6820"/>
                  </a:lnTo>
                  <a:cubicBezTo>
                    <a:pt x="47501" y="-1183"/>
                    <a:pt x="60172" y="-2517"/>
                    <a:pt x="68174" y="4819"/>
                  </a:cubicBezTo>
                  <a:cubicBezTo>
                    <a:pt x="76177" y="12155"/>
                    <a:pt x="77511" y="24826"/>
                    <a:pt x="70175" y="32829"/>
                  </a:cubicBezTo>
                  <a:lnTo>
                    <a:pt x="34830" y="72843"/>
                  </a:lnTo>
                  <a:cubicBezTo>
                    <a:pt x="30828" y="76844"/>
                    <a:pt x="26160" y="78845"/>
                    <a:pt x="21492" y="79512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17C8DBB-7D6E-4270-AC67-3D717450EB93}"/>
                </a:ext>
              </a:extLst>
            </p:cNvPr>
            <p:cNvSpPr/>
            <p:nvPr/>
          </p:nvSpPr>
          <p:spPr>
            <a:xfrm>
              <a:off x="3897185" y="2139221"/>
              <a:ext cx="133431" cy="158773"/>
            </a:xfrm>
            <a:custGeom>
              <a:avLst/>
              <a:gdLst>
                <a:gd name="connsiteX0" fmla="*/ 0 w 133431"/>
                <a:gd name="connsiteY0" fmla="*/ 125376 h 158773"/>
                <a:gd name="connsiteX1" fmla="*/ 51351 w 133431"/>
                <a:gd name="connsiteY1" fmla="*/ 156721 h 158773"/>
                <a:gd name="connsiteX2" fmla="*/ 69357 w 133431"/>
                <a:gd name="connsiteY2" fmla="*/ 152052 h 158773"/>
                <a:gd name="connsiteX3" fmla="*/ 131378 w 133431"/>
                <a:gd name="connsiteY3" fmla="*/ 49350 h 158773"/>
                <a:gd name="connsiteX4" fmla="*/ 126710 w 133431"/>
                <a:gd name="connsiteY4" fmla="*/ 31344 h 158773"/>
                <a:gd name="connsiteX5" fmla="*/ 76026 w 133431"/>
                <a:gd name="connsiteY5" fmla="*/ 0 h 158773"/>
                <a:gd name="connsiteX6" fmla="*/ 0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0" y="125376"/>
                  </a:moveTo>
                  <a:lnTo>
                    <a:pt x="51351" y="156721"/>
                  </a:lnTo>
                  <a:cubicBezTo>
                    <a:pt x="57353" y="160722"/>
                    <a:pt x="66023" y="158721"/>
                    <a:pt x="69357" y="152052"/>
                  </a:cubicBezTo>
                  <a:lnTo>
                    <a:pt x="131378" y="49350"/>
                  </a:lnTo>
                  <a:cubicBezTo>
                    <a:pt x="135380" y="43348"/>
                    <a:pt x="133379" y="34679"/>
                    <a:pt x="126710" y="31344"/>
                  </a:cubicBezTo>
                  <a:lnTo>
                    <a:pt x="76026" y="0"/>
                  </a:lnTo>
                  <a:lnTo>
                    <a:pt x="0" y="125376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B84621B-A8FB-4903-A5B0-E36F18899CCD}"/>
                </a:ext>
              </a:extLst>
            </p:cNvPr>
            <p:cNvSpPr/>
            <p:nvPr/>
          </p:nvSpPr>
          <p:spPr>
            <a:xfrm>
              <a:off x="3979213" y="2199241"/>
              <a:ext cx="357568" cy="286894"/>
            </a:xfrm>
            <a:custGeom>
              <a:avLst/>
              <a:gdLst>
                <a:gd name="connsiteX0" fmla="*/ 350120 w 357568"/>
                <a:gd name="connsiteY0" fmla="*/ 152719 h 286894"/>
                <a:gd name="connsiteX1" fmla="*/ 242750 w 357568"/>
                <a:gd name="connsiteY1" fmla="*/ 60688 h 286894"/>
                <a:gd name="connsiteX2" fmla="*/ 235414 w 357568"/>
                <a:gd name="connsiteY2" fmla="*/ 54019 h 286894"/>
                <a:gd name="connsiteX3" fmla="*/ 189398 w 357568"/>
                <a:gd name="connsiteY3" fmla="*/ 106703 h 286894"/>
                <a:gd name="connsiteX4" fmla="*/ 162723 w 357568"/>
                <a:gd name="connsiteY4" fmla="*/ 120041 h 286894"/>
                <a:gd name="connsiteX5" fmla="*/ 159388 w 357568"/>
                <a:gd name="connsiteY5" fmla="*/ 120041 h 286894"/>
                <a:gd name="connsiteX6" fmla="*/ 133379 w 357568"/>
                <a:gd name="connsiteY6" fmla="*/ 110038 h 286894"/>
                <a:gd name="connsiteX7" fmla="*/ 129378 w 357568"/>
                <a:gd name="connsiteY7" fmla="*/ 53352 h 286894"/>
                <a:gd name="connsiteX8" fmla="*/ 168725 w 357568"/>
                <a:gd name="connsiteY8" fmla="*/ 8003 h 286894"/>
                <a:gd name="connsiteX9" fmla="*/ 58020 w 357568"/>
                <a:gd name="connsiteY9" fmla="*/ 0 h 286894"/>
                <a:gd name="connsiteX10" fmla="*/ 0 w 357568"/>
                <a:gd name="connsiteY10" fmla="*/ 96033 h 286894"/>
                <a:gd name="connsiteX11" fmla="*/ 45349 w 357568"/>
                <a:gd name="connsiteY11" fmla="*/ 148718 h 286894"/>
                <a:gd name="connsiteX12" fmla="*/ 62688 w 357568"/>
                <a:gd name="connsiteY12" fmla="*/ 128711 h 286894"/>
                <a:gd name="connsiteX13" fmla="*/ 88030 w 357568"/>
                <a:gd name="connsiteY13" fmla="*/ 117374 h 286894"/>
                <a:gd name="connsiteX14" fmla="*/ 88030 w 357568"/>
                <a:gd name="connsiteY14" fmla="*/ 117374 h 286894"/>
                <a:gd name="connsiteX15" fmla="*/ 110038 w 357568"/>
                <a:gd name="connsiteY15" fmla="*/ 125376 h 286894"/>
                <a:gd name="connsiteX16" fmla="*/ 121375 w 357568"/>
                <a:gd name="connsiteY16" fmla="*/ 149385 h 286894"/>
                <a:gd name="connsiteX17" fmla="*/ 132712 w 357568"/>
                <a:gd name="connsiteY17" fmla="*/ 147384 h 286894"/>
                <a:gd name="connsiteX18" fmla="*/ 154720 w 357568"/>
                <a:gd name="connsiteY18" fmla="*/ 155387 h 286894"/>
                <a:gd name="connsiteX19" fmla="*/ 166057 w 357568"/>
                <a:gd name="connsiteY19" fmla="*/ 180062 h 286894"/>
                <a:gd name="connsiteX20" fmla="*/ 174727 w 357568"/>
                <a:gd name="connsiteY20" fmla="*/ 178728 h 286894"/>
                <a:gd name="connsiteX21" fmla="*/ 174727 w 357568"/>
                <a:gd name="connsiteY21" fmla="*/ 178728 h 286894"/>
                <a:gd name="connsiteX22" fmla="*/ 194734 w 357568"/>
                <a:gd name="connsiteY22" fmla="*/ 186064 h 286894"/>
                <a:gd name="connsiteX23" fmla="*/ 204737 w 357568"/>
                <a:gd name="connsiteY23" fmla="*/ 206738 h 286894"/>
                <a:gd name="connsiteX24" fmla="*/ 212073 w 357568"/>
                <a:gd name="connsiteY24" fmla="*/ 205404 h 286894"/>
                <a:gd name="connsiteX25" fmla="*/ 212073 w 357568"/>
                <a:gd name="connsiteY25" fmla="*/ 205404 h 286894"/>
                <a:gd name="connsiteX26" fmla="*/ 229412 w 357568"/>
                <a:gd name="connsiteY26" fmla="*/ 212073 h 286894"/>
                <a:gd name="connsiteX27" fmla="*/ 238749 w 357568"/>
                <a:gd name="connsiteY27" fmla="*/ 230079 h 286894"/>
                <a:gd name="connsiteX28" fmla="*/ 232080 w 357568"/>
                <a:gd name="connsiteY28" fmla="*/ 249419 h 286894"/>
                <a:gd name="connsiteX29" fmla="*/ 209405 w 357568"/>
                <a:gd name="connsiteY29" fmla="*/ 275428 h 286894"/>
                <a:gd name="connsiteX30" fmla="*/ 218742 w 357568"/>
                <a:gd name="connsiteY30" fmla="*/ 282764 h 286894"/>
                <a:gd name="connsiteX31" fmla="*/ 234747 w 357568"/>
                <a:gd name="connsiteY31" fmla="*/ 286765 h 286894"/>
                <a:gd name="connsiteX32" fmla="*/ 258756 w 357568"/>
                <a:gd name="connsiteY32" fmla="*/ 258089 h 286894"/>
                <a:gd name="connsiteX33" fmla="*/ 258756 w 357568"/>
                <a:gd name="connsiteY33" fmla="*/ 257422 h 286894"/>
                <a:gd name="connsiteX34" fmla="*/ 265425 w 357568"/>
                <a:gd name="connsiteY34" fmla="*/ 258089 h 286894"/>
                <a:gd name="connsiteX35" fmla="*/ 289433 w 357568"/>
                <a:gd name="connsiteY35" fmla="*/ 229412 h 286894"/>
                <a:gd name="connsiteX36" fmla="*/ 289433 w 357568"/>
                <a:gd name="connsiteY36" fmla="*/ 228745 h 286894"/>
                <a:gd name="connsiteX37" fmla="*/ 296102 w 357568"/>
                <a:gd name="connsiteY37" fmla="*/ 229412 h 286894"/>
                <a:gd name="connsiteX38" fmla="*/ 320110 w 357568"/>
                <a:gd name="connsiteY38" fmla="*/ 200736 h 286894"/>
                <a:gd name="connsiteX39" fmla="*/ 319443 w 357568"/>
                <a:gd name="connsiteY39" fmla="*/ 196734 h 286894"/>
                <a:gd name="connsiteX40" fmla="*/ 333448 w 357568"/>
                <a:gd name="connsiteY40" fmla="*/ 199402 h 286894"/>
                <a:gd name="connsiteX41" fmla="*/ 357456 w 357568"/>
                <a:gd name="connsiteY41" fmla="*/ 170725 h 286894"/>
                <a:gd name="connsiteX42" fmla="*/ 350120 w 357568"/>
                <a:gd name="connsiteY42" fmla="*/ 152719 h 28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7568" h="286894">
                  <a:moveTo>
                    <a:pt x="350120" y="152719"/>
                  </a:moveTo>
                  <a:lnTo>
                    <a:pt x="242750" y="60688"/>
                  </a:lnTo>
                  <a:lnTo>
                    <a:pt x="235414" y="54019"/>
                  </a:lnTo>
                  <a:lnTo>
                    <a:pt x="189398" y="106703"/>
                  </a:lnTo>
                  <a:cubicBezTo>
                    <a:pt x="182729" y="114706"/>
                    <a:pt x="173393" y="119374"/>
                    <a:pt x="162723" y="120041"/>
                  </a:cubicBezTo>
                  <a:cubicBezTo>
                    <a:pt x="161389" y="120041"/>
                    <a:pt x="160055" y="120041"/>
                    <a:pt x="159388" y="120041"/>
                  </a:cubicBezTo>
                  <a:cubicBezTo>
                    <a:pt x="149385" y="120041"/>
                    <a:pt x="140048" y="116707"/>
                    <a:pt x="133379" y="110038"/>
                  </a:cubicBezTo>
                  <a:cubicBezTo>
                    <a:pt x="116707" y="95366"/>
                    <a:pt x="115373" y="70024"/>
                    <a:pt x="129378" y="53352"/>
                  </a:cubicBezTo>
                  <a:lnTo>
                    <a:pt x="168725" y="8003"/>
                  </a:lnTo>
                  <a:cubicBezTo>
                    <a:pt x="138047" y="4001"/>
                    <a:pt x="98701" y="20007"/>
                    <a:pt x="58020" y="0"/>
                  </a:cubicBezTo>
                  <a:lnTo>
                    <a:pt x="0" y="96033"/>
                  </a:lnTo>
                  <a:lnTo>
                    <a:pt x="45349" y="148718"/>
                  </a:lnTo>
                  <a:lnTo>
                    <a:pt x="62688" y="128711"/>
                  </a:lnTo>
                  <a:cubicBezTo>
                    <a:pt x="68690" y="121375"/>
                    <a:pt x="78027" y="117374"/>
                    <a:pt x="88030" y="117374"/>
                  </a:cubicBezTo>
                  <a:lnTo>
                    <a:pt x="88030" y="117374"/>
                  </a:lnTo>
                  <a:cubicBezTo>
                    <a:pt x="96033" y="117374"/>
                    <a:pt x="104036" y="120041"/>
                    <a:pt x="110038" y="125376"/>
                  </a:cubicBezTo>
                  <a:cubicBezTo>
                    <a:pt x="117374" y="131378"/>
                    <a:pt x="120708" y="140048"/>
                    <a:pt x="121375" y="149385"/>
                  </a:cubicBezTo>
                  <a:cubicBezTo>
                    <a:pt x="124710" y="148051"/>
                    <a:pt x="128711" y="147384"/>
                    <a:pt x="132712" y="147384"/>
                  </a:cubicBezTo>
                  <a:cubicBezTo>
                    <a:pt x="140715" y="147384"/>
                    <a:pt x="148718" y="150052"/>
                    <a:pt x="154720" y="155387"/>
                  </a:cubicBezTo>
                  <a:cubicBezTo>
                    <a:pt x="162056" y="162056"/>
                    <a:pt x="166057" y="170725"/>
                    <a:pt x="166057" y="180062"/>
                  </a:cubicBezTo>
                  <a:cubicBezTo>
                    <a:pt x="168725" y="179395"/>
                    <a:pt x="172059" y="178728"/>
                    <a:pt x="174727" y="178728"/>
                  </a:cubicBezTo>
                  <a:lnTo>
                    <a:pt x="174727" y="178728"/>
                  </a:lnTo>
                  <a:cubicBezTo>
                    <a:pt x="182063" y="178728"/>
                    <a:pt x="188732" y="181396"/>
                    <a:pt x="194734" y="186064"/>
                  </a:cubicBezTo>
                  <a:cubicBezTo>
                    <a:pt x="200736" y="191399"/>
                    <a:pt x="204070" y="198735"/>
                    <a:pt x="204737" y="206738"/>
                  </a:cubicBezTo>
                  <a:cubicBezTo>
                    <a:pt x="206738" y="206071"/>
                    <a:pt x="209405" y="205404"/>
                    <a:pt x="212073" y="205404"/>
                  </a:cubicBezTo>
                  <a:lnTo>
                    <a:pt x="212073" y="205404"/>
                  </a:lnTo>
                  <a:cubicBezTo>
                    <a:pt x="218742" y="205404"/>
                    <a:pt x="224744" y="207405"/>
                    <a:pt x="229412" y="212073"/>
                  </a:cubicBezTo>
                  <a:cubicBezTo>
                    <a:pt x="234747" y="216741"/>
                    <a:pt x="238082" y="223410"/>
                    <a:pt x="238749" y="230079"/>
                  </a:cubicBezTo>
                  <a:cubicBezTo>
                    <a:pt x="239416" y="237415"/>
                    <a:pt x="236748" y="244084"/>
                    <a:pt x="232080" y="249419"/>
                  </a:cubicBezTo>
                  <a:lnTo>
                    <a:pt x="209405" y="275428"/>
                  </a:lnTo>
                  <a:lnTo>
                    <a:pt x="218742" y="282764"/>
                  </a:lnTo>
                  <a:cubicBezTo>
                    <a:pt x="223410" y="285431"/>
                    <a:pt x="228745" y="287432"/>
                    <a:pt x="234747" y="286765"/>
                  </a:cubicBezTo>
                  <a:cubicBezTo>
                    <a:pt x="249419" y="285431"/>
                    <a:pt x="260089" y="272760"/>
                    <a:pt x="258756" y="258089"/>
                  </a:cubicBezTo>
                  <a:cubicBezTo>
                    <a:pt x="258756" y="258089"/>
                    <a:pt x="258756" y="257422"/>
                    <a:pt x="258756" y="257422"/>
                  </a:cubicBezTo>
                  <a:cubicBezTo>
                    <a:pt x="260756" y="258089"/>
                    <a:pt x="263424" y="258089"/>
                    <a:pt x="265425" y="258089"/>
                  </a:cubicBezTo>
                  <a:cubicBezTo>
                    <a:pt x="280096" y="256755"/>
                    <a:pt x="290767" y="244084"/>
                    <a:pt x="289433" y="229412"/>
                  </a:cubicBezTo>
                  <a:cubicBezTo>
                    <a:pt x="289433" y="229412"/>
                    <a:pt x="289433" y="228745"/>
                    <a:pt x="289433" y="228745"/>
                  </a:cubicBezTo>
                  <a:cubicBezTo>
                    <a:pt x="291433" y="229412"/>
                    <a:pt x="294101" y="229412"/>
                    <a:pt x="296102" y="229412"/>
                  </a:cubicBezTo>
                  <a:cubicBezTo>
                    <a:pt x="310773" y="228078"/>
                    <a:pt x="321444" y="215407"/>
                    <a:pt x="320110" y="200736"/>
                  </a:cubicBezTo>
                  <a:cubicBezTo>
                    <a:pt x="320110" y="199402"/>
                    <a:pt x="319443" y="198068"/>
                    <a:pt x="319443" y="196734"/>
                  </a:cubicBezTo>
                  <a:cubicBezTo>
                    <a:pt x="323445" y="198735"/>
                    <a:pt x="328113" y="200069"/>
                    <a:pt x="333448" y="199402"/>
                  </a:cubicBezTo>
                  <a:cubicBezTo>
                    <a:pt x="348120" y="198068"/>
                    <a:pt x="358790" y="185397"/>
                    <a:pt x="357456" y="170725"/>
                  </a:cubicBezTo>
                  <a:cubicBezTo>
                    <a:pt x="358123" y="163389"/>
                    <a:pt x="354789" y="157387"/>
                    <a:pt x="350120" y="152719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3A0EBCA-D0FD-4E0D-B93E-C73A73F1DED0}"/>
                </a:ext>
              </a:extLst>
            </p:cNvPr>
            <p:cNvSpPr/>
            <p:nvPr/>
          </p:nvSpPr>
          <p:spPr>
            <a:xfrm>
              <a:off x="4342619" y="2139221"/>
              <a:ext cx="133431" cy="158773"/>
            </a:xfrm>
            <a:custGeom>
              <a:avLst/>
              <a:gdLst>
                <a:gd name="connsiteX0" fmla="*/ 133432 w 133431"/>
                <a:gd name="connsiteY0" fmla="*/ 125376 h 158773"/>
                <a:gd name="connsiteX1" fmla="*/ 82081 w 133431"/>
                <a:gd name="connsiteY1" fmla="*/ 156721 h 158773"/>
                <a:gd name="connsiteX2" fmla="*/ 64074 w 133431"/>
                <a:gd name="connsiteY2" fmla="*/ 152052 h 158773"/>
                <a:gd name="connsiteX3" fmla="*/ 2053 w 133431"/>
                <a:gd name="connsiteY3" fmla="*/ 49350 h 158773"/>
                <a:gd name="connsiteX4" fmla="*/ 6721 w 133431"/>
                <a:gd name="connsiteY4" fmla="*/ 31344 h 158773"/>
                <a:gd name="connsiteX5" fmla="*/ 58072 w 133431"/>
                <a:gd name="connsiteY5" fmla="*/ 0 h 158773"/>
                <a:gd name="connsiteX6" fmla="*/ 133432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133432" y="125376"/>
                  </a:moveTo>
                  <a:lnTo>
                    <a:pt x="82081" y="156721"/>
                  </a:lnTo>
                  <a:cubicBezTo>
                    <a:pt x="76079" y="160722"/>
                    <a:pt x="67409" y="158721"/>
                    <a:pt x="64074" y="152052"/>
                  </a:cubicBezTo>
                  <a:lnTo>
                    <a:pt x="2053" y="49350"/>
                  </a:lnTo>
                  <a:cubicBezTo>
                    <a:pt x="-1948" y="43348"/>
                    <a:pt x="52" y="34679"/>
                    <a:pt x="6721" y="31344"/>
                  </a:cubicBezTo>
                  <a:lnTo>
                    <a:pt x="58072" y="0"/>
                  </a:lnTo>
                  <a:lnTo>
                    <a:pt x="133432" y="125376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F2ECD53-A291-4132-BDEA-CC58DED661BC}"/>
                </a:ext>
              </a:extLst>
            </p:cNvPr>
            <p:cNvSpPr/>
            <p:nvPr/>
          </p:nvSpPr>
          <p:spPr>
            <a:xfrm>
              <a:off x="4111188" y="2193140"/>
              <a:ext cx="282167" cy="156819"/>
            </a:xfrm>
            <a:custGeom>
              <a:avLst/>
              <a:gdLst>
                <a:gd name="connsiteX0" fmla="*/ 225481 w 282167"/>
                <a:gd name="connsiteY0" fmla="*/ 8769 h 156819"/>
                <a:gd name="connsiteX1" fmla="*/ 85433 w 282167"/>
                <a:gd name="connsiteY1" fmla="*/ 766 h 156819"/>
                <a:gd name="connsiteX2" fmla="*/ 82098 w 282167"/>
                <a:gd name="connsiteY2" fmla="*/ 99 h 156819"/>
                <a:gd name="connsiteX3" fmla="*/ 59424 w 282167"/>
                <a:gd name="connsiteY3" fmla="*/ 8769 h 156819"/>
                <a:gd name="connsiteX4" fmla="*/ 6739 w 282167"/>
                <a:gd name="connsiteY4" fmla="*/ 68790 h 156819"/>
                <a:gd name="connsiteX5" fmla="*/ 9407 w 282167"/>
                <a:gd name="connsiteY5" fmla="*/ 106136 h 156819"/>
                <a:gd name="connsiteX6" fmla="*/ 29414 w 282167"/>
                <a:gd name="connsiteY6" fmla="*/ 112805 h 156819"/>
                <a:gd name="connsiteX7" fmla="*/ 47420 w 282167"/>
                <a:gd name="connsiteY7" fmla="*/ 103468 h 156819"/>
                <a:gd name="connsiteX8" fmla="*/ 102105 w 282167"/>
                <a:gd name="connsiteY8" fmla="*/ 40780 h 156819"/>
                <a:gd name="connsiteX9" fmla="*/ 226815 w 282167"/>
                <a:gd name="connsiteY9" fmla="*/ 148150 h 156819"/>
                <a:gd name="connsiteX10" fmla="*/ 226815 w 282167"/>
                <a:gd name="connsiteY10" fmla="*/ 148150 h 156819"/>
                <a:gd name="connsiteX11" fmla="*/ 226815 w 282167"/>
                <a:gd name="connsiteY11" fmla="*/ 148150 h 156819"/>
                <a:gd name="connsiteX12" fmla="*/ 234151 w 282167"/>
                <a:gd name="connsiteY12" fmla="*/ 156820 h 156819"/>
                <a:gd name="connsiteX13" fmla="*/ 282167 w 282167"/>
                <a:gd name="connsiteY13" fmla="*/ 101468 h 156819"/>
                <a:gd name="connsiteX14" fmla="*/ 225481 w 282167"/>
                <a:gd name="connsiteY14" fmla="*/ 8769 h 15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2167" h="156819">
                  <a:moveTo>
                    <a:pt x="225481" y="8769"/>
                  </a:moveTo>
                  <a:cubicBezTo>
                    <a:pt x="170129" y="28776"/>
                    <a:pt x="130115" y="9436"/>
                    <a:pt x="85433" y="766"/>
                  </a:cubicBezTo>
                  <a:cubicBezTo>
                    <a:pt x="84766" y="766"/>
                    <a:pt x="82098" y="99"/>
                    <a:pt x="82098" y="99"/>
                  </a:cubicBezTo>
                  <a:cubicBezTo>
                    <a:pt x="74096" y="-568"/>
                    <a:pt x="65426" y="2100"/>
                    <a:pt x="59424" y="8769"/>
                  </a:cubicBezTo>
                  <a:lnTo>
                    <a:pt x="6739" y="68790"/>
                  </a:lnTo>
                  <a:cubicBezTo>
                    <a:pt x="-3264" y="80127"/>
                    <a:pt x="-1930" y="96799"/>
                    <a:pt x="9407" y="106136"/>
                  </a:cubicBezTo>
                  <a:cubicBezTo>
                    <a:pt x="15409" y="110804"/>
                    <a:pt x="22078" y="113472"/>
                    <a:pt x="29414" y="112805"/>
                  </a:cubicBezTo>
                  <a:cubicBezTo>
                    <a:pt x="36083" y="112138"/>
                    <a:pt x="42752" y="109470"/>
                    <a:pt x="47420" y="103468"/>
                  </a:cubicBezTo>
                  <a:cubicBezTo>
                    <a:pt x="47420" y="103468"/>
                    <a:pt x="102105" y="40780"/>
                    <a:pt x="102105" y="40780"/>
                  </a:cubicBezTo>
                  <a:lnTo>
                    <a:pt x="226815" y="148150"/>
                  </a:lnTo>
                  <a:lnTo>
                    <a:pt x="226815" y="148150"/>
                  </a:lnTo>
                  <a:lnTo>
                    <a:pt x="226815" y="148150"/>
                  </a:lnTo>
                  <a:cubicBezTo>
                    <a:pt x="230149" y="151485"/>
                    <a:pt x="231483" y="152819"/>
                    <a:pt x="234151" y="156820"/>
                  </a:cubicBezTo>
                  <a:lnTo>
                    <a:pt x="282167" y="101468"/>
                  </a:lnTo>
                  <a:lnTo>
                    <a:pt x="225481" y="8769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2" name="Graphic 9" descr="Lightbulb">
            <a:extLst>
              <a:ext uri="{FF2B5EF4-FFF2-40B4-BE49-F238E27FC236}">
                <a16:creationId xmlns:a16="http://schemas.microsoft.com/office/drawing/2014/main" id="{56119189-F2B1-4A93-A921-5E1380CA2002}"/>
              </a:ext>
            </a:extLst>
          </p:cNvPr>
          <p:cNvGrpSpPr/>
          <p:nvPr/>
        </p:nvGrpSpPr>
        <p:grpSpPr>
          <a:xfrm>
            <a:off x="2962000" y="4298416"/>
            <a:ext cx="379652" cy="379652"/>
            <a:chOff x="3949334" y="4329349"/>
            <a:chExt cx="506202" cy="5062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4516FD8-708C-4ECC-99A7-61FBB1AB68A6}"/>
                </a:ext>
              </a:extLst>
            </p:cNvPr>
            <p:cNvSpPr/>
            <p:nvPr/>
          </p:nvSpPr>
          <p:spPr>
            <a:xfrm>
              <a:off x="4133886" y="4666817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5686220-FFC4-4935-A1BF-E7ABA5678CF3}"/>
                </a:ext>
              </a:extLst>
            </p:cNvPr>
            <p:cNvSpPr/>
            <p:nvPr/>
          </p:nvSpPr>
          <p:spPr>
            <a:xfrm>
              <a:off x="4133886" y="4719546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6FACD48-2DE1-493F-9733-9FFE09CD4882}"/>
                </a:ext>
              </a:extLst>
            </p:cNvPr>
            <p:cNvSpPr/>
            <p:nvPr/>
          </p:nvSpPr>
          <p:spPr>
            <a:xfrm>
              <a:off x="4168160" y="4772275"/>
              <a:ext cx="68548" cy="31637"/>
            </a:xfrm>
            <a:custGeom>
              <a:avLst/>
              <a:gdLst>
                <a:gd name="connsiteX0" fmla="*/ 0 w 68548"/>
                <a:gd name="connsiteY0" fmla="*/ 0 h 31637"/>
                <a:gd name="connsiteX1" fmla="*/ 34274 w 68548"/>
                <a:gd name="connsiteY1" fmla="*/ 31638 h 31637"/>
                <a:gd name="connsiteX2" fmla="*/ 68548 w 68548"/>
                <a:gd name="connsiteY2" fmla="*/ 0 h 31637"/>
                <a:gd name="connsiteX3" fmla="*/ 0 w 68548"/>
                <a:gd name="connsiteY3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48" h="31637">
                  <a:moveTo>
                    <a:pt x="0" y="0"/>
                  </a:moveTo>
                  <a:cubicBezTo>
                    <a:pt x="1582" y="17928"/>
                    <a:pt x="16346" y="31638"/>
                    <a:pt x="34274" y="31638"/>
                  </a:cubicBezTo>
                  <a:cubicBezTo>
                    <a:pt x="52202" y="31638"/>
                    <a:pt x="66966" y="17928"/>
                    <a:pt x="6854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1B0C0F3-2558-4D44-95D7-773393BB67F4}"/>
                </a:ext>
              </a:extLst>
            </p:cNvPr>
            <p:cNvSpPr/>
            <p:nvPr/>
          </p:nvSpPr>
          <p:spPr>
            <a:xfrm>
              <a:off x="4065338" y="4360986"/>
              <a:ext cx="274192" cy="284738"/>
            </a:xfrm>
            <a:custGeom>
              <a:avLst/>
              <a:gdLst>
                <a:gd name="connsiteX0" fmla="*/ 137096 w 274192"/>
                <a:gd name="connsiteY0" fmla="*/ 0 h 284738"/>
                <a:gd name="connsiteX1" fmla="*/ 137096 w 274192"/>
                <a:gd name="connsiteY1" fmla="*/ 0 h 284738"/>
                <a:gd name="connsiteX2" fmla="*/ 137096 w 274192"/>
                <a:gd name="connsiteY2" fmla="*/ 0 h 284738"/>
                <a:gd name="connsiteX3" fmla="*/ 0 w 274192"/>
                <a:gd name="connsiteY3" fmla="*/ 135515 h 284738"/>
                <a:gd name="connsiteX4" fmla="*/ 0 w 274192"/>
                <a:gd name="connsiteY4" fmla="*/ 140260 h 284738"/>
                <a:gd name="connsiteX5" fmla="*/ 9491 w 274192"/>
                <a:gd name="connsiteY5" fmla="*/ 187717 h 284738"/>
                <a:gd name="connsiteX6" fmla="*/ 33220 w 274192"/>
                <a:gd name="connsiteY6" fmla="*/ 226736 h 284738"/>
                <a:gd name="connsiteX7" fmla="*/ 65384 w 274192"/>
                <a:gd name="connsiteY7" fmla="*/ 278938 h 284738"/>
                <a:gd name="connsiteX8" fmla="*/ 74876 w 274192"/>
                <a:gd name="connsiteY8" fmla="*/ 284739 h 284738"/>
                <a:gd name="connsiteX9" fmla="*/ 199317 w 274192"/>
                <a:gd name="connsiteY9" fmla="*/ 284739 h 284738"/>
                <a:gd name="connsiteX10" fmla="*/ 208808 w 274192"/>
                <a:gd name="connsiteY10" fmla="*/ 278938 h 284738"/>
                <a:gd name="connsiteX11" fmla="*/ 240973 w 274192"/>
                <a:gd name="connsiteY11" fmla="*/ 226736 h 284738"/>
                <a:gd name="connsiteX12" fmla="*/ 264701 w 274192"/>
                <a:gd name="connsiteY12" fmla="*/ 187717 h 284738"/>
                <a:gd name="connsiteX13" fmla="*/ 274193 w 274192"/>
                <a:gd name="connsiteY13" fmla="*/ 140260 h 284738"/>
                <a:gd name="connsiteX14" fmla="*/ 274193 w 274192"/>
                <a:gd name="connsiteY14" fmla="*/ 135515 h 284738"/>
                <a:gd name="connsiteX15" fmla="*/ 137096 w 274192"/>
                <a:gd name="connsiteY15" fmla="*/ 0 h 284738"/>
                <a:gd name="connsiteX16" fmla="*/ 242555 w 274192"/>
                <a:gd name="connsiteY16" fmla="*/ 139733 h 284738"/>
                <a:gd name="connsiteX17" fmla="*/ 235173 w 274192"/>
                <a:gd name="connsiteY17" fmla="*/ 176643 h 284738"/>
                <a:gd name="connsiteX18" fmla="*/ 217245 w 274192"/>
                <a:gd name="connsiteY18" fmla="*/ 205645 h 284738"/>
                <a:gd name="connsiteX19" fmla="*/ 186662 w 274192"/>
                <a:gd name="connsiteY19" fmla="*/ 253101 h 284738"/>
                <a:gd name="connsiteX20" fmla="*/ 137096 w 274192"/>
                <a:gd name="connsiteY20" fmla="*/ 253101 h 284738"/>
                <a:gd name="connsiteX21" fmla="*/ 88058 w 274192"/>
                <a:gd name="connsiteY21" fmla="*/ 253101 h 284738"/>
                <a:gd name="connsiteX22" fmla="*/ 57475 w 274192"/>
                <a:gd name="connsiteY22" fmla="*/ 205645 h 284738"/>
                <a:gd name="connsiteX23" fmla="*/ 39547 w 274192"/>
                <a:gd name="connsiteY23" fmla="*/ 176643 h 284738"/>
                <a:gd name="connsiteX24" fmla="*/ 32165 w 274192"/>
                <a:gd name="connsiteY24" fmla="*/ 139733 h 284738"/>
                <a:gd name="connsiteX25" fmla="*/ 32165 w 274192"/>
                <a:gd name="connsiteY25" fmla="*/ 135515 h 284738"/>
                <a:gd name="connsiteX26" fmla="*/ 137624 w 274192"/>
                <a:gd name="connsiteY26" fmla="*/ 31110 h 284738"/>
                <a:gd name="connsiteX27" fmla="*/ 137624 w 274192"/>
                <a:gd name="connsiteY27" fmla="*/ 31110 h 284738"/>
                <a:gd name="connsiteX28" fmla="*/ 137624 w 274192"/>
                <a:gd name="connsiteY28" fmla="*/ 31110 h 284738"/>
                <a:gd name="connsiteX29" fmla="*/ 137624 w 274192"/>
                <a:gd name="connsiteY29" fmla="*/ 31110 h 284738"/>
                <a:gd name="connsiteX30" fmla="*/ 137624 w 274192"/>
                <a:gd name="connsiteY30" fmla="*/ 31110 h 284738"/>
                <a:gd name="connsiteX31" fmla="*/ 137624 w 274192"/>
                <a:gd name="connsiteY31" fmla="*/ 31110 h 284738"/>
                <a:gd name="connsiteX32" fmla="*/ 137624 w 274192"/>
                <a:gd name="connsiteY32" fmla="*/ 31110 h 284738"/>
                <a:gd name="connsiteX33" fmla="*/ 243082 w 274192"/>
                <a:gd name="connsiteY33" fmla="*/ 135515 h 284738"/>
                <a:gd name="connsiteX34" fmla="*/ 243082 w 274192"/>
                <a:gd name="connsiteY34" fmla="*/ 139733 h 28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4192" h="284738">
                  <a:moveTo>
                    <a:pt x="137096" y="0"/>
                  </a:moveTo>
                  <a:cubicBezTo>
                    <a:pt x="137096" y="0"/>
                    <a:pt x="137096" y="0"/>
                    <a:pt x="137096" y="0"/>
                  </a:cubicBezTo>
                  <a:cubicBezTo>
                    <a:pt x="137096" y="0"/>
                    <a:pt x="137096" y="0"/>
                    <a:pt x="137096" y="0"/>
                  </a:cubicBezTo>
                  <a:cubicBezTo>
                    <a:pt x="62221" y="527"/>
                    <a:pt x="1582" y="60639"/>
                    <a:pt x="0" y="135515"/>
                  </a:cubicBezTo>
                  <a:lnTo>
                    <a:pt x="0" y="140260"/>
                  </a:lnTo>
                  <a:cubicBezTo>
                    <a:pt x="527" y="156606"/>
                    <a:pt x="3691" y="172425"/>
                    <a:pt x="9491" y="187717"/>
                  </a:cubicBezTo>
                  <a:cubicBezTo>
                    <a:pt x="15292" y="201954"/>
                    <a:pt x="23201" y="215136"/>
                    <a:pt x="33220" y="226736"/>
                  </a:cubicBezTo>
                  <a:cubicBezTo>
                    <a:pt x="45875" y="240446"/>
                    <a:pt x="59584" y="267338"/>
                    <a:pt x="65384" y="278938"/>
                  </a:cubicBezTo>
                  <a:cubicBezTo>
                    <a:pt x="66966" y="282629"/>
                    <a:pt x="70657" y="284739"/>
                    <a:pt x="74876" y="284739"/>
                  </a:cubicBezTo>
                  <a:lnTo>
                    <a:pt x="199317" y="284739"/>
                  </a:lnTo>
                  <a:cubicBezTo>
                    <a:pt x="203535" y="284739"/>
                    <a:pt x="207226" y="282629"/>
                    <a:pt x="208808" y="278938"/>
                  </a:cubicBezTo>
                  <a:cubicBezTo>
                    <a:pt x="214609" y="267338"/>
                    <a:pt x="228318" y="240446"/>
                    <a:pt x="240973" y="226736"/>
                  </a:cubicBezTo>
                  <a:cubicBezTo>
                    <a:pt x="250992" y="215136"/>
                    <a:pt x="259429" y="201954"/>
                    <a:pt x="264701" y="187717"/>
                  </a:cubicBezTo>
                  <a:cubicBezTo>
                    <a:pt x="270502" y="172425"/>
                    <a:pt x="273665" y="156606"/>
                    <a:pt x="274193" y="140260"/>
                  </a:cubicBezTo>
                  <a:lnTo>
                    <a:pt x="274193" y="135515"/>
                  </a:lnTo>
                  <a:cubicBezTo>
                    <a:pt x="272611" y="60639"/>
                    <a:pt x="211972" y="527"/>
                    <a:pt x="137096" y="0"/>
                  </a:cubicBezTo>
                  <a:close/>
                  <a:moveTo>
                    <a:pt x="242555" y="139733"/>
                  </a:moveTo>
                  <a:cubicBezTo>
                    <a:pt x="242028" y="152388"/>
                    <a:pt x="239391" y="165043"/>
                    <a:pt x="235173" y="176643"/>
                  </a:cubicBezTo>
                  <a:cubicBezTo>
                    <a:pt x="230955" y="187189"/>
                    <a:pt x="225154" y="197208"/>
                    <a:pt x="217245" y="205645"/>
                  </a:cubicBezTo>
                  <a:cubicBezTo>
                    <a:pt x="205117" y="220409"/>
                    <a:pt x="194571" y="236228"/>
                    <a:pt x="186662" y="253101"/>
                  </a:cubicBezTo>
                  <a:lnTo>
                    <a:pt x="137096" y="253101"/>
                  </a:lnTo>
                  <a:lnTo>
                    <a:pt x="88058" y="253101"/>
                  </a:lnTo>
                  <a:cubicBezTo>
                    <a:pt x="79621" y="236228"/>
                    <a:pt x="69075" y="220409"/>
                    <a:pt x="57475" y="205645"/>
                  </a:cubicBezTo>
                  <a:cubicBezTo>
                    <a:pt x="50093" y="197208"/>
                    <a:pt x="43765" y="187189"/>
                    <a:pt x="39547" y="176643"/>
                  </a:cubicBezTo>
                  <a:cubicBezTo>
                    <a:pt x="34801" y="165043"/>
                    <a:pt x="32692" y="152388"/>
                    <a:pt x="32165" y="139733"/>
                  </a:cubicBezTo>
                  <a:lnTo>
                    <a:pt x="32165" y="135515"/>
                  </a:lnTo>
                  <a:cubicBezTo>
                    <a:pt x="33220" y="78039"/>
                    <a:pt x="80149" y="31638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37624" y="31110"/>
                    <a:pt x="137624" y="31110"/>
                    <a:pt x="137624" y="31110"/>
                  </a:cubicBezTo>
                  <a:cubicBezTo>
                    <a:pt x="137624" y="31110"/>
                    <a:pt x="137624" y="31110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95099" y="31638"/>
                    <a:pt x="242028" y="77512"/>
                    <a:pt x="243082" y="135515"/>
                  </a:cubicBezTo>
                  <a:lnTo>
                    <a:pt x="243082" y="139733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7" name="Graphic 10" descr="Gears">
            <a:extLst>
              <a:ext uri="{FF2B5EF4-FFF2-40B4-BE49-F238E27FC236}">
                <a16:creationId xmlns:a16="http://schemas.microsoft.com/office/drawing/2014/main" id="{DBF21B97-753C-434F-93F9-4F6F134E8DED}"/>
              </a:ext>
            </a:extLst>
          </p:cNvPr>
          <p:cNvGrpSpPr/>
          <p:nvPr/>
        </p:nvGrpSpPr>
        <p:grpSpPr>
          <a:xfrm>
            <a:off x="5846305" y="4303741"/>
            <a:ext cx="304544" cy="368535"/>
            <a:chOff x="7795074" y="4336449"/>
            <a:chExt cx="406058" cy="491380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5996F89-01F7-43F6-855C-AFBBF08F5512}"/>
                </a:ext>
              </a:extLst>
            </p:cNvPr>
            <p:cNvSpPr/>
            <p:nvPr/>
          </p:nvSpPr>
          <p:spPr>
            <a:xfrm>
              <a:off x="7935824" y="4336449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237905 w 265307"/>
                <a:gd name="connsiteY5" fmla="*/ 10338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7403 w 265307"/>
                <a:gd name="connsiteY16" fmla="*/ 49823 h 264685"/>
                <a:gd name="connsiteX17" fmla="*/ 37367 w 265307"/>
                <a:gd name="connsiteY17" fmla="*/ 79094 h 264685"/>
                <a:gd name="connsiteX18" fmla="*/ 27403 w 265307"/>
                <a:gd name="connsiteY18" fmla="*/ 103383 h 264685"/>
                <a:gd name="connsiteX19" fmla="*/ 0 w 265307"/>
                <a:gd name="connsiteY19" fmla="*/ 117084 h 264685"/>
                <a:gd name="connsiteX20" fmla="*/ 0 w 265307"/>
                <a:gd name="connsiteY20" fmla="*/ 148224 h 264685"/>
                <a:gd name="connsiteX21" fmla="*/ 27403 w 265307"/>
                <a:gd name="connsiteY21" fmla="*/ 161925 h 264685"/>
                <a:gd name="connsiteX22" fmla="*/ 37367 w 265307"/>
                <a:gd name="connsiteY22" fmla="*/ 186214 h 264685"/>
                <a:gd name="connsiteX23" fmla="*/ 27403 w 265307"/>
                <a:gd name="connsiteY23" fmla="*/ 215485 h 264685"/>
                <a:gd name="connsiteX24" fmla="*/ 49200 w 265307"/>
                <a:gd name="connsiteY24" fmla="*/ 237282 h 264685"/>
                <a:gd name="connsiteX25" fmla="*/ 78471 w 265307"/>
                <a:gd name="connsiteY25" fmla="*/ 227318 h 264685"/>
                <a:gd name="connsiteX26" fmla="*/ 102760 w 265307"/>
                <a:gd name="connsiteY26" fmla="*/ 237282 h 264685"/>
                <a:gd name="connsiteX27" fmla="*/ 116461 w 265307"/>
                <a:gd name="connsiteY27" fmla="*/ 264685 h 264685"/>
                <a:gd name="connsiteX28" fmla="*/ 147601 w 265307"/>
                <a:gd name="connsiteY28" fmla="*/ 264685 h 264685"/>
                <a:gd name="connsiteX29" fmla="*/ 161302 w 265307"/>
                <a:gd name="connsiteY29" fmla="*/ 237282 h 264685"/>
                <a:gd name="connsiteX30" fmla="*/ 185591 w 265307"/>
                <a:gd name="connsiteY30" fmla="*/ 227318 h 264685"/>
                <a:gd name="connsiteX31" fmla="*/ 214862 w 265307"/>
                <a:gd name="connsiteY31" fmla="*/ 237282 h 264685"/>
                <a:gd name="connsiteX32" fmla="*/ 237282 w 265307"/>
                <a:gd name="connsiteY32" fmla="*/ 215485 h 264685"/>
                <a:gd name="connsiteX33" fmla="*/ 227318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7120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188" y="179363"/>
                    <a:pt x="132654" y="179363"/>
                  </a:cubicBezTo>
                  <a:close/>
                  <a:moveTo>
                    <a:pt x="237905" y="103383"/>
                  </a:moveTo>
                  <a:cubicBezTo>
                    <a:pt x="235414" y="94664"/>
                    <a:pt x="232300" y="86568"/>
                    <a:pt x="227941" y="79094"/>
                  </a:cubicBez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644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7403" y="49823"/>
                  </a:lnTo>
                  <a:lnTo>
                    <a:pt x="37367" y="79094"/>
                  </a:lnTo>
                  <a:cubicBezTo>
                    <a:pt x="33008" y="86568"/>
                    <a:pt x="29894" y="94664"/>
                    <a:pt x="27403" y="103383"/>
                  </a:cubicBezTo>
                  <a:lnTo>
                    <a:pt x="0" y="117084"/>
                  </a:lnTo>
                  <a:lnTo>
                    <a:pt x="0" y="148224"/>
                  </a:lnTo>
                  <a:lnTo>
                    <a:pt x="27403" y="161925"/>
                  </a:lnTo>
                  <a:cubicBezTo>
                    <a:pt x="29894" y="170644"/>
                    <a:pt x="33008" y="178740"/>
                    <a:pt x="37367" y="186214"/>
                  </a:cubicBezTo>
                  <a:lnTo>
                    <a:pt x="27403" y="215485"/>
                  </a:lnTo>
                  <a:lnTo>
                    <a:pt x="49200" y="237282"/>
                  </a:lnTo>
                  <a:lnTo>
                    <a:pt x="78471" y="227318"/>
                  </a:lnTo>
                  <a:cubicBezTo>
                    <a:pt x="85945" y="231677"/>
                    <a:pt x="94041" y="234791"/>
                    <a:pt x="102760" y="237282"/>
                  </a:cubicBezTo>
                  <a:lnTo>
                    <a:pt x="116461" y="264685"/>
                  </a:lnTo>
                  <a:lnTo>
                    <a:pt x="147601" y="264685"/>
                  </a:lnTo>
                  <a:lnTo>
                    <a:pt x="161302" y="237282"/>
                  </a:lnTo>
                  <a:cubicBezTo>
                    <a:pt x="170021" y="234791"/>
                    <a:pt x="178118" y="231677"/>
                    <a:pt x="185591" y="227318"/>
                  </a:cubicBezTo>
                  <a:lnTo>
                    <a:pt x="214862" y="237282"/>
                  </a:lnTo>
                  <a:lnTo>
                    <a:pt x="237282" y="215485"/>
                  </a:lnTo>
                  <a:lnTo>
                    <a:pt x="227318" y="186214"/>
                  </a:lnTo>
                  <a:cubicBezTo>
                    <a:pt x="231677" y="178740"/>
                    <a:pt x="235414" y="170021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lose/>
                </a:path>
              </a:pathLst>
            </a:custGeom>
            <a:solidFill>
              <a:schemeClr val="bg1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7821AEB-4539-403A-B4F6-2AC1A4C49E60}"/>
                </a:ext>
              </a:extLst>
            </p:cNvPr>
            <p:cNvSpPr/>
            <p:nvPr/>
          </p:nvSpPr>
          <p:spPr>
            <a:xfrm>
              <a:off x="7795074" y="4563144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132654 w 265307"/>
                <a:gd name="connsiteY5" fmla="*/ 17936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8025 w 265307"/>
                <a:gd name="connsiteY16" fmla="*/ 49200 h 264685"/>
                <a:gd name="connsiteX17" fmla="*/ 37367 w 265307"/>
                <a:gd name="connsiteY17" fmla="*/ 78471 h 264685"/>
                <a:gd name="connsiteX18" fmla="*/ 27403 w 265307"/>
                <a:gd name="connsiteY18" fmla="*/ 102760 h 264685"/>
                <a:gd name="connsiteX19" fmla="*/ 0 w 265307"/>
                <a:gd name="connsiteY19" fmla="*/ 116461 h 264685"/>
                <a:gd name="connsiteX20" fmla="*/ 0 w 265307"/>
                <a:gd name="connsiteY20" fmla="*/ 147601 h 264685"/>
                <a:gd name="connsiteX21" fmla="*/ 27403 w 265307"/>
                <a:gd name="connsiteY21" fmla="*/ 161302 h 264685"/>
                <a:gd name="connsiteX22" fmla="*/ 37367 w 265307"/>
                <a:gd name="connsiteY22" fmla="*/ 185591 h 264685"/>
                <a:gd name="connsiteX23" fmla="*/ 28025 w 265307"/>
                <a:gd name="connsiteY23" fmla="*/ 214862 h 264685"/>
                <a:gd name="connsiteX24" fmla="*/ 49823 w 265307"/>
                <a:gd name="connsiteY24" fmla="*/ 236660 h 264685"/>
                <a:gd name="connsiteX25" fmla="*/ 79094 w 265307"/>
                <a:gd name="connsiteY25" fmla="*/ 227318 h 264685"/>
                <a:gd name="connsiteX26" fmla="*/ 103383 w 265307"/>
                <a:gd name="connsiteY26" fmla="*/ 237282 h 264685"/>
                <a:gd name="connsiteX27" fmla="*/ 117084 w 265307"/>
                <a:gd name="connsiteY27" fmla="*/ 264685 h 264685"/>
                <a:gd name="connsiteX28" fmla="*/ 148224 w 265307"/>
                <a:gd name="connsiteY28" fmla="*/ 264685 h 264685"/>
                <a:gd name="connsiteX29" fmla="*/ 161925 w 265307"/>
                <a:gd name="connsiteY29" fmla="*/ 237282 h 264685"/>
                <a:gd name="connsiteX30" fmla="*/ 186214 w 265307"/>
                <a:gd name="connsiteY30" fmla="*/ 227318 h 264685"/>
                <a:gd name="connsiteX31" fmla="*/ 215485 w 265307"/>
                <a:gd name="connsiteY31" fmla="*/ 237282 h 264685"/>
                <a:gd name="connsiteX32" fmla="*/ 237282 w 265307"/>
                <a:gd name="connsiteY32" fmla="*/ 214862 h 264685"/>
                <a:gd name="connsiteX33" fmla="*/ 227941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  <a:gd name="connsiteX38" fmla="*/ 227941 w 265307"/>
                <a:gd name="connsiteY38" fmla="*/ 79094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6497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811" y="179363"/>
                    <a:pt x="132654" y="179363"/>
                  </a:cubicBezTo>
                  <a:lnTo>
                    <a:pt x="132654" y="179363"/>
                  </a:lnTo>
                  <a:close/>
                  <a:moveTo>
                    <a:pt x="227941" y="79094"/>
                  </a:move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021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8025" y="49200"/>
                  </a:lnTo>
                  <a:lnTo>
                    <a:pt x="37367" y="78471"/>
                  </a:lnTo>
                  <a:cubicBezTo>
                    <a:pt x="33008" y="85945"/>
                    <a:pt x="29894" y="94664"/>
                    <a:pt x="27403" y="102760"/>
                  </a:cubicBezTo>
                  <a:lnTo>
                    <a:pt x="0" y="116461"/>
                  </a:lnTo>
                  <a:lnTo>
                    <a:pt x="0" y="147601"/>
                  </a:lnTo>
                  <a:lnTo>
                    <a:pt x="27403" y="161302"/>
                  </a:lnTo>
                  <a:cubicBezTo>
                    <a:pt x="29894" y="170021"/>
                    <a:pt x="33008" y="178118"/>
                    <a:pt x="37367" y="185591"/>
                  </a:cubicBezTo>
                  <a:lnTo>
                    <a:pt x="28025" y="214862"/>
                  </a:lnTo>
                  <a:lnTo>
                    <a:pt x="49823" y="236660"/>
                  </a:lnTo>
                  <a:lnTo>
                    <a:pt x="79094" y="227318"/>
                  </a:lnTo>
                  <a:cubicBezTo>
                    <a:pt x="86568" y="231677"/>
                    <a:pt x="94664" y="234791"/>
                    <a:pt x="103383" y="237282"/>
                  </a:cubicBezTo>
                  <a:lnTo>
                    <a:pt x="117084" y="264685"/>
                  </a:lnTo>
                  <a:lnTo>
                    <a:pt x="148224" y="264685"/>
                  </a:lnTo>
                  <a:lnTo>
                    <a:pt x="161925" y="237282"/>
                  </a:lnTo>
                  <a:cubicBezTo>
                    <a:pt x="170644" y="234791"/>
                    <a:pt x="178740" y="231677"/>
                    <a:pt x="186214" y="227318"/>
                  </a:cubicBezTo>
                  <a:lnTo>
                    <a:pt x="215485" y="237282"/>
                  </a:lnTo>
                  <a:lnTo>
                    <a:pt x="237282" y="214862"/>
                  </a:lnTo>
                  <a:lnTo>
                    <a:pt x="227941" y="186214"/>
                  </a:lnTo>
                  <a:cubicBezTo>
                    <a:pt x="232300" y="178740"/>
                    <a:pt x="235414" y="170644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ubicBezTo>
                    <a:pt x="235414" y="94664"/>
                    <a:pt x="232300" y="86568"/>
                    <a:pt x="227941" y="79094"/>
                  </a:cubicBezTo>
                  <a:close/>
                </a:path>
              </a:pathLst>
            </a:custGeom>
            <a:solidFill>
              <a:schemeClr val="bg1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A82187DF-73E0-4B93-A522-ABF936D54119}"/>
              </a:ext>
            </a:extLst>
          </p:cNvPr>
          <p:cNvGrpSpPr/>
          <p:nvPr/>
        </p:nvGrpSpPr>
        <p:grpSpPr>
          <a:xfrm>
            <a:off x="6689328" y="1857329"/>
            <a:ext cx="1855538" cy="1106115"/>
            <a:chOff x="8921977" y="1394910"/>
            <a:chExt cx="2926080" cy="1474818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DB53FE5C-512F-483D-AB1E-F1ADAE35FCC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37E5E18-B3A2-414D-963B-A907E380F1A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83918B5-F811-4216-9D94-CCAABB6680FE}"/>
              </a:ext>
            </a:extLst>
          </p:cNvPr>
          <p:cNvGrpSpPr/>
          <p:nvPr/>
        </p:nvGrpSpPr>
        <p:grpSpPr>
          <a:xfrm>
            <a:off x="6689328" y="4294442"/>
            <a:ext cx="1855538" cy="1106115"/>
            <a:chOff x="8921977" y="1394910"/>
            <a:chExt cx="2926080" cy="1474818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2ACBA6C-E36C-48B0-BAC7-F554EBBB684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36F367A-EE3F-4B1A-8D3E-1CA2F1762AC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F8C80FB9-A2FE-4364-9580-713896DEA611}"/>
              </a:ext>
            </a:extLst>
          </p:cNvPr>
          <p:cNvGrpSpPr/>
          <p:nvPr/>
        </p:nvGrpSpPr>
        <p:grpSpPr>
          <a:xfrm>
            <a:off x="599134" y="1857329"/>
            <a:ext cx="1855538" cy="1106115"/>
            <a:chOff x="8921977" y="1394910"/>
            <a:chExt cx="2926080" cy="147481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4198B32-06B7-40B3-A0DF-DEA473EDDC7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B46A35B-3FDC-4784-B1DB-27B2811E34E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77AA0592-6FFA-4E85-8505-04F8B8E68931}"/>
              </a:ext>
            </a:extLst>
          </p:cNvPr>
          <p:cNvGrpSpPr/>
          <p:nvPr/>
        </p:nvGrpSpPr>
        <p:grpSpPr>
          <a:xfrm>
            <a:off x="599134" y="4294442"/>
            <a:ext cx="1855538" cy="1106115"/>
            <a:chOff x="8921977" y="1394910"/>
            <a:chExt cx="2926080" cy="1474818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1B4E2AE-40D7-434E-953A-0C31220E39F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3A4DFD1-364B-4706-A78C-66B650A808A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</a:p>
          </p:txBody>
        </p:sp>
      </p:grpSp>
      <p:sp>
        <p:nvSpPr>
          <p:cNvPr id="81" name="Graphic 23" descr="Trophy">
            <a:extLst>
              <a:ext uri="{FF2B5EF4-FFF2-40B4-BE49-F238E27FC236}">
                <a16:creationId xmlns:a16="http://schemas.microsoft.com/office/drawing/2014/main" id="{0C7E166B-0A6B-4C6B-B554-7FC7F9C60E91}"/>
              </a:ext>
            </a:extLst>
          </p:cNvPr>
          <p:cNvSpPr/>
          <p:nvPr/>
        </p:nvSpPr>
        <p:spPr>
          <a:xfrm>
            <a:off x="8259580" y="1877527"/>
            <a:ext cx="283369" cy="319397"/>
          </a:xfrm>
          <a:custGeom>
            <a:avLst/>
            <a:gdLst>
              <a:gd name="connsiteX0" fmla="*/ 323310 w 377825"/>
              <a:gd name="connsiteY0" fmla="*/ 205105 h 425862"/>
              <a:gd name="connsiteX1" fmla="*/ 247745 w 377825"/>
              <a:gd name="connsiteY1" fmla="*/ 241268 h 425862"/>
              <a:gd name="connsiteX2" fmla="*/ 280130 w 377825"/>
              <a:gd name="connsiteY2" fmla="*/ 208343 h 425862"/>
              <a:gd name="connsiteX3" fmla="*/ 292544 w 377825"/>
              <a:gd name="connsiteY3" fmla="*/ 192151 h 425862"/>
              <a:gd name="connsiteX4" fmla="*/ 307118 w 377825"/>
              <a:gd name="connsiteY4" fmla="*/ 140875 h 425862"/>
              <a:gd name="connsiteX5" fmla="*/ 307118 w 377825"/>
              <a:gd name="connsiteY5" fmla="*/ 70707 h 425862"/>
              <a:gd name="connsiteX6" fmla="*/ 344900 w 377825"/>
              <a:gd name="connsiteY6" fmla="*/ 70707 h 425862"/>
              <a:gd name="connsiteX7" fmla="*/ 344900 w 377825"/>
              <a:gd name="connsiteY7" fmla="*/ 152749 h 425862"/>
              <a:gd name="connsiteX8" fmla="*/ 323310 w 377825"/>
              <a:gd name="connsiteY8" fmla="*/ 205105 h 425862"/>
              <a:gd name="connsiteX9" fmla="*/ 55055 w 377825"/>
              <a:gd name="connsiteY9" fmla="*/ 205105 h 425862"/>
              <a:gd name="connsiteX10" fmla="*/ 32385 w 377825"/>
              <a:gd name="connsiteY10" fmla="*/ 152749 h 425862"/>
              <a:gd name="connsiteX11" fmla="*/ 32385 w 377825"/>
              <a:gd name="connsiteY11" fmla="*/ 70168 h 425862"/>
              <a:gd name="connsiteX12" fmla="*/ 70168 w 377825"/>
              <a:gd name="connsiteY12" fmla="*/ 70168 h 425862"/>
              <a:gd name="connsiteX13" fmla="*/ 70168 w 377825"/>
              <a:gd name="connsiteY13" fmla="*/ 140335 h 425862"/>
              <a:gd name="connsiteX14" fmla="*/ 84741 w 377825"/>
              <a:gd name="connsiteY14" fmla="*/ 191611 h 425862"/>
              <a:gd name="connsiteX15" fmla="*/ 97155 w 377825"/>
              <a:gd name="connsiteY15" fmla="*/ 207804 h 425862"/>
              <a:gd name="connsiteX16" fmla="*/ 129540 w 377825"/>
              <a:gd name="connsiteY16" fmla="*/ 240728 h 425862"/>
              <a:gd name="connsiteX17" fmla="*/ 55055 w 377825"/>
              <a:gd name="connsiteY17" fmla="*/ 205105 h 425862"/>
              <a:gd name="connsiteX18" fmla="*/ 377825 w 377825"/>
              <a:gd name="connsiteY18" fmla="*/ 151130 h 425862"/>
              <a:gd name="connsiteX19" fmla="*/ 377825 w 377825"/>
              <a:gd name="connsiteY19" fmla="*/ 37783 h 425862"/>
              <a:gd name="connsiteX20" fmla="*/ 307658 w 377825"/>
              <a:gd name="connsiteY20" fmla="*/ 37783 h 425862"/>
              <a:gd name="connsiteX21" fmla="*/ 307658 w 377825"/>
              <a:gd name="connsiteY21" fmla="*/ 0 h 425862"/>
              <a:gd name="connsiteX22" fmla="*/ 188913 w 377825"/>
              <a:gd name="connsiteY22" fmla="*/ 0 h 425862"/>
              <a:gd name="connsiteX23" fmla="*/ 70168 w 377825"/>
              <a:gd name="connsiteY23" fmla="*/ 0 h 425862"/>
              <a:gd name="connsiteX24" fmla="*/ 70168 w 377825"/>
              <a:gd name="connsiteY24" fmla="*/ 37783 h 425862"/>
              <a:gd name="connsiteX25" fmla="*/ 0 w 377825"/>
              <a:gd name="connsiteY25" fmla="*/ 37783 h 425862"/>
              <a:gd name="connsiteX26" fmla="*/ 0 w 377825"/>
              <a:gd name="connsiteY26" fmla="*/ 150590 h 425862"/>
              <a:gd name="connsiteX27" fmla="*/ 30766 w 377825"/>
              <a:gd name="connsiteY27" fmla="*/ 226155 h 425862"/>
              <a:gd name="connsiteX28" fmla="*/ 159766 w 377825"/>
              <a:gd name="connsiteY28" fmla="*/ 274733 h 425862"/>
              <a:gd name="connsiteX29" fmla="*/ 167323 w 377825"/>
              <a:gd name="connsiteY29" fmla="*/ 301720 h 425862"/>
              <a:gd name="connsiteX30" fmla="*/ 167323 w 377825"/>
              <a:gd name="connsiteY30" fmla="*/ 371888 h 425862"/>
              <a:gd name="connsiteX31" fmla="*/ 140335 w 377825"/>
              <a:gd name="connsiteY31" fmla="*/ 371888 h 425862"/>
              <a:gd name="connsiteX32" fmla="*/ 118745 w 377825"/>
              <a:gd name="connsiteY32" fmla="*/ 393478 h 425862"/>
              <a:gd name="connsiteX33" fmla="*/ 91758 w 377825"/>
              <a:gd name="connsiteY33" fmla="*/ 393478 h 425862"/>
              <a:gd name="connsiteX34" fmla="*/ 70168 w 377825"/>
              <a:gd name="connsiteY34" fmla="*/ 415068 h 425862"/>
              <a:gd name="connsiteX35" fmla="*/ 70168 w 377825"/>
              <a:gd name="connsiteY35" fmla="*/ 425863 h 425862"/>
              <a:gd name="connsiteX36" fmla="*/ 307658 w 377825"/>
              <a:gd name="connsiteY36" fmla="*/ 425863 h 425862"/>
              <a:gd name="connsiteX37" fmla="*/ 307658 w 377825"/>
              <a:gd name="connsiteY37" fmla="*/ 415068 h 425862"/>
              <a:gd name="connsiteX38" fmla="*/ 286068 w 377825"/>
              <a:gd name="connsiteY38" fmla="*/ 393478 h 425862"/>
              <a:gd name="connsiteX39" fmla="*/ 259080 w 377825"/>
              <a:gd name="connsiteY39" fmla="*/ 393478 h 425862"/>
              <a:gd name="connsiteX40" fmla="*/ 237490 w 377825"/>
              <a:gd name="connsiteY40" fmla="*/ 371888 h 425862"/>
              <a:gd name="connsiteX41" fmla="*/ 210503 w 377825"/>
              <a:gd name="connsiteY41" fmla="*/ 371888 h 425862"/>
              <a:gd name="connsiteX42" fmla="*/ 210503 w 377825"/>
              <a:gd name="connsiteY42" fmla="*/ 302260 h 425862"/>
              <a:gd name="connsiteX43" fmla="*/ 218059 w 377825"/>
              <a:gd name="connsiteY43" fmla="*/ 275273 h 425862"/>
              <a:gd name="connsiteX44" fmla="*/ 347059 w 377825"/>
              <a:gd name="connsiteY44" fmla="*/ 226695 h 425862"/>
              <a:gd name="connsiteX45" fmla="*/ 377825 w 377825"/>
              <a:gd name="connsiteY45" fmla="*/ 151130 h 42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7825" h="425862">
                <a:moveTo>
                  <a:pt x="323310" y="205105"/>
                </a:moveTo>
                <a:cubicBezTo>
                  <a:pt x="304419" y="224536"/>
                  <a:pt x="286607" y="236950"/>
                  <a:pt x="247745" y="241268"/>
                </a:cubicBezTo>
                <a:cubicBezTo>
                  <a:pt x="258001" y="231013"/>
                  <a:pt x="269875" y="220758"/>
                  <a:pt x="280130" y="208343"/>
                </a:cubicBezTo>
                <a:cubicBezTo>
                  <a:pt x="284448" y="203486"/>
                  <a:pt x="292544" y="192691"/>
                  <a:pt x="292544" y="192151"/>
                </a:cubicBezTo>
                <a:cubicBezTo>
                  <a:pt x="301720" y="177038"/>
                  <a:pt x="307118" y="159766"/>
                  <a:pt x="307118" y="140875"/>
                </a:cubicBezTo>
                <a:lnTo>
                  <a:pt x="307118" y="70707"/>
                </a:lnTo>
                <a:lnTo>
                  <a:pt x="344900" y="70707"/>
                </a:lnTo>
                <a:lnTo>
                  <a:pt x="344900" y="152749"/>
                </a:lnTo>
                <a:cubicBezTo>
                  <a:pt x="345440" y="153829"/>
                  <a:pt x="346519" y="180816"/>
                  <a:pt x="323310" y="205105"/>
                </a:cubicBezTo>
                <a:close/>
                <a:moveTo>
                  <a:pt x="55055" y="205105"/>
                </a:moveTo>
                <a:cubicBezTo>
                  <a:pt x="31305" y="180816"/>
                  <a:pt x="32385" y="153829"/>
                  <a:pt x="32385" y="152749"/>
                </a:cubicBezTo>
                <a:lnTo>
                  <a:pt x="32385" y="70168"/>
                </a:lnTo>
                <a:lnTo>
                  <a:pt x="70168" y="70168"/>
                </a:lnTo>
                <a:lnTo>
                  <a:pt x="70168" y="140335"/>
                </a:lnTo>
                <a:cubicBezTo>
                  <a:pt x="70168" y="159226"/>
                  <a:pt x="75565" y="176498"/>
                  <a:pt x="84741" y="191611"/>
                </a:cubicBezTo>
                <a:cubicBezTo>
                  <a:pt x="84741" y="192151"/>
                  <a:pt x="92837" y="203486"/>
                  <a:pt x="97155" y="207804"/>
                </a:cubicBezTo>
                <a:cubicBezTo>
                  <a:pt x="107950" y="220218"/>
                  <a:pt x="119285" y="230473"/>
                  <a:pt x="129540" y="240728"/>
                </a:cubicBezTo>
                <a:cubicBezTo>
                  <a:pt x="91758" y="236411"/>
                  <a:pt x="73406" y="223996"/>
                  <a:pt x="55055" y="205105"/>
                </a:cubicBezTo>
                <a:close/>
                <a:moveTo>
                  <a:pt x="377825" y="151130"/>
                </a:moveTo>
                <a:lnTo>
                  <a:pt x="377825" y="37783"/>
                </a:lnTo>
                <a:lnTo>
                  <a:pt x="307658" y="37783"/>
                </a:lnTo>
                <a:lnTo>
                  <a:pt x="307658" y="0"/>
                </a:lnTo>
                <a:lnTo>
                  <a:pt x="188913" y="0"/>
                </a:lnTo>
                <a:lnTo>
                  <a:pt x="70168" y="0"/>
                </a:lnTo>
                <a:lnTo>
                  <a:pt x="70168" y="37783"/>
                </a:lnTo>
                <a:lnTo>
                  <a:pt x="0" y="37783"/>
                </a:lnTo>
                <a:lnTo>
                  <a:pt x="0" y="150590"/>
                </a:lnTo>
                <a:cubicBezTo>
                  <a:pt x="0" y="155988"/>
                  <a:pt x="0" y="193231"/>
                  <a:pt x="30766" y="226155"/>
                </a:cubicBezTo>
                <a:cubicBezTo>
                  <a:pt x="60452" y="257461"/>
                  <a:pt x="96615" y="273653"/>
                  <a:pt x="159766" y="274733"/>
                </a:cubicBezTo>
                <a:cubicBezTo>
                  <a:pt x="164624" y="282829"/>
                  <a:pt x="167323" y="292005"/>
                  <a:pt x="167323" y="301720"/>
                </a:cubicBezTo>
                <a:lnTo>
                  <a:pt x="167323" y="371888"/>
                </a:lnTo>
                <a:lnTo>
                  <a:pt x="140335" y="371888"/>
                </a:lnTo>
                <a:cubicBezTo>
                  <a:pt x="128460" y="371888"/>
                  <a:pt x="118745" y="381603"/>
                  <a:pt x="118745" y="393478"/>
                </a:cubicBezTo>
                <a:lnTo>
                  <a:pt x="91758" y="393478"/>
                </a:lnTo>
                <a:cubicBezTo>
                  <a:pt x="79883" y="393478"/>
                  <a:pt x="70168" y="403193"/>
                  <a:pt x="70168" y="415068"/>
                </a:cubicBezTo>
                <a:lnTo>
                  <a:pt x="70168" y="425863"/>
                </a:lnTo>
                <a:lnTo>
                  <a:pt x="307658" y="425863"/>
                </a:lnTo>
                <a:lnTo>
                  <a:pt x="307658" y="415068"/>
                </a:lnTo>
                <a:cubicBezTo>
                  <a:pt x="307658" y="403193"/>
                  <a:pt x="297942" y="393478"/>
                  <a:pt x="286068" y="393478"/>
                </a:cubicBezTo>
                <a:lnTo>
                  <a:pt x="259080" y="393478"/>
                </a:lnTo>
                <a:cubicBezTo>
                  <a:pt x="259080" y="381603"/>
                  <a:pt x="249365" y="371888"/>
                  <a:pt x="237490" y="371888"/>
                </a:cubicBezTo>
                <a:lnTo>
                  <a:pt x="210503" y="371888"/>
                </a:lnTo>
                <a:lnTo>
                  <a:pt x="210503" y="302260"/>
                </a:lnTo>
                <a:cubicBezTo>
                  <a:pt x="210503" y="292545"/>
                  <a:pt x="213201" y="283369"/>
                  <a:pt x="218059" y="275273"/>
                </a:cubicBezTo>
                <a:cubicBezTo>
                  <a:pt x="281210" y="274193"/>
                  <a:pt x="317373" y="257461"/>
                  <a:pt x="347059" y="226695"/>
                </a:cubicBezTo>
                <a:cubicBezTo>
                  <a:pt x="377825" y="194310"/>
                  <a:pt x="377825" y="156528"/>
                  <a:pt x="377825" y="15113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82" name="Graphic 26" descr="Gears">
            <a:extLst>
              <a:ext uri="{FF2B5EF4-FFF2-40B4-BE49-F238E27FC236}">
                <a16:creationId xmlns:a16="http://schemas.microsoft.com/office/drawing/2014/main" id="{6E4E8270-B290-4056-891C-F1DF7BC57E63}"/>
              </a:ext>
            </a:extLst>
          </p:cNvPr>
          <p:cNvGrpSpPr/>
          <p:nvPr/>
        </p:nvGrpSpPr>
        <p:grpSpPr>
          <a:xfrm>
            <a:off x="8238405" y="4236458"/>
            <a:ext cx="304544" cy="368535"/>
            <a:chOff x="10550817" y="4246738"/>
            <a:chExt cx="406058" cy="491380"/>
          </a:xfrm>
          <a:solidFill>
            <a:srgbClr val="7E9445"/>
          </a:solidFill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DFAAB78E-B9B6-44E8-AE02-49591588071C}"/>
                </a:ext>
              </a:extLst>
            </p:cNvPr>
            <p:cNvSpPr/>
            <p:nvPr/>
          </p:nvSpPr>
          <p:spPr>
            <a:xfrm>
              <a:off x="10691567" y="4246738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237905 w 265307"/>
                <a:gd name="connsiteY5" fmla="*/ 10338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7403 w 265307"/>
                <a:gd name="connsiteY16" fmla="*/ 49823 h 264685"/>
                <a:gd name="connsiteX17" fmla="*/ 37367 w 265307"/>
                <a:gd name="connsiteY17" fmla="*/ 79094 h 264685"/>
                <a:gd name="connsiteX18" fmla="*/ 27403 w 265307"/>
                <a:gd name="connsiteY18" fmla="*/ 103383 h 264685"/>
                <a:gd name="connsiteX19" fmla="*/ 0 w 265307"/>
                <a:gd name="connsiteY19" fmla="*/ 117084 h 264685"/>
                <a:gd name="connsiteX20" fmla="*/ 0 w 265307"/>
                <a:gd name="connsiteY20" fmla="*/ 148224 h 264685"/>
                <a:gd name="connsiteX21" fmla="*/ 27403 w 265307"/>
                <a:gd name="connsiteY21" fmla="*/ 161925 h 264685"/>
                <a:gd name="connsiteX22" fmla="*/ 37367 w 265307"/>
                <a:gd name="connsiteY22" fmla="*/ 186214 h 264685"/>
                <a:gd name="connsiteX23" fmla="*/ 27403 w 265307"/>
                <a:gd name="connsiteY23" fmla="*/ 215485 h 264685"/>
                <a:gd name="connsiteX24" fmla="*/ 49200 w 265307"/>
                <a:gd name="connsiteY24" fmla="*/ 237282 h 264685"/>
                <a:gd name="connsiteX25" fmla="*/ 78471 w 265307"/>
                <a:gd name="connsiteY25" fmla="*/ 227318 h 264685"/>
                <a:gd name="connsiteX26" fmla="*/ 102760 w 265307"/>
                <a:gd name="connsiteY26" fmla="*/ 237282 h 264685"/>
                <a:gd name="connsiteX27" fmla="*/ 116461 w 265307"/>
                <a:gd name="connsiteY27" fmla="*/ 264685 h 264685"/>
                <a:gd name="connsiteX28" fmla="*/ 147601 w 265307"/>
                <a:gd name="connsiteY28" fmla="*/ 264685 h 264685"/>
                <a:gd name="connsiteX29" fmla="*/ 161302 w 265307"/>
                <a:gd name="connsiteY29" fmla="*/ 237282 h 264685"/>
                <a:gd name="connsiteX30" fmla="*/ 185591 w 265307"/>
                <a:gd name="connsiteY30" fmla="*/ 227318 h 264685"/>
                <a:gd name="connsiteX31" fmla="*/ 214862 w 265307"/>
                <a:gd name="connsiteY31" fmla="*/ 237282 h 264685"/>
                <a:gd name="connsiteX32" fmla="*/ 237282 w 265307"/>
                <a:gd name="connsiteY32" fmla="*/ 215485 h 264685"/>
                <a:gd name="connsiteX33" fmla="*/ 227318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7120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188" y="179363"/>
                    <a:pt x="132654" y="179363"/>
                  </a:cubicBezTo>
                  <a:close/>
                  <a:moveTo>
                    <a:pt x="237905" y="103383"/>
                  </a:moveTo>
                  <a:cubicBezTo>
                    <a:pt x="235414" y="94664"/>
                    <a:pt x="232300" y="86568"/>
                    <a:pt x="227941" y="79094"/>
                  </a:cubicBez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644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7403" y="49823"/>
                  </a:lnTo>
                  <a:lnTo>
                    <a:pt x="37367" y="79094"/>
                  </a:lnTo>
                  <a:cubicBezTo>
                    <a:pt x="33008" y="86568"/>
                    <a:pt x="29894" y="94664"/>
                    <a:pt x="27403" y="103383"/>
                  </a:cubicBezTo>
                  <a:lnTo>
                    <a:pt x="0" y="117084"/>
                  </a:lnTo>
                  <a:lnTo>
                    <a:pt x="0" y="148224"/>
                  </a:lnTo>
                  <a:lnTo>
                    <a:pt x="27403" y="161925"/>
                  </a:lnTo>
                  <a:cubicBezTo>
                    <a:pt x="29894" y="170644"/>
                    <a:pt x="33008" y="178740"/>
                    <a:pt x="37367" y="186214"/>
                  </a:cubicBezTo>
                  <a:lnTo>
                    <a:pt x="27403" y="215485"/>
                  </a:lnTo>
                  <a:lnTo>
                    <a:pt x="49200" y="237282"/>
                  </a:lnTo>
                  <a:lnTo>
                    <a:pt x="78471" y="227318"/>
                  </a:lnTo>
                  <a:cubicBezTo>
                    <a:pt x="85945" y="231677"/>
                    <a:pt x="94041" y="234791"/>
                    <a:pt x="102760" y="237282"/>
                  </a:cubicBezTo>
                  <a:lnTo>
                    <a:pt x="116461" y="264685"/>
                  </a:lnTo>
                  <a:lnTo>
                    <a:pt x="147601" y="264685"/>
                  </a:lnTo>
                  <a:lnTo>
                    <a:pt x="161302" y="237282"/>
                  </a:lnTo>
                  <a:cubicBezTo>
                    <a:pt x="170021" y="234791"/>
                    <a:pt x="178118" y="231677"/>
                    <a:pt x="185591" y="227318"/>
                  </a:cubicBezTo>
                  <a:lnTo>
                    <a:pt x="214862" y="237282"/>
                  </a:lnTo>
                  <a:lnTo>
                    <a:pt x="237282" y="215485"/>
                  </a:lnTo>
                  <a:lnTo>
                    <a:pt x="227318" y="186214"/>
                  </a:lnTo>
                  <a:cubicBezTo>
                    <a:pt x="231677" y="178740"/>
                    <a:pt x="235414" y="170021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57BDFA6-CFFA-4BF1-AB8B-0223DCDFD798}"/>
                </a:ext>
              </a:extLst>
            </p:cNvPr>
            <p:cNvSpPr/>
            <p:nvPr/>
          </p:nvSpPr>
          <p:spPr>
            <a:xfrm>
              <a:off x="10550817" y="4473433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132654 w 265307"/>
                <a:gd name="connsiteY5" fmla="*/ 17936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8025 w 265307"/>
                <a:gd name="connsiteY16" fmla="*/ 49200 h 264685"/>
                <a:gd name="connsiteX17" fmla="*/ 37367 w 265307"/>
                <a:gd name="connsiteY17" fmla="*/ 78471 h 264685"/>
                <a:gd name="connsiteX18" fmla="*/ 27403 w 265307"/>
                <a:gd name="connsiteY18" fmla="*/ 102760 h 264685"/>
                <a:gd name="connsiteX19" fmla="*/ 0 w 265307"/>
                <a:gd name="connsiteY19" fmla="*/ 116461 h 264685"/>
                <a:gd name="connsiteX20" fmla="*/ 0 w 265307"/>
                <a:gd name="connsiteY20" fmla="*/ 147601 h 264685"/>
                <a:gd name="connsiteX21" fmla="*/ 27403 w 265307"/>
                <a:gd name="connsiteY21" fmla="*/ 161302 h 264685"/>
                <a:gd name="connsiteX22" fmla="*/ 37367 w 265307"/>
                <a:gd name="connsiteY22" fmla="*/ 185591 h 264685"/>
                <a:gd name="connsiteX23" fmla="*/ 28025 w 265307"/>
                <a:gd name="connsiteY23" fmla="*/ 214862 h 264685"/>
                <a:gd name="connsiteX24" fmla="*/ 49823 w 265307"/>
                <a:gd name="connsiteY24" fmla="*/ 236660 h 264685"/>
                <a:gd name="connsiteX25" fmla="*/ 79094 w 265307"/>
                <a:gd name="connsiteY25" fmla="*/ 227318 h 264685"/>
                <a:gd name="connsiteX26" fmla="*/ 103383 w 265307"/>
                <a:gd name="connsiteY26" fmla="*/ 237282 h 264685"/>
                <a:gd name="connsiteX27" fmla="*/ 117084 w 265307"/>
                <a:gd name="connsiteY27" fmla="*/ 264685 h 264685"/>
                <a:gd name="connsiteX28" fmla="*/ 148224 w 265307"/>
                <a:gd name="connsiteY28" fmla="*/ 264685 h 264685"/>
                <a:gd name="connsiteX29" fmla="*/ 161925 w 265307"/>
                <a:gd name="connsiteY29" fmla="*/ 237282 h 264685"/>
                <a:gd name="connsiteX30" fmla="*/ 186214 w 265307"/>
                <a:gd name="connsiteY30" fmla="*/ 227318 h 264685"/>
                <a:gd name="connsiteX31" fmla="*/ 215485 w 265307"/>
                <a:gd name="connsiteY31" fmla="*/ 237282 h 264685"/>
                <a:gd name="connsiteX32" fmla="*/ 237282 w 265307"/>
                <a:gd name="connsiteY32" fmla="*/ 214862 h 264685"/>
                <a:gd name="connsiteX33" fmla="*/ 227941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  <a:gd name="connsiteX38" fmla="*/ 227941 w 265307"/>
                <a:gd name="connsiteY38" fmla="*/ 79094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6497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811" y="179363"/>
                    <a:pt x="132654" y="179363"/>
                  </a:cubicBezTo>
                  <a:lnTo>
                    <a:pt x="132654" y="179363"/>
                  </a:lnTo>
                  <a:close/>
                  <a:moveTo>
                    <a:pt x="227941" y="79094"/>
                  </a:move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021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8025" y="49200"/>
                  </a:lnTo>
                  <a:lnTo>
                    <a:pt x="37367" y="78471"/>
                  </a:lnTo>
                  <a:cubicBezTo>
                    <a:pt x="33008" y="85945"/>
                    <a:pt x="29894" y="94664"/>
                    <a:pt x="27403" y="102760"/>
                  </a:cubicBezTo>
                  <a:lnTo>
                    <a:pt x="0" y="116461"/>
                  </a:lnTo>
                  <a:lnTo>
                    <a:pt x="0" y="147601"/>
                  </a:lnTo>
                  <a:lnTo>
                    <a:pt x="27403" y="161302"/>
                  </a:lnTo>
                  <a:cubicBezTo>
                    <a:pt x="29894" y="170021"/>
                    <a:pt x="33008" y="178118"/>
                    <a:pt x="37367" y="185591"/>
                  </a:cubicBezTo>
                  <a:lnTo>
                    <a:pt x="28025" y="214862"/>
                  </a:lnTo>
                  <a:lnTo>
                    <a:pt x="49823" y="236660"/>
                  </a:lnTo>
                  <a:lnTo>
                    <a:pt x="79094" y="227318"/>
                  </a:lnTo>
                  <a:cubicBezTo>
                    <a:pt x="86568" y="231677"/>
                    <a:pt x="94664" y="234791"/>
                    <a:pt x="103383" y="237282"/>
                  </a:cubicBezTo>
                  <a:lnTo>
                    <a:pt x="117084" y="264685"/>
                  </a:lnTo>
                  <a:lnTo>
                    <a:pt x="148224" y="264685"/>
                  </a:lnTo>
                  <a:lnTo>
                    <a:pt x="161925" y="237282"/>
                  </a:lnTo>
                  <a:cubicBezTo>
                    <a:pt x="170644" y="234791"/>
                    <a:pt x="178740" y="231677"/>
                    <a:pt x="186214" y="227318"/>
                  </a:cubicBezTo>
                  <a:lnTo>
                    <a:pt x="215485" y="237282"/>
                  </a:lnTo>
                  <a:lnTo>
                    <a:pt x="237282" y="214862"/>
                  </a:lnTo>
                  <a:lnTo>
                    <a:pt x="227941" y="186214"/>
                  </a:lnTo>
                  <a:cubicBezTo>
                    <a:pt x="232300" y="178740"/>
                    <a:pt x="235414" y="170644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ubicBezTo>
                    <a:pt x="235414" y="94664"/>
                    <a:pt x="232300" y="86568"/>
                    <a:pt x="227941" y="7909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85" name="Graphic 24" descr="Handshake">
            <a:extLst>
              <a:ext uri="{FF2B5EF4-FFF2-40B4-BE49-F238E27FC236}">
                <a16:creationId xmlns:a16="http://schemas.microsoft.com/office/drawing/2014/main" id="{BC120A6C-B1D4-4BEB-B7A8-99BDD0DDF79D}"/>
              </a:ext>
            </a:extLst>
          </p:cNvPr>
          <p:cNvGrpSpPr/>
          <p:nvPr/>
        </p:nvGrpSpPr>
        <p:grpSpPr>
          <a:xfrm>
            <a:off x="462637" y="1793619"/>
            <a:ext cx="480165" cy="480165"/>
            <a:chOff x="1094086" y="1204930"/>
            <a:chExt cx="640220" cy="640220"/>
          </a:xfrm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EF9423D-C363-4D1A-9E8F-58A4B9A04BED}"/>
                </a:ext>
              </a:extLst>
            </p:cNvPr>
            <p:cNvSpPr/>
            <p:nvPr/>
          </p:nvSpPr>
          <p:spPr>
            <a:xfrm>
              <a:off x="1379063" y="1631289"/>
              <a:ext cx="52259" cy="56473"/>
            </a:xfrm>
            <a:custGeom>
              <a:avLst/>
              <a:gdLst>
                <a:gd name="connsiteX0" fmla="*/ 14459 w 52259"/>
                <a:gd name="connsiteY0" fmla="*/ 56474 h 56473"/>
                <a:gd name="connsiteX1" fmla="*/ 4456 w 52259"/>
                <a:gd name="connsiteY1" fmla="*/ 53139 h 56473"/>
                <a:gd name="connsiteX2" fmla="*/ 3122 w 52259"/>
                <a:gd name="connsiteY2" fmla="*/ 34466 h 56473"/>
                <a:gd name="connsiteX3" fmla="*/ 29131 w 52259"/>
                <a:gd name="connsiteY3" fmla="*/ 4456 h 56473"/>
                <a:gd name="connsiteX4" fmla="*/ 47804 w 52259"/>
                <a:gd name="connsiteY4" fmla="*/ 3122 h 56473"/>
                <a:gd name="connsiteX5" fmla="*/ 49138 w 52259"/>
                <a:gd name="connsiteY5" fmla="*/ 21795 h 56473"/>
                <a:gd name="connsiteX6" fmla="*/ 23129 w 52259"/>
                <a:gd name="connsiteY6" fmla="*/ 51805 h 56473"/>
                <a:gd name="connsiteX7" fmla="*/ 14459 w 52259"/>
                <a:gd name="connsiteY7" fmla="*/ 56474 h 5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59" h="56473">
                  <a:moveTo>
                    <a:pt x="14459" y="56474"/>
                  </a:moveTo>
                  <a:cubicBezTo>
                    <a:pt x="11125" y="56474"/>
                    <a:pt x="7123" y="55807"/>
                    <a:pt x="4456" y="53139"/>
                  </a:cubicBezTo>
                  <a:cubicBezTo>
                    <a:pt x="-880" y="48471"/>
                    <a:pt x="-1546" y="39801"/>
                    <a:pt x="3122" y="34466"/>
                  </a:cubicBezTo>
                  <a:lnTo>
                    <a:pt x="29131" y="4456"/>
                  </a:lnTo>
                  <a:cubicBezTo>
                    <a:pt x="33799" y="-880"/>
                    <a:pt x="42469" y="-1546"/>
                    <a:pt x="47804" y="3122"/>
                  </a:cubicBezTo>
                  <a:cubicBezTo>
                    <a:pt x="53139" y="7790"/>
                    <a:pt x="53806" y="16460"/>
                    <a:pt x="49138" y="21795"/>
                  </a:cubicBezTo>
                  <a:lnTo>
                    <a:pt x="23129" y="51805"/>
                  </a:lnTo>
                  <a:cubicBezTo>
                    <a:pt x="21128" y="54473"/>
                    <a:pt x="17794" y="55807"/>
                    <a:pt x="14459" y="5647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5469CE2-7778-4779-BAE8-66FF81D2614E}"/>
                </a:ext>
              </a:extLst>
            </p:cNvPr>
            <p:cNvSpPr/>
            <p:nvPr/>
          </p:nvSpPr>
          <p:spPr>
            <a:xfrm>
              <a:off x="1334722" y="1604287"/>
              <a:ext cx="63580" cy="68303"/>
            </a:xfrm>
            <a:custGeom>
              <a:avLst/>
              <a:gdLst>
                <a:gd name="connsiteX0" fmla="*/ 18119 w 63580"/>
                <a:gd name="connsiteY0" fmla="*/ 68136 h 68303"/>
                <a:gd name="connsiteX1" fmla="*/ 5448 w 63580"/>
                <a:gd name="connsiteY1" fmla="*/ 64135 h 68303"/>
                <a:gd name="connsiteX2" fmla="*/ 4114 w 63580"/>
                <a:gd name="connsiteY2" fmla="*/ 40794 h 68303"/>
                <a:gd name="connsiteX3" fmla="*/ 34792 w 63580"/>
                <a:gd name="connsiteY3" fmla="*/ 5448 h 68303"/>
                <a:gd name="connsiteX4" fmla="*/ 58133 w 63580"/>
                <a:gd name="connsiteY4" fmla="*/ 4114 h 68303"/>
                <a:gd name="connsiteX5" fmla="*/ 59467 w 63580"/>
                <a:gd name="connsiteY5" fmla="*/ 27456 h 68303"/>
                <a:gd name="connsiteX6" fmla="*/ 28789 w 63580"/>
                <a:gd name="connsiteY6" fmla="*/ 62801 h 68303"/>
                <a:gd name="connsiteX7" fmla="*/ 18119 w 63580"/>
                <a:gd name="connsiteY7" fmla="*/ 68136 h 6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580" h="68303">
                  <a:moveTo>
                    <a:pt x="18119" y="68136"/>
                  </a:moveTo>
                  <a:cubicBezTo>
                    <a:pt x="13451" y="68803"/>
                    <a:pt x="9449" y="67469"/>
                    <a:pt x="5448" y="64135"/>
                  </a:cubicBezTo>
                  <a:cubicBezTo>
                    <a:pt x="-1221" y="58133"/>
                    <a:pt x="-1888" y="47463"/>
                    <a:pt x="4114" y="40794"/>
                  </a:cubicBezTo>
                  <a:lnTo>
                    <a:pt x="34792" y="5448"/>
                  </a:lnTo>
                  <a:cubicBezTo>
                    <a:pt x="40794" y="-1221"/>
                    <a:pt x="51464" y="-1888"/>
                    <a:pt x="58133" y="4114"/>
                  </a:cubicBezTo>
                  <a:cubicBezTo>
                    <a:pt x="64802" y="10116"/>
                    <a:pt x="65469" y="20787"/>
                    <a:pt x="59467" y="27456"/>
                  </a:cubicBezTo>
                  <a:lnTo>
                    <a:pt x="28789" y="62801"/>
                  </a:lnTo>
                  <a:cubicBezTo>
                    <a:pt x="26122" y="66136"/>
                    <a:pt x="22121" y="68136"/>
                    <a:pt x="18119" y="6813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81F09F5-8C10-4585-943C-DFEA809CEEF5}"/>
                </a:ext>
              </a:extLst>
            </p:cNvPr>
            <p:cNvSpPr/>
            <p:nvPr/>
          </p:nvSpPr>
          <p:spPr>
            <a:xfrm>
              <a:off x="1289335" y="1572905"/>
              <a:ext cx="70326" cy="74971"/>
            </a:xfrm>
            <a:custGeom>
              <a:avLst/>
              <a:gdLst>
                <a:gd name="connsiteX0" fmla="*/ 21492 w 70326"/>
                <a:gd name="connsiteY0" fmla="*/ 74843 h 74971"/>
                <a:gd name="connsiteX1" fmla="*/ 6820 w 70326"/>
                <a:gd name="connsiteY1" fmla="*/ 70175 h 74971"/>
                <a:gd name="connsiteX2" fmla="*/ 4819 w 70326"/>
                <a:gd name="connsiteY2" fmla="*/ 42165 h 74971"/>
                <a:gd name="connsiteX3" fmla="*/ 35496 w 70326"/>
                <a:gd name="connsiteY3" fmla="*/ 6820 h 74971"/>
                <a:gd name="connsiteX4" fmla="*/ 63506 w 70326"/>
                <a:gd name="connsiteY4" fmla="*/ 4819 h 74971"/>
                <a:gd name="connsiteX5" fmla="*/ 65507 w 70326"/>
                <a:gd name="connsiteY5" fmla="*/ 32829 h 74971"/>
                <a:gd name="connsiteX6" fmla="*/ 34830 w 70326"/>
                <a:gd name="connsiteY6" fmla="*/ 68174 h 74971"/>
                <a:gd name="connsiteX7" fmla="*/ 21492 w 70326"/>
                <a:gd name="connsiteY7" fmla="*/ 74843 h 7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326" h="74971">
                  <a:moveTo>
                    <a:pt x="21492" y="74843"/>
                  </a:moveTo>
                  <a:cubicBezTo>
                    <a:pt x="16157" y="75510"/>
                    <a:pt x="10821" y="73510"/>
                    <a:pt x="6820" y="70175"/>
                  </a:cubicBezTo>
                  <a:cubicBezTo>
                    <a:pt x="-1183" y="62839"/>
                    <a:pt x="-2517" y="50168"/>
                    <a:pt x="4819" y="42165"/>
                  </a:cubicBezTo>
                  <a:lnTo>
                    <a:pt x="35496" y="6820"/>
                  </a:lnTo>
                  <a:cubicBezTo>
                    <a:pt x="42832" y="-1183"/>
                    <a:pt x="55503" y="-2517"/>
                    <a:pt x="63506" y="4819"/>
                  </a:cubicBezTo>
                  <a:cubicBezTo>
                    <a:pt x="71509" y="12155"/>
                    <a:pt x="72843" y="24826"/>
                    <a:pt x="65507" y="32829"/>
                  </a:cubicBezTo>
                  <a:lnTo>
                    <a:pt x="34830" y="68174"/>
                  </a:lnTo>
                  <a:cubicBezTo>
                    <a:pt x="31495" y="72176"/>
                    <a:pt x="26160" y="74843"/>
                    <a:pt x="21492" y="7484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60EE8847-1A33-457E-9B1A-94E2F856CCC6}"/>
                </a:ext>
              </a:extLst>
            </p:cNvPr>
            <p:cNvSpPr/>
            <p:nvPr/>
          </p:nvSpPr>
          <p:spPr>
            <a:xfrm>
              <a:off x="1240652" y="1543562"/>
              <a:ext cx="74994" cy="79639"/>
            </a:xfrm>
            <a:custGeom>
              <a:avLst/>
              <a:gdLst>
                <a:gd name="connsiteX0" fmla="*/ 21492 w 74994"/>
                <a:gd name="connsiteY0" fmla="*/ 79512 h 79639"/>
                <a:gd name="connsiteX1" fmla="*/ 6820 w 74994"/>
                <a:gd name="connsiteY1" fmla="*/ 74843 h 79639"/>
                <a:gd name="connsiteX2" fmla="*/ 4819 w 74994"/>
                <a:gd name="connsiteY2" fmla="*/ 46834 h 79639"/>
                <a:gd name="connsiteX3" fmla="*/ 40165 w 74994"/>
                <a:gd name="connsiteY3" fmla="*/ 6820 h 79639"/>
                <a:gd name="connsiteX4" fmla="*/ 68174 w 74994"/>
                <a:gd name="connsiteY4" fmla="*/ 4819 h 79639"/>
                <a:gd name="connsiteX5" fmla="*/ 70175 w 74994"/>
                <a:gd name="connsiteY5" fmla="*/ 32829 h 79639"/>
                <a:gd name="connsiteX6" fmla="*/ 34830 w 74994"/>
                <a:gd name="connsiteY6" fmla="*/ 72843 h 79639"/>
                <a:gd name="connsiteX7" fmla="*/ 21492 w 74994"/>
                <a:gd name="connsiteY7" fmla="*/ 79512 h 7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994" h="79639">
                  <a:moveTo>
                    <a:pt x="21492" y="79512"/>
                  </a:moveTo>
                  <a:cubicBezTo>
                    <a:pt x="16157" y="80179"/>
                    <a:pt x="10821" y="78178"/>
                    <a:pt x="6820" y="74843"/>
                  </a:cubicBezTo>
                  <a:cubicBezTo>
                    <a:pt x="-1183" y="67507"/>
                    <a:pt x="-2517" y="54836"/>
                    <a:pt x="4819" y="46834"/>
                  </a:cubicBezTo>
                  <a:lnTo>
                    <a:pt x="40165" y="6820"/>
                  </a:lnTo>
                  <a:cubicBezTo>
                    <a:pt x="47501" y="-1183"/>
                    <a:pt x="60172" y="-2517"/>
                    <a:pt x="68174" y="4819"/>
                  </a:cubicBezTo>
                  <a:cubicBezTo>
                    <a:pt x="76177" y="12155"/>
                    <a:pt x="77511" y="24826"/>
                    <a:pt x="70175" y="32829"/>
                  </a:cubicBezTo>
                  <a:lnTo>
                    <a:pt x="34830" y="72843"/>
                  </a:lnTo>
                  <a:cubicBezTo>
                    <a:pt x="30828" y="76844"/>
                    <a:pt x="26160" y="78845"/>
                    <a:pt x="21492" y="7951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A6EF0A9E-0190-42C2-A499-748211C32641}"/>
                </a:ext>
              </a:extLst>
            </p:cNvPr>
            <p:cNvSpPr/>
            <p:nvPr/>
          </p:nvSpPr>
          <p:spPr>
            <a:xfrm>
              <a:off x="1124763" y="1350980"/>
              <a:ext cx="133431" cy="158773"/>
            </a:xfrm>
            <a:custGeom>
              <a:avLst/>
              <a:gdLst>
                <a:gd name="connsiteX0" fmla="*/ 0 w 133431"/>
                <a:gd name="connsiteY0" fmla="*/ 125376 h 158773"/>
                <a:gd name="connsiteX1" fmla="*/ 51351 w 133431"/>
                <a:gd name="connsiteY1" fmla="*/ 156721 h 158773"/>
                <a:gd name="connsiteX2" fmla="*/ 69357 w 133431"/>
                <a:gd name="connsiteY2" fmla="*/ 152052 h 158773"/>
                <a:gd name="connsiteX3" fmla="*/ 131378 w 133431"/>
                <a:gd name="connsiteY3" fmla="*/ 49350 h 158773"/>
                <a:gd name="connsiteX4" fmla="*/ 126710 w 133431"/>
                <a:gd name="connsiteY4" fmla="*/ 31344 h 158773"/>
                <a:gd name="connsiteX5" fmla="*/ 76026 w 133431"/>
                <a:gd name="connsiteY5" fmla="*/ 0 h 158773"/>
                <a:gd name="connsiteX6" fmla="*/ 0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0" y="125376"/>
                  </a:moveTo>
                  <a:lnTo>
                    <a:pt x="51351" y="156721"/>
                  </a:lnTo>
                  <a:cubicBezTo>
                    <a:pt x="57353" y="160722"/>
                    <a:pt x="66023" y="158721"/>
                    <a:pt x="69357" y="152052"/>
                  </a:cubicBezTo>
                  <a:lnTo>
                    <a:pt x="131378" y="49350"/>
                  </a:lnTo>
                  <a:cubicBezTo>
                    <a:pt x="135380" y="43348"/>
                    <a:pt x="133379" y="34679"/>
                    <a:pt x="126710" y="31344"/>
                  </a:cubicBezTo>
                  <a:lnTo>
                    <a:pt x="76026" y="0"/>
                  </a:lnTo>
                  <a:lnTo>
                    <a:pt x="0" y="12537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1D224E7-5A38-4A50-B1C8-7044F169768D}"/>
                </a:ext>
              </a:extLst>
            </p:cNvPr>
            <p:cNvSpPr/>
            <p:nvPr/>
          </p:nvSpPr>
          <p:spPr>
            <a:xfrm>
              <a:off x="1206791" y="1411000"/>
              <a:ext cx="357568" cy="286894"/>
            </a:xfrm>
            <a:custGeom>
              <a:avLst/>
              <a:gdLst>
                <a:gd name="connsiteX0" fmla="*/ 350120 w 357568"/>
                <a:gd name="connsiteY0" fmla="*/ 152719 h 286894"/>
                <a:gd name="connsiteX1" fmla="*/ 242750 w 357568"/>
                <a:gd name="connsiteY1" fmla="*/ 60688 h 286894"/>
                <a:gd name="connsiteX2" fmla="*/ 235414 w 357568"/>
                <a:gd name="connsiteY2" fmla="*/ 54019 h 286894"/>
                <a:gd name="connsiteX3" fmla="*/ 189398 w 357568"/>
                <a:gd name="connsiteY3" fmla="*/ 106703 h 286894"/>
                <a:gd name="connsiteX4" fmla="*/ 162723 w 357568"/>
                <a:gd name="connsiteY4" fmla="*/ 120041 h 286894"/>
                <a:gd name="connsiteX5" fmla="*/ 159388 w 357568"/>
                <a:gd name="connsiteY5" fmla="*/ 120041 h 286894"/>
                <a:gd name="connsiteX6" fmla="*/ 133379 w 357568"/>
                <a:gd name="connsiteY6" fmla="*/ 110038 h 286894"/>
                <a:gd name="connsiteX7" fmla="*/ 129378 w 357568"/>
                <a:gd name="connsiteY7" fmla="*/ 53352 h 286894"/>
                <a:gd name="connsiteX8" fmla="*/ 168725 w 357568"/>
                <a:gd name="connsiteY8" fmla="*/ 8003 h 286894"/>
                <a:gd name="connsiteX9" fmla="*/ 58020 w 357568"/>
                <a:gd name="connsiteY9" fmla="*/ 0 h 286894"/>
                <a:gd name="connsiteX10" fmla="*/ 0 w 357568"/>
                <a:gd name="connsiteY10" fmla="*/ 96033 h 286894"/>
                <a:gd name="connsiteX11" fmla="*/ 45349 w 357568"/>
                <a:gd name="connsiteY11" fmla="*/ 148718 h 286894"/>
                <a:gd name="connsiteX12" fmla="*/ 62688 w 357568"/>
                <a:gd name="connsiteY12" fmla="*/ 128711 h 286894"/>
                <a:gd name="connsiteX13" fmla="*/ 88030 w 357568"/>
                <a:gd name="connsiteY13" fmla="*/ 117374 h 286894"/>
                <a:gd name="connsiteX14" fmla="*/ 88030 w 357568"/>
                <a:gd name="connsiteY14" fmla="*/ 117374 h 286894"/>
                <a:gd name="connsiteX15" fmla="*/ 110038 w 357568"/>
                <a:gd name="connsiteY15" fmla="*/ 125376 h 286894"/>
                <a:gd name="connsiteX16" fmla="*/ 121375 w 357568"/>
                <a:gd name="connsiteY16" fmla="*/ 149385 h 286894"/>
                <a:gd name="connsiteX17" fmla="*/ 132712 w 357568"/>
                <a:gd name="connsiteY17" fmla="*/ 147384 h 286894"/>
                <a:gd name="connsiteX18" fmla="*/ 154720 w 357568"/>
                <a:gd name="connsiteY18" fmla="*/ 155387 h 286894"/>
                <a:gd name="connsiteX19" fmla="*/ 166057 w 357568"/>
                <a:gd name="connsiteY19" fmla="*/ 180062 h 286894"/>
                <a:gd name="connsiteX20" fmla="*/ 174727 w 357568"/>
                <a:gd name="connsiteY20" fmla="*/ 178728 h 286894"/>
                <a:gd name="connsiteX21" fmla="*/ 174727 w 357568"/>
                <a:gd name="connsiteY21" fmla="*/ 178728 h 286894"/>
                <a:gd name="connsiteX22" fmla="*/ 194734 w 357568"/>
                <a:gd name="connsiteY22" fmla="*/ 186064 h 286894"/>
                <a:gd name="connsiteX23" fmla="*/ 204737 w 357568"/>
                <a:gd name="connsiteY23" fmla="*/ 206738 h 286894"/>
                <a:gd name="connsiteX24" fmla="*/ 212073 w 357568"/>
                <a:gd name="connsiteY24" fmla="*/ 205404 h 286894"/>
                <a:gd name="connsiteX25" fmla="*/ 212073 w 357568"/>
                <a:gd name="connsiteY25" fmla="*/ 205404 h 286894"/>
                <a:gd name="connsiteX26" fmla="*/ 229412 w 357568"/>
                <a:gd name="connsiteY26" fmla="*/ 212073 h 286894"/>
                <a:gd name="connsiteX27" fmla="*/ 238749 w 357568"/>
                <a:gd name="connsiteY27" fmla="*/ 230079 h 286894"/>
                <a:gd name="connsiteX28" fmla="*/ 232080 w 357568"/>
                <a:gd name="connsiteY28" fmla="*/ 249419 h 286894"/>
                <a:gd name="connsiteX29" fmla="*/ 209405 w 357568"/>
                <a:gd name="connsiteY29" fmla="*/ 275428 h 286894"/>
                <a:gd name="connsiteX30" fmla="*/ 218742 w 357568"/>
                <a:gd name="connsiteY30" fmla="*/ 282764 h 286894"/>
                <a:gd name="connsiteX31" fmla="*/ 234747 w 357568"/>
                <a:gd name="connsiteY31" fmla="*/ 286765 h 286894"/>
                <a:gd name="connsiteX32" fmla="*/ 258756 w 357568"/>
                <a:gd name="connsiteY32" fmla="*/ 258089 h 286894"/>
                <a:gd name="connsiteX33" fmla="*/ 258756 w 357568"/>
                <a:gd name="connsiteY33" fmla="*/ 257422 h 286894"/>
                <a:gd name="connsiteX34" fmla="*/ 265425 w 357568"/>
                <a:gd name="connsiteY34" fmla="*/ 258089 h 286894"/>
                <a:gd name="connsiteX35" fmla="*/ 289433 w 357568"/>
                <a:gd name="connsiteY35" fmla="*/ 229412 h 286894"/>
                <a:gd name="connsiteX36" fmla="*/ 289433 w 357568"/>
                <a:gd name="connsiteY36" fmla="*/ 228745 h 286894"/>
                <a:gd name="connsiteX37" fmla="*/ 296102 w 357568"/>
                <a:gd name="connsiteY37" fmla="*/ 229412 h 286894"/>
                <a:gd name="connsiteX38" fmla="*/ 320110 w 357568"/>
                <a:gd name="connsiteY38" fmla="*/ 200736 h 286894"/>
                <a:gd name="connsiteX39" fmla="*/ 319443 w 357568"/>
                <a:gd name="connsiteY39" fmla="*/ 196734 h 286894"/>
                <a:gd name="connsiteX40" fmla="*/ 333448 w 357568"/>
                <a:gd name="connsiteY40" fmla="*/ 199402 h 286894"/>
                <a:gd name="connsiteX41" fmla="*/ 357456 w 357568"/>
                <a:gd name="connsiteY41" fmla="*/ 170725 h 286894"/>
                <a:gd name="connsiteX42" fmla="*/ 350120 w 357568"/>
                <a:gd name="connsiteY42" fmla="*/ 152719 h 28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7568" h="286894">
                  <a:moveTo>
                    <a:pt x="350120" y="152719"/>
                  </a:moveTo>
                  <a:lnTo>
                    <a:pt x="242750" y="60688"/>
                  </a:lnTo>
                  <a:lnTo>
                    <a:pt x="235414" y="54019"/>
                  </a:lnTo>
                  <a:lnTo>
                    <a:pt x="189398" y="106703"/>
                  </a:lnTo>
                  <a:cubicBezTo>
                    <a:pt x="182729" y="114706"/>
                    <a:pt x="173393" y="119374"/>
                    <a:pt x="162723" y="120041"/>
                  </a:cubicBezTo>
                  <a:cubicBezTo>
                    <a:pt x="161389" y="120041"/>
                    <a:pt x="160055" y="120041"/>
                    <a:pt x="159388" y="120041"/>
                  </a:cubicBezTo>
                  <a:cubicBezTo>
                    <a:pt x="149385" y="120041"/>
                    <a:pt x="140048" y="116707"/>
                    <a:pt x="133379" y="110038"/>
                  </a:cubicBezTo>
                  <a:cubicBezTo>
                    <a:pt x="116707" y="95366"/>
                    <a:pt x="115373" y="70024"/>
                    <a:pt x="129378" y="53352"/>
                  </a:cubicBezTo>
                  <a:lnTo>
                    <a:pt x="168725" y="8003"/>
                  </a:lnTo>
                  <a:cubicBezTo>
                    <a:pt x="138047" y="4001"/>
                    <a:pt x="98701" y="20007"/>
                    <a:pt x="58020" y="0"/>
                  </a:cubicBezTo>
                  <a:lnTo>
                    <a:pt x="0" y="96033"/>
                  </a:lnTo>
                  <a:lnTo>
                    <a:pt x="45349" y="148718"/>
                  </a:lnTo>
                  <a:lnTo>
                    <a:pt x="62688" y="128711"/>
                  </a:lnTo>
                  <a:cubicBezTo>
                    <a:pt x="68690" y="121375"/>
                    <a:pt x="78027" y="117374"/>
                    <a:pt x="88030" y="117374"/>
                  </a:cubicBezTo>
                  <a:lnTo>
                    <a:pt x="88030" y="117374"/>
                  </a:lnTo>
                  <a:cubicBezTo>
                    <a:pt x="96033" y="117374"/>
                    <a:pt x="104036" y="120041"/>
                    <a:pt x="110038" y="125376"/>
                  </a:cubicBezTo>
                  <a:cubicBezTo>
                    <a:pt x="117374" y="131378"/>
                    <a:pt x="120708" y="140048"/>
                    <a:pt x="121375" y="149385"/>
                  </a:cubicBezTo>
                  <a:cubicBezTo>
                    <a:pt x="124710" y="148051"/>
                    <a:pt x="128711" y="147384"/>
                    <a:pt x="132712" y="147384"/>
                  </a:cubicBezTo>
                  <a:cubicBezTo>
                    <a:pt x="140715" y="147384"/>
                    <a:pt x="148718" y="150052"/>
                    <a:pt x="154720" y="155387"/>
                  </a:cubicBezTo>
                  <a:cubicBezTo>
                    <a:pt x="162056" y="162056"/>
                    <a:pt x="166057" y="170725"/>
                    <a:pt x="166057" y="180062"/>
                  </a:cubicBezTo>
                  <a:cubicBezTo>
                    <a:pt x="168725" y="179395"/>
                    <a:pt x="172059" y="178728"/>
                    <a:pt x="174727" y="178728"/>
                  </a:cubicBezTo>
                  <a:lnTo>
                    <a:pt x="174727" y="178728"/>
                  </a:lnTo>
                  <a:cubicBezTo>
                    <a:pt x="182063" y="178728"/>
                    <a:pt x="188732" y="181396"/>
                    <a:pt x="194734" y="186064"/>
                  </a:cubicBezTo>
                  <a:cubicBezTo>
                    <a:pt x="200736" y="191399"/>
                    <a:pt x="204070" y="198735"/>
                    <a:pt x="204737" y="206738"/>
                  </a:cubicBezTo>
                  <a:cubicBezTo>
                    <a:pt x="206738" y="206071"/>
                    <a:pt x="209405" y="205404"/>
                    <a:pt x="212073" y="205404"/>
                  </a:cubicBezTo>
                  <a:lnTo>
                    <a:pt x="212073" y="205404"/>
                  </a:lnTo>
                  <a:cubicBezTo>
                    <a:pt x="218742" y="205404"/>
                    <a:pt x="224744" y="207405"/>
                    <a:pt x="229412" y="212073"/>
                  </a:cubicBezTo>
                  <a:cubicBezTo>
                    <a:pt x="234747" y="216741"/>
                    <a:pt x="238082" y="223410"/>
                    <a:pt x="238749" y="230079"/>
                  </a:cubicBezTo>
                  <a:cubicBezTo>
                    <a:pt x="239416" y="237415"/>
                    <a:pt x="236748" y="244084"/>
                    <a:pt x="232080" y="249419"/>
                  </a:cubicBezTo>
                  <a:lnTo>
                    <a:pt x="209405" y="275428"/>
                  </a:lnTo>
                  <a:lnTo>
                    <a:pt x="218742" y="282764"/>
                  </a:lnTo>
                  <a:cubicBezTo>
                    <a:pt x="223410" y="285431"/>
                    <a:pt x="228745" y="287432"/>
                    <a:pt x="234747" y="286765"/>
                  </a:cubicBezTo>
                  <a:cubicBezTo>
                    <a:pt x="249419" y="285431"/>
                    <a:pt x="260089" y="272760"/>
                    <a:pt x="258756" y="258089"/>
                  </a:cubicBezTo>
                  <a:cubicBezTo>
                    <a:pt x="258756" y="258089"/>
                    <a:pt x="258756" y="257422"/>
                    <a:pt x="258756" y="257422"/>
                  </a:cubicBezTo>
                  <a:cubicBezTo>
                    <a:pt x="260756" y="258089"/>
                    <a:pt x="263424" y="258089"/>
                    <a:pt x="265425" y="258089"/>
                  </a:cubicBezTo>
                  <a:cubicBezTo>
                    <a:pt x="280096" y="256755"/>
                    <a:pt x="290767" y="244084"/>
                    <a:pt x="289433" y="229412"/>
                  </a:cubicBezTo>
                  <a:cubicBezTo>
                    <a:pt x="289433" y="229412"/>
                    <a:pt x="289433" y="228745"/>
                    <a:pt x="289433" y="228745"/>
                  </a:cubicBezTo>
                  <a:cubicBezTo>
                    <a:pt x="291433" y="229412"/>
                    <a:pt x="294101" y="229412"/>
                    <a:pt x="296102" y="229412"/>
                  </a:cubicBezTo>
                  <a:cubicBezTo>
                    <a:pt x="310773" y="228078"/>
                    <a:pt x="321444" y="215407"/>
                    <a:pt x="320110" y="200736"/>
                  </a:cubicBezTo>
                  <a:cubicBezTo>
                    <a:pt x="320110" y="199402"/>
                    <a:pt x="319443" y="198068"/>
                    <a:pt x="319443" y="196734"/>
                  </a:cubicBezTo>
                  <a:cubicBezTo>
                    <a:pt x="323445" y="198735"/>
                    <a:pt x="328113" y="200069"/>
                    <a:pt x="333448" y="199402"/>
                  </a:cubicBezTo>
                  <a:cubicBezTo>
                    <a:pt x="348120" y="198068"/>
                    <a:pt x="358790" y="185397"/>
                    <a:pt x="357456" y="170725"/>
                  </a:cubicBezTo>
                  <a:cubicBezTo>
                    <a:pt x="358123" y="163389"/>
                    <a:pt x="354789" y="157387"/>
                    <a:pt x="350120" y="152719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B09D629-FC57-4529-8541-212F6945861D}"/>
                </a:ext>
              </a:extLst>
            </p:cNvPr>
            <p:cNvSpPr/>
            <p:nvPr/>
          </p:nvSpPr>
          <p:spPr>
            <a:xfrm>
              <a:off x="1570197" y="1350980"/>
              <a:ext cx="133431" cy="158773"/>
            </a:xfrm>
            <a:custGeom>
              <a:avLst/>
              <a:gdLst>
                <a:gd name="connsiteX0" fmla="*/ 133432 w 133431"/>
                <a:gd name="connsiteY0" fmla="*/ 125376 h 158773"/>
                <a:gd name="connsiteX1" fmla="*/ 82081 w 133431"/>
                <a:gd name="connsiteY1" fmla="*/ 156721 h 158773"/>
                <a:gd name="connsiteX2" fmla="*/ 64074 w 133431"/>
                <a:gd name="connsiteY2" fmla="*/ 152052 h 158773"/>
                <a:gd name="connsiteX3" fmla="*/ 2053 w 133431"/>
                <a:gd name="connsiteY3" fmla="*/ 49350 h 158773"/>
                <a:gd name="connsiteX4" fmla="*/ 6721 w 133431"/>
                <a:gd name="connsiteY4" fmla="*/ 31344 h 158773"/>
                <a:gd name="connsiteX5" fmla="*/ 58072 w 133431"/>
                <a:gd name="connsiteY5" fmla="*/ 0 h 158773"/>
                <a:gd name="connsiteX6" fmla="*/ 133432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133432" y="125376"/>
                  </a:moveTo>
                  <a:lnTo>
                    <a:pt x="82081" y="156721"/>
                  </a:lnTo>
                  <a:cubicBezTo>
                    <a:pt x="76079" y="160722"/>
                    <a:pt x="67409" y="158721"/>
                    <a:pt x="64074" y="152052"/>
                  </a:cubicBezTo>
                  <a:lnTo>
                    <a:pt x="2053" y="49350"/>
                  </a:lnTo>
                  <a:cubicBezTo>
                    <a:pt x="-1948" y="43348"/>
                    <a:pt x="52" y="34679"/>
                    <a:pt x="6721" y="31344"/>
                  </a:cubicBezTo>
                  <a:lnTo>
                    <a:pt x="58072" y="0"/>
                  </a:lnTo>
                  <a:lnTo>
                    <a:pt x="133432" y="12537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D6E3E5E-FBF7-4A1F-99CC-3C94D2065C8B}"/>
                </a:ext>
              </a:extLst>
            </p:cNvPr>
            <p:cNvSpPr/>
            <p:nvPr/>
          </p:nvSpPr>
          <p:spPr>
            <a:xfrm>
              <a:off x="1338766" y="1404899"/>
              <a:ext cx="282167" cy="156819"/>
            </a:xfrm>
            <a:custGeom>
              <a:avLst/>
              <a:gdLst>
                <a:gd name="connsiteX0" fmla="*/ 225481 w 282167"/>
                <a:gd name="connsiteY0" fmla="*/ 8769 h 156819"/>
                <a:gd name="connsiteX1" fmla="*/ 85433 w 282167"/>
                <a:gd name="connsiteY1" fmla="*/ 766 h 156819"/>
                <a:gd name="connsiteX2" fmla="*/ 82098 w 282167"/>
                <a:gd name="connsiteY2" fmla="*/ 99 h 156819"/>
                <a:gd name="connsiteX3" fmla="*/ 59424 w 282167"/>
                <a:gd name="connsiteY3" fmla="*/ 8769 h 156819"/>
                <a:gd name="connsiteX4" fmla="*/ 6739 w 282167"/>
                <a:gd name="connsiteY4" fmla="*/ 68790 h 156819"/>
                <a:gd name="connsiteX5" fmla="*/ 9407 w 282167"/>
                <a:gd name="connsiteY5" fmla="*/ 106136 h 156819"/>
                <a:gd name="connsiteX6" fmla="*/ 29414 w 282167"/>
                <a:gd name="connsiteY6" fmla="*/ 112805 h 156819"/>
                <a:gd name="connsiteX7" fmla="*/ 47420 w 282167"/>
                <a:gd name="connsiteY7" fmla="*/ 103468 h 156819"/>
                <a:gd name="connsiteX8" fmla="*/ 102105 w 282167"/>
                <a:gd name="connsiteY8" fmla="*/ 40780 h 156819"/>
                <a:gd name="connsiteX9" fmla="*/ 226815 w 282167"/>
                <a:gd name="connsiteY9" fmla="*/ 148150 h 156819"/>
                <a:gd name="connsiteX10" fmla="*/ 226815 w 282167"/>
                <a:gd name="connsiteY10" fmla="*/ 148150 h 156819"/>
                <a:gd name="connsiteX11" fmla="*/ 226815 w 282167"/>
                <a:gd name="connsiteY11" fmla="*/ 148150 h 156819"/>
                <a:gd name="connsiteX12" fmla="*/ 234151 w 282167"/>
                <a:gd name="connsiteY12" fmla="*/ 156820 h 156819"/>
                <a:gd name="connsiteX13" fmla="*/ 282167 w 282167"/>
                <a:gd name="connsiteY13" fmla="*/ 101468 h 156819"/>
                <a:gd name="connsiteX14" fmla="*/ 225481 w 282167"/>
                <a:gd name="connsiteY14" fmla="*/ 8769 h 15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2167" h="156819">
                  <a:moveTo>
                    <a:pt x="225481" y="8769"/>
                  </a:moveTo>
                  <a:cubicBezTo>
                    <a:pt x="170129" y="28776"/>
                    <a:pt x="130115" y="9436"/>
                    <a:pt x="85433" y="766"/>
                  </a:cubicBezTo>
                  <a:cubicBezTo>
                    <a:pt x="84766" y="766"/>
                    <a:pt x="82098" y="99"/>
                    <a:pt x="82098" y="99"/>
                  </a:cubicBezTo>
                  <a:cubicBezTo>
                    <a:pt x="74096" y="-568"/>
                    <a:pt x="65426" y="2100"/>
                    <a:pt x="59424" y="8769"/>
                  </a:cubicBezTo>
                  <a:lnTo>
                    <a:pt x="6739" y="68790"/>
                  </a:lnTo>
                  <a:cubicBezTo>
                    <a:pt x="-3264" y="80127"/>
                    <a:pt x="-1930" y="96799"/>
                    <a:pt x="9407" y="106136"/>
                  </a:cubicBezTo>
                  <a:cubicBezTo>
                    <a:pt x="15409" y="110804"/>
                    <a:pt x="22078" y="113472"/>
                    <a:pt x="29414" y="112805"/>
                  </a:cubicBezTo>
                  <a:cubicBezTo>
                    <a:pt x="36083" y="112138"/>
                    <a:pt x="42752" y="109470"/>
                    <a:pt x="47420" y="103468"/>
                  </a:cubicBezTo>
                  <a:cubicBezTo>
                    <a:pt x="47420" y="103468"/>
                    <a:pt x="102105" y="40780"/>
                    <a:pt x="102105" y="40780"/>
                  </a:cubicBezTo>
                  <a:lnTo>
                    <a:pt x="226815" y="148150"/>
                  </a:lnTo>
                  <a:lnTo>
                    <a:pt x="226815" y="148150"/>
                  </a:lnTo>
                  <a:lnTo>
                    <a:pt x="226815" y="148150"/>
                  </a:lnTo>
                  <a:cubicBezTo>
                    <a:pt x="230149" y="151485"/>
                    <a:pt x="231483" y="152819"/>
                    <a:pt x="234151" y="156820"/>
                  </a:cubicBezTo>
                  <a:lnTo>
                    <a:pt x="282167" y="101468"/>
                  </a:lnTo>
                  <a:lnTo>
                    <a:pt x="225481" y="876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4" name="Graphic 25" descr="Lightbulb">
            <a:extLst>
              <a:ext uri="{FF2B5EF4-FFF2-40B4-BE49-F238E27FC236}">
                <a16:creationId xmlns:a16="http://schemas.microsoft.com/office/drawing/2014/main" id="{0C85E0DA-A20E-4624-887F-B54D1762AB5C}"/>
              </a:ext>
            </a:extLst>
          </p:cNvPr>
          <p:cNvGrpSpPr/>
          <p:nvPr/>
        </p:nvGrpSpPr>
        <p:grpSpPr>
          <a:xfrm>
            <a:off x="462637" y="4265511"/>
            <a:ext cx="379652" cy="379652"/>
            <a:chOff x="1161095" y="4285476"/>
            <a:chExt cx="506202" cy="506202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B6C8A79-EAFC-4F07-A2A1-7173055B3899}"/>
                </a:ext>
              </a:extLst>
            </p:cNvPr>
            <p:cNvSpPr/>
            <p:nvPr/>
          </p:nvSpPr>
          <p:spPr>
            <a:xfrm>
              <a:off x="1345647" y="4622944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84CB2AF-02AF-415E-A459-C950C4EBB297}"/>
                </a:ext>
              </a:extLst>
            </p:cNvPr>
            <p:cNvSpPr/>
            <p:nvPr/>
          </p:nvSpPr>
          <p:spPr>
            <a:xfrm>
              <a:off x="1345647" y="4675673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F090FAE-FC74-4896-8D2D-0123BA10F121}"/>
                </a:ext>
              </a:extLst>
            </p:cNvPr>
            <p:cNvSpPr/>
            <p:nvPr/>
          </p:nvSpPr>
          <p:spPr>
            <a:xfrm>
              <a:off x="1379921" y="4728402"/>
              <a:ext cx="68548" cy="31637"/>
            </a:xfrm>
            <a:custGeom>
              <a:avLst/>
              <a:gdLst>
                <a:gd name="connsiteX0" fmla="*/ 0 w 68548"/>
                <a:gd name="connsiteY0" fmla="*/ 0 h 31637"/>
                <a:gd name="connsiteX1" fmla="*/ 34274 w 68548"/>
                <a:gd name="connsiteY1" fmla="*/ 31638 h 31637"/>
                <a:gd name="connsiteX2" fmla="*/ 68548 w 68548"/>
                <a:gd name="connsiteY2" fmla="*/ 0 h 31637"/>
                <a:gd name="connsiteX3" fmla="*/ 0 w 68548"/>
                <a:gd name="connsiteY3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48" h="31637">
                  <a:moveTo>
                    <a:pt x="0" y="0"/>
                  </a:moveTo>
                  <a:cubicBezTo>
                    <a:pt x="1582" y="17928"/>
                    <a:pt x="16346" y="31638"/>
                    <a:pt x="34274" y="31638"/>
                  </a:cubicBezTo>
                  <a:cubicBezTo>
                    <a:pt x="52202" y="31638"/>
                    <a:pt x="66966" y="17928"/>
                    <a:pt x="6854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23F38EDE-EE83-4F53-B030-F7C57C15C993}"/>
                </a:ext>
              </a:extLst>
            </p:cNvPr>
            <p:cNvSpPr/>
            <p:nvPr/>
          </p:nvSpPr>
          <p:spPr>
            <a:xfrm>
              <a:off x="1277099" y="4317113"/>
              <a:ext cx="274192" cy="284738"/>
            </a:xfrm>
            <a:custGeom>
              <a:avLst/>
              <a:gdLst>
                <a:gd name="connsiteX0" fmla="*/ 137096 w 274192"/>
                <a:gd name="connsiteY0" fmla="*/ 0 h 284738"/>
                <a:gd name="connsiteX1" fmla="*/ 137096 w 274192"/>
                <a:gd name="connsiteY1" fmla="*/ 0 h 284738"/>
                <a:gd name="connsiteX2" fmla="*/ 137096 w 274192"/>
                <a:gd name="connsiteY2" fmla="*/ 0 h 284738"/>
                <a:gd name="connsiteX3" fmla="*/ 0 w 274192"/>
                <a:gd name="connsiteY3" fmla="*/ 135515 h 284738"/>
                <a:gd name="connsiteX4" fmla="*/ 0 w 274192"/>
                <a:gd name="connsiteY4" fmla="*/ 140260 h 284738"/>
                <a:gd name="connsiteX5" fmla="*/ 9491 w 274192"/>
                <a:gd name="connsiteY5" fmla="*/ 187717 h 284738"/>
                <a:gd name="connsiteX6" fmla="*/ 33220 w 274192"/>
                <a:gd name="connsiteY6" fmla="*/ 226736 h 284738"/>
                <a:gd name="connsiteX7" fmla="*/ 65384 w 274192"/>
                <a:gd name="connsiteY7" fmla="*/ 278938 h 284738"/>
                <a:gd name="connsiteX8" fmla="*/ 74876 w 274192"/>
                <a:gd name="connsiteY8" fmla="*/ 284739 h 284738"/>
                <a:gd name="connsiteX9" fmla="*/ 199317 w 274192"/>
                <a:gd name="connsiteY9" fmla="*/ 284739 h 284738"/>
                <a:gd name="connsiteX10" fmla="*/ 208808 w 274192"/>
                <a:gd name="connsiteY10" fmla="*/ 278938 h 284738"/>
                <a:gd name="connsiteX11" fmla="*/ 240973 w 274192"/>
                <a:gd name="connsiteY11" fmla="*/ 226736 h 284738"/>
                <a:gd name="connsiteX12" fmla="*/ 264701 w 274192"/>
                <a:gd name="connsiteY12" fmla="*/ 187717 h 284738"/>
                <a:gd name="connsiteX13" fmla="*/ 274193 w 274192"/>
                <a:gd name="connsiteY13" fmla="*/ 140260 h 284738"/>
                <a:gd name="connsiteX14" fmla="*/ 274193 w 274192"/>
                <a:gd name="connsiteY14" fmla="*/ 135515 h 284738"/>
                <a:gd name="connsiteX15" fmla="*/ 137096 w 274192"/>
                <a:gd name="connsiteY15" fmla="*/ 0 h 284738"/>
                <a:gd name="connsiteX16" fmla="*/ 242555 w 274192"/>
                <a:gd name="connsiteY16" fmla="*/ 139733 h 284738"/>
                <a:gd name="connsiteX17" fmla="*/ 235173 w 274192"/>
                <a:gd name="connsiteY17" fmla="*/ 176643 h 284738"/>
                <a:gd name="connsiteX18" fmla="*/ 217245 w 274192"/>
                <a:gd name="connsiteY18" fmla="*/ 205645 h 284738"/>
                <a:gd name="connsiteX19" fmla="*/ 186662 w 274192"/>
                <a:gd name="connsiteY19" fmla="*/ 253101 h 284738"/>
                <a:gd name="connsiteX20" fmla="*/ 137096 w 274192"/>
                <a:gd name="connsiteY20" fmla="*/ 253101 h 284738"/>
                <a:gd name="connsiteX21" fmla="*/ 88058 w 274192"/>
                <a:gd name="connsiteY21" fmla="*/ 253101 h 284738"/>
                <a:gd name="connsiteX22" fmla="*/ 57475 w 274192"/>
                <a:gd name="connsiteY22" fmla="*/ 205645 h 284738"/>
                <a:gd name="connsiteX23" fmla="*/ 39547 w 274192"/>
                <a:gd name="connsiteY23" fmla="*/ 176643 h 284738"/>
                <a:gd name="connsiteX24" fmla="*/ 32165 w 274192"/>
                <a:gd name="connsiteY24" fmla="*/ 139733 h 284738"/>
                <a:gd name="connsiteX25" fmla="*/ 32165 w 274192"/>
                <a:gd name="connsiteY25" fmla="*/ 135515 h 284738"/>
                <a:gd name="connsiteX26" fmla="*/ 137624 w 274192"/>
                <a:gd name="connsiteY26" fmla="*/ 31110 h 284738"/>
                <a:gd name="connsiteX27" fmla="*/ 137624 w 274192"/>
                <a:gd name="connsiteY27" fmla="*/ 31110 h 284738"/>
                <a:gd name="connsiteX28" fmla="*/ 137624 w 274192"/>
                <a:gd name="connsiteY28" fmla="*/ 31110 h 284738"/>
                <a:gd name="connsiteX29" fmla="*/ 137624 w 274192"/>
                <a:gd name="connsiteY29" fmla="*/ 31110 h 284738"/>
                <a:gd name="connsiteX30" fmla="*/ 137624 w 274192"/>
                <a:gd name="connsiteY30" fmla="*/ 31110 h 284738"/>
                <a:gd name="connsiteX31" fmla="*/ 137624 w 274192"/>
                <a:gd name="connsiteY31" fmla="*/ 31110 h 284738"/>
                <a:gd name="connsiteX32" fmla="*/ 137624 w 274192"/>
                <a:gd name="connsiteY32" fmla="*/ 31110 h 284738"/>
                <a:gd name="connsiteX33" fmla="*/ 243082 w 274192"/>
                <a:gd name="connsiteY33" fmla="*/ 135515 h 284738"/>
                <a:gd name="connsiteX34" fmla="*/ 243082 w 274192"/>
                <a:gd name="connsiteY34" fmla="*/ 139733 h 28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4192" h="284738">
                  <a:moveTo>
                    <a:pt x="137096" y="0"/>
                  </a:moveTo>
                  <a:cubicBezTo>
                    <a:pt x="137096" y="0"/>
                    <a:pt x="137096" y="0"/>
                    <a:pt x="137096" y="0"/>
                  </a:cubicBezTo>
                  <a:cubicBezTo>
                    <a:pt x="137096" y="0"/>
                    <a:pt x="137096" y="0"/>
                    <a:pt x="137096" y="0"/>
                  </a:cubicBezTo>
                  <a:cubicBezTo>
                    <a:pt x="62221" y="527"/>
                    <a:pt x="1582" y="60639"/>
                    <a:pt x="0" y="135515"/>
                  </a:cubicBezTo>
                  <a:lnTo>
                    <a:pt x="0" y="140260"/>
                  </a:lnTo>
                  <a:cubicBezTo>
                    <a:pt x="527" y="156606"/>
                    <a:pt x="3691" y="172425"/>
                    <a:pt x="9491" y="187717"/>
                  </a:cubicBezTo>
                  <a:cubicBezTo>
                    <a:pt x="15292" y="201954"/>
                    <a:pt x="23201" y="215136"/>
                    <a:pt x="33220" y="226736"/>
                  </a:cubicBezTo>
                  <a:cubicBezTo>
                    <a:pt x="45875" y="240446"/>
                    <a:pt x="59584" y="267338"/>
                    <a:pt x="65384" y="278938"/>
                  </a:cubicBezTo>
                  <a:cubicBezTo>
                    <a:pt x="66966" y="282629"/>
                    <a:pt x="70657" y="284739"/>
                    <a:pt x="74876" y="284739"/>
                  </a:cubicBezTo>
                  <a:lnTo>
                    <a:pt x="199317" y="284739"/>
                  </a:lnTo>
                  <a:cubicBezTo>
                    <a:pt x="203535" y="284739"/>
                    <a:pt x="207226" y="282629"/>
                    <a:pt x="208808" y="278938"/>
                  </a:cubicBezTo>
                  <a:cubicBezTo>
                    <a:pt x="214609" y="267338"/>
                    <a:pt x="228318" y="240446"/>
                    <a:pt x="240973" y="226736"/>
                  </a:cubicBezTo>
                  <a:cubicBezTo>
                    <a:pt x="250992" y="215136"/>
                    <a:pt x="259429" y="201954"/>
                    <a:pt x="264701" y="187717"/>
                  </a:cubicBezTo>
                  <a:cubicBezTo>
                    <a:pt x="270502" y="172425"/>
                    <a:pt x="273665" y="156606"/>
                    <a:pt x="274193" y="140260"/>
                  </a:cubicBezTo>
                  <a:lnTo>
                    <a:pt x="274193" y="135515"/>
                  </a:lnTo>
                  <a:cubicBezTo>
                    <a:pt x="272611" y="60639"/>
                    <a:pt x="211972" y="527"/>
                    <a:pt x="137096" y="0"/>
                  </a:cubicBezTo>
                  <a:close/>
                  <a:moveTo>
                    <a:pt x="242555" y="139733"/>
                  </a:moveTo>
                  <a:cubicBezTo>
                    <a:pt x="242028" y="152388"/>
                    <a:pt x="239391" y="165043"/>
                    <a:pt x="235173" y="176643"/>
                  </a:cubicBezTo>
                  <a:cubicBezTo>
                    <a:pt x="230955" y="187189"/>
                    <a:pt x="225154" y="197208"/>
                    <a:pt x="217245" y="205645"/>
                  </a:cubicBezTo>
                  <a:cubicBezTo>
                    <a:pt x="205117" y="220409"/>
                    <a:pt x="194571" y="236228"/>
                    <a:pt x="186662" y="253101"/>
                  </a:cubicBezTo>
                  <a:lnTo>
                    <a:pt x="137096" y="253101"/>
                  </a:lnTo>
                  <a:lnTo>
                    <a:pt x="88058" y="253101"/>
                  </a:lnTo>
                  <a:cubicBezTo>
                    <a:pt x="79621" y="236228"/>
                    <a:pt x="69075" y="220409"/>
                    <a:pt x="57475" y="205645"/>
                  </a:cubicBezTo>
                  <a:cubicBezTo>
                    <a:pt x="50093" y="197208"/>
                    <a:pt x="43765" y="187189"/>
                    <a:pt x="39547" y="176643"/>
                  </a:cubicBezTo>
                  <a:cubicBezTo>
                    <a:pt x="34801" y="165043"/>
                    <a:pt x="32692" y="152388"/>
                    <a:pt x="32165" y="139733"/>
                  </a:cubicBezTo>
                  <a:lnTo>
                    <a:pt x="32165" y="135515"/>
                  </a:lnTo>
                  <a:cubicBezTo>
                    <a:pt x="33220" y="78039"/>
                    <a:pt x="80149" y="31638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37624" y="31110"/>
                    <a:pt x="137624" y="31110"/>
                    <a:pt x="137624" y="31110"/>
                  </a:cubicBezTo>
                  <a:cubicBezTo>
                    <a:pt x="137624" y="31110"/>
                    <a:pt x="137624" y="31110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95099" y="31638"/>
                    <a:pt x="242028" y="77512"/>
                    <a:pt x="243082" y="135515"/>
                  </a:cubicBezTo>
                  <a:lnTo>
                    <a:pt x="243082" y="13973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Hexagon Cluster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9429A9B-9165-479F-890B-C0B897EE3D39}"/>
              </a:ext>
            </a:extLst>
          </p:cNvPr>
          <p:cNvSpPr/>
          <p:nvPr/>
        </p:nvSpPr>
        <p:spPr>
          <a:xfrm>
            <a:off x="1361351" y="2756141"/>
            <a:ext cx="1792149" cy="1746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3" h="21402" extrusionOk="0">
                <a:moveTo>
                  <a:pt x="8914" y="8735"/>
                </a:moveTo>
                <a:lnTo>
                  <a:pt x="21154" y="1348"/>
                </a:lnTo>
                <a:cubicBezTo>
                  <a:pt x="21497" y="1150"/>
                  <a:pt x="21600" y="695"/>
                  <a:pt x="21406" y="356"/>
                </a:cubicBezTo>
                <a:lnTo>
                  <a:pt x="21406" y="356"/>
                </a:lnTo>
                <a:cubicBezTo>
                  <a:pt x="21211" y="6"/>
                  <a:pt x="20766" y="-99"/>
                  <a:pt x="20434" y="99"/>
                </a:cubicBezTo>
                <a:lnTo>
                  <a:pt x="8171" y="7509"/>
                </a:lnTo>
                <a:cubicBezTo>
                  <a:pt x="7954" y="7638"/>
                  <a:pt x="7680" y="7649"/>
                  <a:pt x="7451" y="7509"/>
                </a:cubicBezTo>
                <a:lnTo>
                  <a:pt x="4640" y="5852"/>
                </a:lnTo>
                <a:cubicBezTo>
                  <a:pt x="4423" y="5724"/>
                  <a:pt x="4149" y="5724"/>
                  <a:pt x="3931" y="5852"/>
                </a:cubicBezTo>
                <a:lnTo>
                  <a:pt x="354" y="7965"/>
                </a:lnTo>
                <a:cubicBezTo>
                  <a:pt x="137" y="8093"/>
                  <a:pt x="0" y="8338"/>
                  <a:pt x="0" y="8595"/>
                </a:cubicBezTo>
                <a:lnTo>
                  <a:pt x="0" y="12807"/>
                </a:lnTo>
                <a:cubicBezTo>
                  <a:pt x="0" y="13064"/>
                  <a:pt x="137" y="13309"/>
                  <a:pt x="354" y="13437"/>
                </a:cubicBezTo>
                <a:lnTo>
                  <a:pt x="3931" y="15550"/>
                </a:lnTo>
                <a:cubicBezTo>
                  <a:pt x="4149" y="15678"/>
                  <a:pt x="4423" y="15678"/>
                  <a:pt x="4640" y="15550"/>
                </a:cubicBezTo>
                <a:lnTo>
                  <a:pt x="7451" y="13893"/>
                </a:lnTo>
                <a:cubicBezTo>
                  <a:pt x="7669" y="13764"/>
                  <a:pt x="7943" y="13764"/>
                  <a:pt x="8171" y="13893"/>
                </a:cubicBezTo>
                <a:lnTo>
                  <a:pt x="20434" y="21303"/>
                </a:lnTo>
                <a:cubicBezTo>
                  <a:pt x="20777" y="21501"/>
                  <a:pt x="21211" y="21396"/>
                  <a:pt x="21406" y="21046"/>
                </a:cubicBezTo>
                <a:lnTo>
                  <a:pt x="21406" y="21046"/>
                </a:lnTo>
                <a:cubicBezTo>
                  <a:pt x="21600" y="20696"/>
                  <a:pt x="21497" y="20252"/>
                  <a:pt x="21154" y="20054"/>
                </a:cubicBezTo>
                <a:lnTo>
                  <a:pt x="8914" y="12644"/>
                </a:lnTo>
                <a:cubicBezTo>
                  <a:pt x="8697" y="12516"/>
                  <a:pt x="8560" y="12271"/>
                  <a:pt x="8560" y="12014"/>
                </a:cubicBezTo>
                <a:lnTo>
                  <a:pt x="8560" y="9353"/>
                </a:lnTo>
                <a:cubicBezTo>
                  <a:pt x="8571" y="9108"/>
                  <a:pt x="8697" y="8863"/>
                  <a:pt x="8914" y="873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05740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D0F9E5E-223E-4139-9F30-002F1A283B9F}"/>
              </a:ext>
            </a:extLst>
          </p:cNvPr>
          <p:cNvSpPr/>
          <p:nvPr/>
        </p:nvSpPr>
        <p:spPr>
          <a:xfrm>
            <a:off x="5990501" y="2756141"/>
            <a:ext cx="1792148" cy="17459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3" h="21402" extrusionOk="0">
                <a:moveTo>
                  <a:pt x="16863" y="5856"/>
                </a:moveTo>
                <a:lnTo>
                  <a:pt x="14052" y="7514"/>
                </a:lnTo>
                <a:cubicBezTo>
                  <a:pt x="13834" y="7642"/>
                  <a:pt x="13560" y="7642"/>
                  <a:pt x="13332" y="7514"/>
                </a:cubicBezTo>
                <a:lnTo>
                  <a:pt x="1069" y="99"/>
                </a:lnTo>
                <a:cubicBezTo>
                  <a:pt x="726" y="-99"/>
                  <a:pt x="292" y="6"/>
                  <a:pt x="97" y="356"/>
                </a:cubicBezTo>
                <a:lnTo>
                  <a:pt x="97" y="356"/>
                </a:lnTo>
                <a:cubicBezTo>
                  <a:pt x="-97" y="707"/>
                  <a:pt x="6" y="1150"/>
                  <a:pt x="349" y="1349"/>
                </a:cubicBezTo>
                <a:lnTo>
                  <a:pt x="12589" y="8739"/>
                </a:lnTo>
                <a:cubicBezTo>
                  <a:pt x="12806" y="8868"/>
                  <a:pt x="12943" y="9113"/>
                  <a:pt x="12943" y="9370"/>
                </a:cubicBezTo>
                <a:lnTo>
                  <a:pt x="12943" y="12032"/>
                </a:lnTo>
                <a:cubicBezTo>
                  <a:pt x="12943" y="12289"/>
                  <a:pt x="12806" y="12522"/>
                  <a:pt x="12589" y="12663"/>
                </a:cubicBezTo>
                <a:lnTo>
                  <a:pt x="349" y="20053"/>
                </a:lnTo>
                <a:cubicBezTo>
                  <a:pt x="6" y="20252"/>
                  <a:pt x="-97" y="20707"/>
                  <a:pt x="97" y="21046"/>
                </a:cubicBezTo>
                <a:lnTo>
                  <a:pt x="97" y="21046"/>
                </a:lnTo>
                <a:cubicBezTo>
                  <a:pt x="292" y="21396"/>
                  <a:pt x="737" y="21501"/>
                  <a:pt x="1069" y="21303"/>
                </a:cubicBezTo>
                <a:lnTo>
                  <a:pt x="13332" y="13888"/>
                </a:lnTo>
                <a:cubicBezTo>
                  <a:pt x="13549" y="13760"/>
                  <a:pt x="13823" y="13748"/>
                  <a:pt x="14052" y="13888"/>
                </a:cubicBezTo>
                <a:lnTo>
                  <a:pt x="16863" y="15546"/>
                </a:lnTo>
                <a:cubicBezTo>
                  <a:pt x="17080" y="15675"/>
                  <a:pt x="17354" y="15675"/>
                  <a:pt x="17572" y="15546"/>
                </a:cubicBezTo>
                <a:lnTo>
                  <a:pt x="21149" y="13433"/>
                </a:lnTo>
                <a:cubicBezTo>
                  <a:pt x="21366" y="13305"/>
                  <a:pt x="21503" y="13059"/>
                  <a:pt x="21503" y="12803"/>
                </a:cubicBezTo>
                <a:lnTo>
                  <a:pt x="21503" y="8588"/>
                </a:lnTo>
                <a:cubicBezTo>
                  <a:pt x="21503" y="8331"/>
                  <a:pt x="21366" y="8086"/>
                  <a:pt x="21149" y="7957"/>
                </a:cubicBezTo>
                <a:lnTo>
                  <a:pt x="17572" y="5844"/>
                </a:lnTo>
                <a:cubicBezTo>
                  <a:pt x="17354" y="5727"/>
                  <a:pt x="17092" y="5727"/>
                  <a:pt x="16863" y="585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05740" bIns="28575" anchor="ctr"/>
          <a:lstStyle/>
          <a:p>
            <a:pPr algn="r">
              <a:defRPr sz="3000">
                <a:solidFill>
                  <a:srgbClr val="FFFFFF"/>
                </a:solidFill>
              </a:defRPr>
            </a:pPr>
            <a:r>
              <a:rPr lang="fr-CA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25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15D5331-5BFC-486F-B2B3-C49C8E3E512D}"/>
              </a:ext>
            </a:extLst>
          </p:cNvPr>
          <p:cNvSpPr/>
          <p:nvPr/>
        </p:nvSpPr>
        <p:spPr>
          <a:xfrm>
            <a:off x="2790101" y="2375140"/>
            <a:ext cx="3569019" cy="2496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5" extrusionOk="0">
                <a:moveTo>
                  <a:pt x="19617" y="6903"/>
                </a:moveTo>
                <a:lnTo>
                  <a:pt x="21421" y="5414"/>
                </a:lnTo>
                <a:cubicBezTo>
                  <a:pt x="21531" y="5324"/>
                  <a:pt x="21600" y="5151"/>
                  <a:pt x="21600" y="4970"/>
                </a:cubicBezTo>
                <a:lnTo>
                  <a:pt x="21600" y="2000"/>
                </a:lnTo>
                <a:cubicBezTo>
                  <a:pt x="21600" y="1819"/>
                  <a:pt x="21531" y="1647"/>
                  <a:pt x="21421" y="1556"/>
                </a:cubicBezTo>
                <a:lnTo>
                  <a:pt x="19617" y="67"/>
                </a:lnTo>
                <a:cubicBezTo>
                  <a:pt x="19507" y="-23"/>
                  <a:pt x="19369" y="-23"/>
                  <a:pt x="19260" y="67"/>
                </a:cubicBezTo>
                <a:lnTo>
                  <a:pt x="17455" y="1556"/>
                </a:lnTo>
                <a:cubicBezTo>
                  <a:pt x="17346" y="1647"/>
                  <a:pt x="17277" y="1819"/>
                  <a:pt x="17277" y="2000"/>
                </a:cubicBezTo>
                <a:lnTo>
                  <a:pt x="17277" y="4427"/>
                </a:lnTo>
                <a:cubicBezTo>
                  <a:pt x="17277" y="4608"/>
                  <a:pt x="17207" y="4772"/>
                  <a:pt x="17098" y="4871"/>
                </a:cubicBezTo>
                <a:lnTo>
                  <a:pt x="10982" y="10028"/>
                </a:lnTo>
                <a:cubicBezTo>
                  <a:pt x="10866" y="10127"/>
                  <a:pt x="10728" y="10127"/>
                  <a:pt x="10618" y="10028"/>
                </a:cubicBezTo>
                <a:lnTo>
                  <a:pt x="4502" y="4871"/>
                </a:lnTo>
                <a:cubicBezTo>
                  <a:pt x="4393" y="4781"/>
                  <a:pt x="4323" y="4608"/>
                  <a:pt x="4323" y="4427"/>
                </a:cubicBezTo>
                <a:lnTo>
                  <a:pt x="4323" y="2009"/>
                </a:lnTo>
                <a:cubicBezTo>
                  <a:pt x="4323" y="1828"/>
                  <a:pt x="4254" y="1655"/>
                  <a:pt x="4145" y="1565"/>
                </a:cubicBezTo>
                <a:lnTo>
                  <a:pt x="2340" y="76"/>
                </a:lnTo>
                <a:cubicBezTo>
                  <a:pt x="2231" y="-15"/>
                  <a:pt x="2093" y="-15"/>
                  <a:pt x="1983" y="76"/>
                </a:cubicBezTo>
                <a:lnTo>
                  <a:pt x="179" y="1565"/>
                </a:lnTo>
                <a:cubicBezTo>
                  <a:pt x="69" y="1655"/>
                  <a:pt x="0" y="1828"/>
                  <a:pt x="0" y="2009"/>
                </a:cubicBezTo>
                <a:lnTo>
                  <a:pt x="0" y="4978"/>
                </a:lnTo>
                <a:cubicBezTo>
                  <a:pt x="0" y="5159"/>
                  <a:pt x="69" y="5332"/>
                  <a:pt x="179" y="5422"/>
                </a:cubicBezTo>
                <a:lnTo>
                  <a:pt x="1983" y="6911"/>
                </a:lnTo>
                <a:cubicBezTo>
                  <a:pt x="2093" y="7002"/>
                  <a:pt x="2231" y="7002"/>
                  <a:pt x="2340" y="6911"/>
                </a:cubicBezTo>
                <a:lnTo>
                  <a:pt x="3759" y="5743"/>
                </a:lnTo>
                <a:cubicBezTo>
                  <a:pt x="3868" y="5653"/>
                  <a:pt x="4006" y="5653"/>
                  <a:pt x="4122" y="5743"/>
                </a:cubicBezTo>
                <a:lnTo>
                  <a:pt x="9575" y="10341"/>
                </a:lnTo>
                <a:cubicBezTo>
                  <a:pt x="9811" y="10538"/>
                  <a:pt x="9811" y="11024"/>
                  <a:pt x="9575" y="11221"/>
                </a:cubicBezTo>
                <a:lnTo>
                  <a:pt x="4122" y="15819"/>
                </a:lnTo>
                <a:cubicBezTo>
                  <a:pt x="4012" y="15910"/>
                  <a:pt x="3874" y="15918"/>
                  <a:pt x="3759" y="15819"/>
                </a:cubicBezTo>
                <a:lnTo>
                  <a:pt x="2340" y="14651"/>
                </a:lnTo>
                <a:cubicBezTo>
                  <a:pt x="2231" y="14561"/>
                  <a:pt x="2093" y="14561"/>
                  <a:pt x="1983" y="14651"/>
                </a:cubicBezTo>
                <a:lnTo>
                  <a:pt x="179" y="16140"/>
                </a:lnTo>
                <a:cubicBezTo>
                  <a:pt x="69" y="16230"/>
                  <a:pt x="0" y="16403"/>
                  <a:pt x="0" y="16584"/>
                </a:cubicBezTo>
                <a:lnTo>
                  <a:pt x="0" y="19554"/>
                </a:lnTo>
                <a:cubicBezTo>
                  <a:pt x="0" y="19735"/>
                  <a:pt x="69" y="19907"/>
                  <a:pt x="179" y="19998"/>
                </a:cubicBezTo>
                <a:lnTo>
                  <a:pt x="1983" y="21487"/>
                </a:lnTo>
                <a:cubicBezTo>
                  <a:pt x="2093" y="21577"/>
                  <a:pt x="2231" y="21577"/>
                  <a:pt x="2340" y="21487"/>
                </a:cubicBezTo>
                <a:lnTo>
                  <a:pt x="4145" y="19998"/>
                </a:lnTo>
                <a:cubicBezTo>
                  <a:pt x="4254" y="19907"/>
                  <a:pt x="4323" y="19734"/>
                  <a:pt x="4323" y="19554"/>
                </a:cubicBezTo>
                <a:lnTo>
                  <a:pt x="4323" y="17135"/>
                </a:lnTo>
                <a:cubicBezTo>
                  <a:pt x="4323" y="16954"/>
                  <a:pt x="4393" y="16790"/>
                  <a:pt x="4502" y="16691"/>
                </a:cubicBezTo>
                <a:lnTo>
                  <a:pt x="10618" y="11526"/>
                </a:lnTo>
                <a:cubicBezTo>
                  <a:pt x="10734" y="11427"/>
                  <a:pt x="10872" y="11427"/>
                  <a:pt x="10982" y="11526"/>
                </a:cubicBezTo>
                <a:lnTo>
                  <a:pt x="17098" y="16683"/>
                </a:lnTo>
                <a:cubicBezTo>
                  <a:pt x="17207" y="16773"/>
                  <a:pt x="17277" y="16946"/>
                  <a:pt x="17277" y="17127"/>
                </a:cubicBezTo>
                <a:lnTo>
                  <a:pt x="17277" y="19545"/>
                </a:lnTo>
                <a:cubicBezTo>
                  <a:pt x="17277" y="19726"/>
                  <a:pt x="17346" y="19899"/>
                  <a:pt x="17455" y="19989"/>
                </a:cubicBezTo>
                <a:lnTo>
                  <a:pt x="19260" y="21478"/>
                </a:lnTo>
                <a:cubicBezTo>
                  <a:pt x="19369" y="21569"/>
                  <a:pt x="19507" y="21569"/>
                  <a:pt x="19617" y="21478"/>
                </a:cubicBezTo>
                <a:lnTo>
                  <a:pt x="21421" y="19989"/>
                </a:lnTo>
                <a:cubicBezTo>
                  <a:pt x="21531" y="19899"/>
                  <a:pt x="21600" y="19726"/>
                  <a:pt x="21600" y="19545"/>
                </a:cubicBezTo>
                <a:lnTo>
                  <a:pt x="21600" y="16576"/>
                </a:lnTo>
                <a:cubicBezTo>
                  <a:pt x="21600" y="16395"/>
                  <a:pt x="21531" y="16222"/>
                  <a:pt x="21421" y="16132"/>
                </a:cubicBezTo>
                <a:lnTo>
                  <a:pt x="19617" y="14643"/>
                </a:lnTo>
                <a:cubicBezTo>
                  <a:pt x="19507" y="14552"/>
                  <a:pt x="19369" y="14552"/>
                  <a:pt x="19260" y="14643"/>
                </a:cubicBezTo>
                <a:lnTo>
                  <a:pt x="17841" y="15811"/>
                </a:lnTo>
                <a:cubicBezTo>
                  <a:pt x="17732" y="15901"/>
                  <a:pt x="17594" y="15901"/>
                  <a:pt x="17478" y="15811"/>
                </a:cubicBezTo>
                <a:lnTo>
                  <a:pt x="12025" y="11213"/>
                </a:lnTo>
                <a:cubicBezTo>
                  <a:pt x="11789" y="11016"/>
                  <a:pt x="11789" y="10530"/>
                  <a:pt x="12025" y="10333"/>
                </a:cubicBezTo>
                <a:lnTo>
                  <a:pt x="17478" y="5735"/>
                </a:lnTo>
                <a:cubicBezTo>
                  <a:pt x="17588" y="5644"/>
                  <a:pt x="17726" y="5636"/>
                  <a:pt x="17841" y="5735"/>
                </a:cubicBezTo>
                <a:lnTo>
                  <a:pt x="19260" y="6903"/>
                </a:lnTo>
                <a:cubicBezTo>
                  <a:pt x="19369" y="6993"/>
                  <a:pt x="19502" y="6993"/>
                  <a:pt x="19617" y="6903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9B69295-BC41-4889-8120-6607FDF02A27}"/>
              </a:ext>
            </a:extLst>
          </p:cNvPr>
          <p:cNvSpPr/>
          <p:nvPr/>
        </p:nvSpPr>
        <p:spPr>
          <a:xfrm>
            <a:off x="4218851" y="1822691"/>
            <a:ext cx="714375" cy="3600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69" extrusionOk="0">
                <a:moveTo>
                  <a:pt x="13478" y="4582"/>
                </a:moveTo>
                <a:lnTo>
                  <a:pt x="20707" y="3755"/>
                </a:lnTo>
                <a:cubicBezTo>
                  <a:pt x="21254" y="3692"/>
                  <a:pt x="21600" y="3573"/>
                  <a:pt x="21600" y="3447"/>
                </a:cubicBezTo>
                <a:lnTo>
                  <a:pt x="21600" y="1387"/>
                </a:lnTo>
                <a:cubicBezTo>
                  <a:pt x="21600" y="1262"/>
                  <a:pt x="21254" y="1142"/>
                  <a:pt x="20707" y="1079"/>
                </a:cubicBezTo>
                <a:lnTo>
                  <a:pt x="11693" y="47"/>
                </a:lnTo>
                <a:cubicBezTo>
                  <a:pt x="11146" y="-16"/>
                  <a:pt x="10454" y="-16"/>
                  <a:pt x="9907" y="47"/>
                </a:cubicBezTo>
                <a:lnTo>
                  <a:pt x="893" y="1079"/>
                </a:lnTo>
                <a:cubicBezTo>
                  <a:pt x="346" y="1142"/>
                  <a:pt x="0" y="1262"/>
                  <a:pt x="0" y="1387"/>
                </a:cubicBezTo>
                <a:lnTo>
                  <a:pt x="0" y="3447"/>
                </a:lnTo>
                <a:cubicBezTo>
                  <a:pt x="0" y="3573"/>
                  <a:pt x="346" y="3692"/>
                  <a:pt x="893" y="3755"/>
                </a:cubicBezTo>
                <a:lnTo>
                  <a:pt x="8122" y="4582"/>
                </a:lnTo>
                <a:cubicBezTo>
                  <a:pt x="8669" y="4645"/>
                  <a:pt x="9014" y="4765"/>
                  <a:pt x="9014" y="4890"/>
                </a:cubicBezTo>
                <a:lnTo>
                  <a:pt x="9014" y="10784"/>
                </a:lnTo>
                <a:lnTo>
                  <a:pt x="9014" y="16678"/>
                </a:lnTo>
                <a:cubicBezTo>
                  <a:pt x="9014" y="16803"/>
                  <a:pt x="8669" y="16923"/>
                  <a:pt x="8122" y="16986"/>
                </a:cubicBezTo>
                <a:lnTo>
                  <a:pt x="893" y="17813"/>
                </a:lnTo>
                <a:cubicBezTo>
                  <a:pt x="346" y="17876"/>
                  <a:pt x="0" y="17995"/>
                  <a:pt x="0" y="18121"/>
                </a:cubicBezTo>
                <a:lnTo>
                  <a:pt x="0" y="20181"/>
                </a:lnTo>
                <a:cubicBezTo>
                  <a:pt x="0" y="20306"/>
                  <a:pt x="346" y="20426"/>
                  <a:pt x="893" y="20489"/>
                </a:cubicBezTo>
                <a:lnTo>
                  <a:pt x="9907" y="21521"/>
                </a:lnTo>
                <a:cubicBezTo>
                  <a:pt x="10454" y="21584"/>
                  <a:pt x="11146" y="21584"/>
                  <a:pt x="11693" y="21521"/>
                </a:cubicBezTo>
                <a:lnTo>
                  <a:pt x="20707" y="20489"/>
                </a:lnTo>
                <a:cubicBezTo>
                  <a:pt x="21254" y="20426"/>
                  <a:pt x="21600" y="20306"/>
                  <a:pt x="21600" y="20181"/>
                </a:cubicBezTo>
                <a:lnTo>
                  <a:pt x="21600" y="18121"/>
                </a:lnTo>
                <a:cubicBezTo>
                  <a:pt x="21600" y="17995"/>
                  <a:pt x="21254" y="17876"/>
                  <a:pt x="20707" y="17813"/>
                </a:cubicBezTo>
                <a:lnTo>
                  <a:pt x="13478" y="16986"/>
                </a:lnTo>
                <a:cubicBezTo>
                  <a:pt x="12931" y="16923"/>
                  <a:pt x="12586" y="16803"/>
                  <a:pt x="12586" y="16678"/>
                </a:cubicBezTo>
                <a:lnTo>
                  <a:pt x="12586" y="10784"/>
                </a:lnTo>
                <a:lnTo>
                  <a:pt x="12586" y="4890"/>
                </a:lnTo>
                <a:cubicBezTo>
                  <a:pt x="12557" y="4765"/>
                  <a:pt x="12902" y="4645"/>
                  <a:pt x="13478" y="458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05CC320-ECAE-48BB-8F3F-29B3FEA87A97}"/>
              </a:ext>
            </a:extLst>
          </p:cNvPr>
          <p:cNvSpPr/>
          <p:nvPr/>
        </p:nvSpPr>
        <p:spPr>
          <a:xfrm>
            <a:off x="4085501" y="3070465"/>
            <a:ext cx="971550" cy="1102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8" extrusionOk="0">
                <a:moveTo>
                  <a:pt x="21600" y="15550"/>
                </a:moveTo>
                <a:lnTo>
                  <a:pt x="21600" y="5948"/>
                </a:lnTo>
                <a:cubicBezTo>
                  <a:pt x="21600" y="5539"/>
                  <a:pt x="21346" y="5149"/>
                  <a:pt x="20944" y="4945"/>
                </a:cubicBezTo>
                <a:lnTo>
                  <a:pt x="11456" y="153"/>
                </a:lnTo>
                <a:cubicBezTo>
                  <a:pt x="11054" y="-51"/>
                  <a:pt x="10546" y="-51"/>
                  <a:pt x="10144" y="153"/>
                </a:cubicBezTo>
                <a:lnTo>
                  <a:pt x="656" y="4945"/>
                </a:lnTo>
                <a:cubicBezTo>
                  <a:pt x="254" y="5149"/>
                  <a:pt x="0" y="5539"/>
                  <a:pt x="0" y="5948"/>
                </a:cubicBezTo>
                <a:lnTo>
                  <a:pt x="0" y="15550"/>
                </a:lnTo>
                <a:cubicBezTo>
                  <a:pt x="0" y="15959"/>
                  <a:pt x="254" y="16349"/>
                  <a:pt x="656" y="16553"/>
                </a:cubicBezTo>
                <a:lnTo>
                  <a:pt x="10144" y="21345"/>
                </a:lnTo>
                <a:cubicBezTo>
                  <a:pt x="10546" y="21549"/>
                  <a:pt x="11054" y="21549"/>
                  <a:pt x="11456" y="21345"/>
                </a:cubicBezTo>
                <a:lnTo>
                  <a:pt x="20944" y="16553"/>
                </a:lnTo>
                <a:cubicBezTo>
                  <a:pt x="21346" y="16349"/>
                  <a:pt x="21600" y="15959"/>
                  <a:pt x="21600" y="1555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fr-CA" sz="2000" b="1" dirty="0">
                <a:solidFill>
                  <a:schemeClr val="accent2">
                    <a:lumMod val="50000"/>
                  </a:schemeClr>
                </a:solidFill>
              </a:rPr>
              <a:t>LOREM IPSUM</a:t>
            </a:r>
            <a:endParaRPr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5352A7E-33A5-48A5-AD15-B01FAF45FA7A}"/>
              </a:ext>
            </a:extLst>
          </p:cNvPr>
          <p:cNvGrpSpPr/>
          <p:nvPr/>
        </p:nvGrpSpPr>
        <p:grpSpPr>
          <a:xfrm>
            <a:off x="599134" y="1857329"/>
            <a:ext cx="7945732" cy="3543228"/>
            <a:chOff x="488347" y="1857329"/>
            <a:chExt cx="7945732" cy="354322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1DF7302-EEFA-4455-A991-B7E3366D398E}"/>
                </a:ext>
              </a:extLst>
            </p:cNvPr>
            <p:cNvGrpSpPr/>
            <p:nvPr/>
          </p:nvGrpSpPr>
          <p:grpSpPr>
            <a:xfrm>
              <a:off x="6578541" y="1857329"/>
              <a:ext cx="1855538" cy="1106115"/>
              <a:chOff x="8921977" y="1394910"/>
              <a:chExt cx="2926080" cy="1474818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A994F89-E27A-400D-823F-691E4D14F372}"/>
                  </a:ext>
                </a:extLst>
              </p:cNvPr>
              <p:cNvSpPr txBox="1"/>
              <p:nvPr/>
            </p:nvSpPr>
            <p:spPr>
              <a:xfrm>
                <a:off x="8921977" y="1394910"/>
                <a:ext cx="2926080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96649A1-15B8-427A-9153-88639F0CB7E5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94384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 suspendisse viverra.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4F83CA8-7E0D-45F9-A7A1-278109B7267E}"/>
                </a:ext>
              </a:extLst>
            </p:cNvPr>
            <p:cNvGrpSpPr/>
            <p:nvPr/>
          </p:nvGrpSpPr>
          <p:grpSpPr>
            <a:xfrm>
              <a:off x="6578541" y="4294442"/>
              <a:ext cx="1855538" cy="1106115"/>
              <a:chOff x="8921977" y="1394910"/>
              <a:chExt cx="2926080" cy="1474818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04A94DE-BF96-4081-8FCA-2F79517F09AF}"/>
                  </a:ext>
                </a:extLst>
              </p:cNvPr>
              <p:cNvSpPr txBox="1"/>
              <p:nvPr/>
            </p:nvSpPr>
            <p:spPr>
              <a:xfrm>
                <a:off x="8921977" y="1394910"/>
                <a:ext cx="2926080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9B46C50-D2E3-41B4-A403-26742520A96F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94384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 suspendisse viverra.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A6DFB65E-3B2B-45B3-97A3-5CBB63C173C5}"/>
                </a:ext>
              </a:extLst>
            </p:cNvPr>
            <p:cNvGrpSpPr/>
            <p:nvPr/>
          </p:nvGrpSpPr>
          <p:grpSpPr>
            <a:xfrm>
              <a:off x="488347" y="1857329"/>
              <a:ext cx="1855538" cy="1106115"/>
              <a:chOff x="8921977" y="1394910"/>
              <a:chExt cx="2926080" cy="1474818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700FFE7-13BE-4E34-8535-397ACEF341F5}"/>
                  </a:ext>
                </a:extLst>
              </p:cNvPr>
              <p:cNvSpPr txBox="1"/>
              <p:nvPr/>
            </p:nvSpPr>
            <p:spPr>
              <a:xfrm>
                <a:off x="8921977" y="1394910"/>
                <a:ext cx="2926080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0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1B7C9E7-F759-4B7F-8669-01E7687CB4F7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94384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 suspendisse viverra.</a:t>
                </a:r>
              </a:p>
            </p:txBody>
          </p: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B70713C4-4F50-442B-91E2-D69331D4039C}"/>
                </a:ext>
              </a:extLst>
            </p:cNvPr>
            <p:cNvGrpSpPr/>
            <p:nvPr/>
          </p:nvGrpSpPr>
          <p:grpSpPr>
            <a:xfrm>
              <a:off x="488347" y="4294442"/>
              <a:ext cx="1855538" cy="1106115"/>
              <a:chOff x="8921977" y="1394910"/>
              <a:chExt cx="2926080" cy="1474818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BCDBB67-9202-4A3E-8B00-1503D508583F}"/>
                  </a:ext>
                </a:extLst>
              </p:cNvPr>
              <p:cNvSpPr txBox="1"/>
              <p:nvPr/>
            </p:nvSpPr>
            <p:spPr>
              <a:xfrm>
                <a:off x="8921977" y="1394910"/>
                <a:ext cx="2926080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pPr algn="r"/>
                <a:r>
                  <a:rPr lang="en-US" sz="20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CC89F91-DE5C-4022-BD5F-43CFDAF6EBF2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943847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 suspendisse viverra.</a:t>
                </a:r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D758FE89-ACBB-4EE3-BE2B-8365C77EBEEE}"/>
              </a:ext>
            </a:extLst>
          </p:cNvPr>
          <p:cNvSpPr txBox="1"/>
          <p:nvPr/>
        </p:nvSpPr>
        <p:spPr>
          <a:xfrm>
            <a:off x="4438424" y="1883560"/>
            <a:ext cx="267153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3E682A9-A278-49A0-A2D9-388B3EDC7898}"/>
              </a:ext>
            </a:extLst>
          </p:cNvPr>
          <p:cNvSpPr txBox="1"/>
          <p:nvPr/>
        </p:nvSpPr>
        <p:spPr>
          <a:xfrm>
            <a:off x="4438424" y="4723047"/>
            <a:ext cx="267153" cy="60016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33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B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EEC9FE-1D9B-4A74-96F3-C576C76430E4}"/>
              </a:ext>
            </a:extLst>
          </p:cNvPr>
          <p:cNvSpPr txBox="1"/>
          <p:nvPr/>
        </p:nvSpPr>
        <p:spPr>
          <a:xfrm>
            <a:off x="2211832" y="3406003"/>
            <a:ext cx="1784081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896A71D-4770-410A-9BB0-B956361C1C3E}"/>
              </a:ext>
            </a:extLst>
          </p:cNvPr>
          <p:cNvSpPr txBox="1"/>
          <p:nvPr/>
        </p:nvSpPr>
        <p:spPr>
          <a:xfrm>
            <a:off x="5131785" y="3406003"/>
            <a:ext cx="1784081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Graphic 7" descr="Trophy">
            <a:extLst>
              <a:ext uri="{FF2B5EF4-FFF2-40B4-BE49-F238E27FC236}">
                <a16:creationId xmlns:a16="http://schemas.microsoft.com/office/drawing/2014/main" id="{8E8C3343-E62E-44B5-A416-4B3256B83FCC}"/>
              </a:ext>
            </a:extLst>
          </p:cNvPr>
          <p:cNvSpPr/>
          <p:nvPr/>
        </p:nvSpPr>
        <p:spPr>
          <a:xfrm>
            <a:off x="5863051" y="2626463"/>
            <a:ext cx="283369" cy="319397"/>
          </a:xfrm>
          <a:custGeom>
            <a:avLst/>
            <a:gdLst>
              <a:gd name="connsiteX0" fmla="*/ 323310 w 377825"/>
              <a:gd name="connsiteY0" fmla="*/ 205105 h 425862"/>
              <a:gd name="connsiteX1" fmla="*/ 247745 w 377825"/>
              <a:gd name="connsiteY1" fmla="*/ 241268 h 425862"/>
              <a:gd name="connsiteX2" fmla="*/ 280130 w 377825"/>
              <a:gd name="connsiteY2" fmla="*/ 208343 h 425862"/>
              <a:gd name="connsiteX3" fmla="*/ 292544 w 377825"/>
              <a:gd name="connsiteY3" fmla="*/ 192151 h 425862"/>
              <a:gd name="connsiteX4" fmla="*/ 307118 w 377825"/>
              <a:gd name="connsiteY4" fmla="*/ 140875 h 425862"/>
              <a:gd name="connsiteX5" fmla="*/ 307118 w 377825"/>
              <a:gd name="connsiteY5" fmla="*/ 70707 h 425862"/>
              <a:gd name="connsiteX6" fmla="*/ 344900 w 377825"/>
              <a:gd name="connsiteY6" fmla="*/ 70707 h 425862"/>
              <a:gd name="connsiteX7" fmla="*/ 344900 w 377825"/>
              <a:gd name="connsiteY7" fmla="*/ 152749 h 425862"/>
              <a:gd name="connsiteX8" fmla="*/ 323310 w 377825"/>
              <a:gd name="connsiteY8" fmla="*/ 205105 h 425862"/>
              <a:gd name="connsiteX9" fmla="*/ 55055 w 377825"/>
              <a:gd name="connsiteY9" fmla="*/ 205105 h 425862"/>
              <a:gd name="connsiteX10" fmla="*/ 32385 w 377825"/>
              <a:gd name="connsiteY10" fmla="*/ 152749 h 425862"/>
              <a:gd name="connsiteX11" fmla="*/ 32385 w 377825"/>
              <a:gd name="connsiteY11" fmla="*/ 70168 h 425862"/>
              <a:gd name="connsiteX12" fmla="*/ 70168 w 377825"/>
              <a:gd name="connsiteY12" fmla="*/ 70168 h 425862"/>
              <a:gd name="connsiteX13" fmla="*/ 70168 w 377825"/>
              <a:gd name="connsiteY13" fmla="*/ 140335 h 425862"/>
              <a:gd name="connsiteX14" fmla="*/ 84741 w 377825"/>
              <a:gd name="connsiteY14" fmla="*/ 191611 h 425862"/>
              <a:gd name="connsiteX15" fmla="*/ 97155 w 377825"/>
              <a:gd name="connsiteY15" fmla="*/ 207804 h 425862"/>
              <a:gd name="connsiteX16" fmla="*/ 129540 w 377825"/>
              <a:gd name="connsiteY16" fmla="*/ 240728 h 425862"/>
              <a:gd name="connsiteX17" fmla="*/ 55055 w 377825"/>
              <a:gd name="connsiteY17" fmla="*/ 205105 h 425862"/>
              <a:gd name="connsiteX18" fmla="*/ 377825 w 377825"/>
              <a:gd name="connsiteY18" fmla="*/ 151130 h 425862"/>
              <a:gd name="connsiteX19" fmla="*/ 377825 w 377825"/>
              <a:gd name="connsiteY19" fmla="*/ 37783 h 425862"/>
              <a:gd name="connsiteX20" fmla="*/ 307658 w 377825"/>
              <a:gd name="connsiteY20" fmla="*/ 37783 h 425862"/>
              <a:gd name="connsiteX21" fmla="*/ 307658 w 377825"/>
              <a:gd name="connsiteY21" fmla="*/ 0 h 425862"/>
              <a:gd name="connsiteX22" fmla="*/ 188913 w 377825"/>
              <a:gd name="connsiteY22" fmla="*/ 0 h 425862"/>
              <a:gd name="connsiteX23" fmla="*/ 70168 w 377825"/>
              <a:gd name="connsiteY23" fmla="*/ 0 h 425862"/>
              <a:gd name="connsiteX24" fmla="*/ 70168 w 377825"/>
              <a:gd name="connsiteY24" fmla="*/ 37783 h 425862"/>
              <a:gd name="connsiteX25" fmla="*/ 0 w 377825"/>
              <a:gd name="connsiteY25" fmla="*/ 37783 h 425862"/>
              <a:gd name="connsiteX26" fmla="*/ 0 w 377825"/>
              <a:gd name="connsiteY26" fmla="*/ 150590 h 425862"/>
              <a:gd name="connsiteX27" fmla="*/ 30766 w 377825"/>
              <a:gd name="connsiteY27" fmla="*/ 226155 h 425862"/>
              <a:gd name="connsiteX28" fmla="*/ 159766 w 377825"/>
              <a:gd name="connsiteY28" fmla="*/ 274733 h 425862"/>
              <a:gd name="connsiteX29" fmla="*/ 167323 w 377825"/>
              <a:gd name="connsiteY29" fmla="*/ 301720 h 425862"/>
              <a:gd name="connsiteX30" fmla="*/ 167323 w 377825"/>
              <a:gd name="connsiteY30" fmla="*/ 371888 h 425862"/>
              <a:gd name="connsiteX31" fmla="*/ 140335 w 377825"/>
              <a:gd name="connsiteY31" fmla="*/ 371888 h 425862"/>
              <a:gd name="connsiteX32" fmla="*/ 118745 w 377825"/>
              <a:gd name="connsiteY32" fmla="*/ 393478 h 425862"/>
              <a:gd name="connsiteX33" fmla="*/ 91758 w 377825"/>
              <a:gd name="connsiteY33" fmla="*/ 393478 h 425862"/>
              <a:gd name="connsiteX34" fmla="*/ 70168 w 377825"/>
              <a:gd name="connsiteY34" fmla="*/ 415068 h 425862"/>
              <a:gd name="connsiteX35" fmla="*/ 70168 w 377825"/>
              <a:gd name="connsiteY35" fmla="*/ 425863 h 425862"/>
              <a:gd name="connsiteX36" fmla="*/ 307658 w 377825"/>
              <a:gd name="connsiteY36" fmla="*/ 425863 h 425862"/>
              <a:gd name="connsiteX37" fmla="*/ 307658 w 377825"/>
              <a:gd name="connsiteY37" fmla="*/ 415068 h 425862"/>
              <a:gd name="connsiteX38" fmla="*/ 286068 w 377825"/>
              <a:gd name="connsiteY38" fmla="*/ 393478 h 425862"/>
              <a:gd name="connsiteX39" fmla="*/ 259080 w 377825"/>
              <a:gd name="connsiteY39" fmla="*/ 393478 h 425862"/>
              <a:gd name="connsiteX40" fmla="*/ 237490 w 377825"/>
              <a:gd name="connsiteY40" fmla="*/ 371888 h 425862"/>
              <a:gd name="connsiteX41" fmla="*/ 210503 w 377825"/>
              <a:gd name="connsiteY41" fmla="*/ 371888 h 425862"/>
              <a:gd name="connsiteX42" fmla="*/ 210503 w 377825"/>
              <a:gd name="connsiteY42" fmla="*/ 302260 h 425862"/>
              <a:gd name="connsiteX43" fmla="*/ 218059 w 377825"/>
              <a:gd name="connsiteY43" fmla="*/ 275273 h 425862"/>
              <a:gd name="connsiteX44" fmla="*/ 347059 w 377825"/>
              <a:gd name="connsiteY44" fmla="*/ 226695 h 425862"/>
              <a:gd name="connsiteX45" fmla="*/ 377825 w 377825"/>
              <a:gd name="connsiteY45" fmla="*/ 151130 h 42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7825" h="425862">
                <a:moveTo>
                  <a:pt x="323310" y="205105"/>
                </a:moveTo>
                <a:cubicBezTo>
                  <a:pt x="304419" y="224536"/>
                  <a:pt x="286607" y="236950"/>
                  <a:pt x="247745" y="241268"/>
                </a:cubicBezTo>
                <a:cubicBezTo>
                  <a:pt x="258001" y="231013"/>
                  <a:pt x="269875" y="220758"/>
                  <a:pt x="280130" y="208343"/>
                </a:cubicBezTo>
                <a:cubicBezTo>
                  <a:pt x="284448" y="203486"/>
                  <a:pt x="292544" y="192691"/>
                  <a:pt x="292544" y="192151"/>
                </a:cubicBezTo>
                <a:cubicBezTo>
                  <a:pt x="301720" y="177038"/>
                  <a:pt x="307118" y="159766"/>
                  <a:pt x="307118" y="140875"/>
                </a:cubicBezTo>
                <a:lnTo>
                  <a:pt x="307118" y="70707"/>
                </a:lnTo>
                <a:lnTo>
                  <a:pt x="344900" y="70707"/>
                </a:lnTo>
                <a:lnTo>
                  <a:pt x="344900" y="152749"/>
                </a:lnTo>
                <a:cubicBezTo>
                  <a:pt x="345440" y="153829"/>
                  <a:pt x="346519" y="180816"/>
                  <a:pt x="323310" y="205105"/>
                </a:cubicBezTo>
                <a:close/>
                <a:moveTo>
                  <a:pt x="55055" y="205105"/>
                </a:moveTo>
                <a:cubicBezTo>
                  <a:pt x="31305" y="180816"/>
                  <a:pt x="32385" y="153829"/>
                  <a:pt x="32385" y="152749"/>
                </a:cubicBezTo>
                <a:lnTo>
                  <a:pt x="32385" y="70168"/>
                </a:lnTo>
                <a:lnTo>
                  <a:pt x="70168" y="70168"/>
                </a:lnTo>
                <a:lnTo>
                  <a:pt x="70168" y="140335"/>
                </a:lnTo>
                <a:cubicBezTo>
                  <a:pt x="70168" y="159226"/>
                  <a:pt x="75565" y="176498"/>
                  <a:pt x="84741" y="191611"/>
                </a:cubicBezTo>
                <a:cubicBezTo>
                  <a:pt x="84741" y="192151"/>
                  <a:pt x="92837" y="203486"/>
                  <a:pt x="97155" y="207804"/>
                </a:cubicBezTo>
                <a:cubicBezTo>
                  <a:pt x="107950" y="220218"/>
                  <a:pt x="119285" y="230473"/>
                  <a:pt x="129540" y="240728"/>
                </a:cubicBezTo>
                <a:cubicBezTo>
                  <a:pt x="91758" y="236411"/>
                  <a:pt x="73406" y="223996"/>
                  <a:pt x="55055" y="205105"/>
                </a:cubicBezTo>
                <a:close/>
                <a:moveTo>
                  <a:pt x="377825" y="151130"/>
                </a:moveTo>
                <a:lnTo>
                  <a:pt x="377825" y="37783"/>
                </a:lnTo>
                <a:lnTo>
                  <a:pt x="307658" y="37783"/>
                </a:lnTo>
                <a:lnTo>
                  <a:pt x="307658" y="0"/>
                </a:lnTo>
                <a:lnTo>
                  <a:pt x="188913" y="0"/>
                </a:lnTo>
                <a:lnTo>
                  <a:pt x="70168" y="0"/>
                </a:lnTo>
                <a:lnTo>
                  <a:pt x="70168" y="37783"/>
                </a:lnTo>
                <a:lnTo>
                  <a:pt x="0" y="37783"/>
                </a:lnTo>
                <a:lnTo>
                  <a:pt x="0" y="150590"/>
                </a:lnTo>
                <a:cubicBezTo>
                  <a:pt x="0" y="155988"/>
                  <a:pt x="0" y="193231"/>
                  <a:pt x="30766" y="226155"/>
                </a:cubicBezTo>
                <a:cubicBezTo>
                  <a:pt x="60452" y="257461"/>
                  <a:pt x="96615" y="273653"/>
                  <a:pt x="159766" y="274733"/>
                </a:cubicBezTo>
                <a:cubicBezTo>
                  <a:pt x="164624" y="282829"/>
                  <a:pt x="167323" y="292005"/>
                  <a:pt x="167323" y="301720"/>
                </a:cubicBezTo>
                <a:lnTo>
                  <a:pt x="167323" y="371888"/>
                </a:lnTo>
                <a:lnTo>
                  <a:pt x="140335" y="371888"/>
                </a:lnTo>
                <a:cubicBezTo>
                  <a:pt x="128460" y="371888"/>
                  <a:pt x="118745" y="381603"/>
                  <a:pt x="118745" y="393478"/>
                </a:cubicBezTo>
                <a:lnTo>
                  <a:pt x="91758" y="393478"/>
                </a:lnTo>
                <a:cubicBezTo>
                  <a:pt x="79883" y="393478"/>
                  <a:pt x="70168" y="403193"/>
                  <a:pt x="70168" y="415068"/>
                </a:cubicBezTo>
                <a:lnTo>
                  <a:pt x="70168" y="425863"/>
                </a:lnTo>
                <a:lnTo>
                  <a:pt x="307658" y="425863"/>
                </a:lnTo>
                <a:lnTo>
                  <a:pt x="307658" y="415068"/>
                </a:lnTo>
                <a:cubicBezTo>
                  <a:pt x="307658" y="403193"/>
                  <a:pt x="297942" y="393478"/>
                  <a:pt x="286068" y="393478"/>
                </a:cubicBezTo>
                <a:lnTo>
                  <a:pt x="259080" y="393478"/>
                </a:lnTo>
                <a:cubicBezTo>
                  <a:pt x="259080" y="381603"/>
                  <a:pt x="249365" y="371888"/>
                  <a:pt x="237490" y="371888"/>
                </a:cubicBezTo>
                <a:lnTo>
                  <a:pt x="210503" y="371888"/>
                </a:lnTo>
                <a:lnTo>
                  <a:pt x="210503" y="302260"/>
                </a:lnTo>
                <a:cubicBezTo>
                  <a:pt x="210503" y="292545"/>
                  <a:pt x="213201" y="283369"/>
                  <a:pt x="218059" y="275273"/>
                </a:cubicBezTo>
                <a:cubicBezTo>
                  <a:pt x="281210" y="274193"/>
                  <a:pt x="317373" y="257461"/>
                  <a:pt x="347059" y="226695"/>
                </a:cubicBezTo>
                <a:cubicBezTo>
                  <a:pt x="377825" y="194310"/>
                  <a:pt x="377825" y="156528"/>
                  <a:pt x="377825" y="151130"/>
                </a:cubicBezTo>
                <a:close/>
              </a:path>
            </a:pathLst>
          </a:custGeom>
          <a:solidFill>
            <a:schemeClr val="bg1"/>
          </a:solidFill>
          <a:ln w="535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33" name="Graphic 8" descr="Handshake">
            <a:extLst>
              <a:ext uri="{FF2B5EF4-FFF2-40B4-BE49-F238E27FC236}">
                <a16:creationId xmlns:a16="http://schemas.microsoft.com/office/drawing/2014/main" id="{5F00C790-D077-4E5D-A491-569CF31B4660}"/>
              </a:ext>
            </a:extLst>
          </p:cNvPr>
          <p:cNvGrpSpPr/>
          <p:nvPr/>
        </p:nvGrpSpPr>
        <p:grpSpPr>
          <a:xfrm>
            <a:off x="2899881" y="2546282"/>
            <a:ext cx="480165" cy="480165"/>
            <a:chOff x="3866508" y="1993171"/>
            <a:chExt cx="640220" cy="6402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05850ED-165F-476A-93A2-9A9C57B87096}"/>
                </a:ext>
              </a:extLst>
            </p:cNvPr>
            <p:cNvSpPr/>
            <p:nvPr/>
          </p:nvSpPr>
          <p:spPr>
            <a:xfrm>
              <a:off x="4151485" y="2419530"/>
              <a:ext cx="52259" cy="56473"/>
            </a:xfrm>
            <a:custGeom>
              <a:avLst/>
              <a:gdLst>
                <a:gd name="connsiteX0" fmla="*/ 14459 w 52259"/>
                <a:gd name="connsiteY0" fmla="*/ 56474 h 56473"/>
                <a:gd name="connsiteX1" fmla="*/ 4456 w 52259"/>
                <a:gd name="connsiteY1" fmla="*/ 53139 h 56473"/>
                <a:gd name="connsiteX2" fmla="*/ 3122 w 52259"/>
                <a:gd name="connsiteY2" fmla="*/ 34466 h 56473"/>
                <a:gd name="connsiteX3" fmla="*/ 29131 w 52259"/>
                <a:gd name="connsiteY3" fmla="*/ 4456 h 56473"/>
                <a:gd name="connsiteX4" fmla="*/ 47804 w 52259"/>
                <a:gd name="connsiteY4" fmla="*/ 3122 h 56473"/>
                <a:gd name="connsiteX5" fmla="*/ 49138 w 52259"/>
                <a:gd name="connsiteY5" fmla="*/ 21795 h 56473"/>
                <a:gd name="connsiteX6" fmla="*/ 23129 w 52259"/>
                <a:gd name="connsiteY6" fmla="*/ 51805 h 56473"/>
                <a:gd name="connsiteX7" fmla="*/ 14459 w 52259"/>
                <a:gd name="connsiteY7" fmla="*/ 56474 h 5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59" h="56473">
                  <a:moveTo>
                    <a:pt x="14459" y="56474"/>
                  </a:moveTo>
                  <a:cubicBezTo>
                    <a:pt x="11125" y="56474"/>
                    <a:pt x="7123" y="55807"/>
                    <a:pt x="4456" y="53139"/>
                  </a:cubicBezTo>
                  <a:cubicBezTo>
                    <a:pt x="-880" y="48471"/>
                    <a:pt x="-1546" y="39801"/>
                    <a:pt x="3122" y="34466"/>
                  </a:cubicBezTo>
                  <a:lnTo>
                    <a:pt x="29131" y="4456"/>
                  </a:lnTo>
                  <a:cubicBezTo>
                    <a:pt x="33799" y="-880"/>
                    <a:pt x="42469" y="-1546"/>
                    <a:pt x="47804" y="3122"/>
                  </a:cubicBezTo>
                  <a:cubicBezTo>
                    <a:pt x="53139" y="7790"/>
                    <a:pt x="53806" y="16460"/>
                    <a:pt x="49138" y="21795"/>
                  </a:cubicBezTo>
                  <a:lnTo>
                    <a:pt x="23129" y="51805"/>
                  </a:lnTo>
                  <a:cubicBezTo>
                    <a:pt x="21128" y="54473"/>
                    <a:pt x="17794" y="55807"/>
                    <a:pt x="14459" y="56474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EDE8883-8B36-4C6F-BE73-B9ED15BF24F0}"/>
                </a:ext>
              </a:extLst>
            </p:cNvPr>
            <p:cNvSpPr/>
            <p:nvPr/>
          </p:nvSpPr>
          <p:spPr>
            <a:xfrm>
              <a:off x="4107144" y="2392528"/>
              <a:ext cx="63580" cy="68303"/>
            </a:xfrm>
            <a:custGeom>
              <a:avLst/>
              <a:gdLst>
                <a:gd name="connsiteX0" fmla="*/ 18119 w 63580"/>
                <a:gd name="connsiteY0" fmla="*/ 68136 h 68303"/>
                <a:gd name="connsiteX1" fmla="*/ 5448 w 63580"/>
                <a:gd name="connsiteY1" fmla="*/ 64135 h 68303"/>
                <a:gd name="connsiteX2" fmla="*/ 4114 w 63580"/>
                <a:gd name="connsiteY2" fmla="*/ 40794 h 68303"/>
                <a:gd name="connsiteX3" fmla="*/ 34792 w 63580"/>
                <a:gd name="connsiteY3" fmla="*/ 5448 h 68303"/>
                <a:gd name="connsiteX4" fmla="*/ 58133 w 63580"/>
                <a:gd name="connsiteY4" fmla="*/ 4114 h 68303"/>
                <a:gd name="connsiteX5" fmla="*/ 59467 w 63580"/>
                <a:gd name="connsiteY5" fmla="*/ 27456 h 68303"/>
                <a:gd name="connsiteX6" fmla="*/ 28789 w 63580"/>
                <a:gd name="connsiteY6" fmla="*/ 62801 h 68303"/>
                <a:gd name="connsiteX7" fmla="*/ 18119 w 63580"/>
                <a:gd name="connsiteY7" fmla="*/ 68136 h 6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580" h="68303">
                  <a:moveTo>
                    <a:pt x="18119" y="68136"/>
                  </a:moveTo>
                  <a:cubicBezTo>
                    <a:pt x="13451" y="68803"/>
                    <a:pt x="9449" y="67469"/>
                    <a:pt x="5448" y="64135"/>
                  </a:cubicBezTo>
                  <a:cubicBezTo>
                    <a:pt x="-1221" y="58133"/>
                    <a:pt x="-1888" y="47463"/>
                    <a:pt x="4114" y="40794"/>
                  </a:cubicBezTo>
                  <a:lnTo>
                    <a:pt x="34792" y="5448"/>
                  </a:lnTo>
                  <a:cubicBezTo>
                    <a:pt x="40794" y="-1221"/>
                    <a:pt x="51464" y="-1888"/>
                    <a:pt x="58133" y="4114"/>
                  </a:cubicBezTo>
                  <a:cubicBezTo>
                    <a:pt x="64802" y="10116"/>
                    <a:pt x="65469" y="20787"/>
                    <a:pt x="59467" y="27456"/>
                  </a:cubicBezTo>
                  <a:lnTo>
                    <a:pt x="28789" y="62801"/>
                  </a:lnTo>
                  <a:cubicBezTo>
                    <a:pt x="26122" y="66136"/>
                    <a:pt x="22121" y="68136"/>
                    <a:pt x="18119" y="68136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5BD43CC-16B8-4345-9F55-EA3D6250CAE6}"/>
                </a:ext>
              </a:extLst>
            </p:cNvPr>
            <p:cNvSpPr/>
            <p:nvPr/>
          </p:nvSpPr>
          <p:spPr>
            <a:xfrm>
              <a:off x="4061757" y="2361146"/>
              <a:ext cx="70326" cy="74971"/>
            </a:xfrm>
            <a:custGeom>
              <a:avLst/>
              <a:gdLst>
                <a:gd name="connsiteX0" fmla="*/ 21492 w 70326"/>
                <a:gd name="connsiteY0" fmla="*/ 74843 h 74971"/>
                <a:gd name="connsiteX1" fmla="*/ 6820 w 70326"/>
                <a:gd name="connsiteY1" fmla="*/ 70175 h 74971"/>
                <a:gd name="connsiteX2" fmla="*/ 4819 w 70326"/>
                <a:gd name="connsiteY2" fmla="*/ 42165 h 74971"/>
                <a:gd name="connsiteX3" fmla="*/ 35496 w 70326"/>
                <a:gd name="connsiteY3" fmla="*/ 6820 h 74971"/>
                <a:gd name="connsiteX4" fmla="*/ 63506 w 70326"/>
                <a:gd name="connsiteY4" fmla="*/ 4819 h 74971"/>
                <a:gd name="connsiteX5" fmla="*/ 65507 w 70326"/>
                <a:gd name="connsiteY5" fmla="*/ 32829 h 74971"/>
                <a:gd name="connsiteX6" fmla="*/ 34830 w 70326"/>
                <a:gd name="connsiteY6" fmla="*/ 68174 h 74971"/>
                <a:gd name="connsiteX7" fmla="*/ 21492 w 70326"/>
                <a:gd name="connsiteY7" fmla="*/ 74843 h 7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326" h="74971">
                  <a:moveTo>
                    <a:pt x="21492" y="74843"/>
                  </a:moveTo>
                  <a:cubicBezTo>
                    <a:pt x="16157" y="75510"/>
                    <a:pt x="10821" y="73510"/>
                    <a:pt x="6820" y="70175"/>
                  </a:cubicBezTo>
                  <a:cubicBezTo>
                    <a:pt x="-1183" y="62839"/>
                    <a:pt x="-2517" y="50168"/>
                    <a:pt x="4819" y="42165"/>
                  </a:cubicBezTo>
                  <a:lnTo>
                    <a:pt x="35496" y="6820"/>
                  </a:lnTo>
                  <a:cubicBezTo>
                    <a:pt x="42832" y="-1183"/>
                    <a:pt x="55503" y="-2517"/>
                    <a:pt x="63506" y="4819"/>
                  </a:cubicBezTo>
                  <a:cubicBezTo>
                    <a:pt x="71509" y="12155"/>
                    <a:pt x="72843" y="24826"/>
                    <a:pt x="65507" y="32829"/>
                  </a:cubicBezTo>
                  <a:lnTo>
                    <a:pt x="34830" y="68174"/>
                  </a:lnTo>
                  <a:cubicBezTo>
                    <a:pt x="31495" y="72176"/>
                    <a:pt x="26160" y="74843"/>
                    <a:pt x="21492" y="74843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FDF2A31-784B-4F77-A2FA-2C3249D7A25A}"/>
                </a:ext>
              </a:extLst>
            </p:cNvPr>
            <p:cNvSpPr/>
            <p:nvPr/>
          </p:nvSpPr>
          <p:spPr>
            <a:xfrm>
              <a:off x="4013074" y="2331803"/>
              <a:ext cx="74994" cy="79639"/>
            </a:xfrm>
            <a:custGeom>
              <a:avLst/>
              <a:gdLst>
                <a:gd name="connsiteX0" fmla="*/ 21492 w 74994"/>
                <a:gd name="connsiteY0" fmla="*/ 79512 h 79639"/>
                <a:gd name="connsiteX1" fmla="*/ 6820 w 74994"/>
                <a:gd name="connsiteY1" fmla="*/ 74843 h 79639"/>
                <a:gd name="connsiteX2" fmla="*/ 4819 w 74994"/>
                <a:gd name="connsiteY2" fmla="*/ 46834 h 79639"/>
                <a:gd name="connsiteX3" fmla="*/ 40165 w 74994"/>
                <a:gd name="connsiteY3" fmla="*/ 6820 h 79639"/>
                <a:gd name="connsiteX4" fmla="*/ 68174 w 74994"/>
                <a:gd name="connsiteY4" fmla="*/ 4819 h 79639"/>
                <a:gd name="connsiteX5" fmla="*/ 70175 w 74994"/>
                <a:gd name="connsiteY5" fmla="*/ 32829 h 79639"/>
                <a:gd name="connsiteX6" fmla="*/ 34830 w 74994"/>
                <a:gd name="connsiteY6" fmla="*/ 72843 h 79639"/>
                <a:gd name="connsiteX7" fmla="*/ 21492 w 74994"/>
                <a:gd name="connsiteY7" fmla="*/ 79512 h 7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994" h="79639">
                  <a:moveTo>
                    <a:pt x="21492" y="79512"/>
                  </a:moveTo>
                  <a:cubicBezTo>
                    <a:pt x="16157" y="80179"/>
                    <a:pt x="10821" y="78178"/>
                    <a:pt x="6820" y="74843"/>
                  </a:cubicBezTo>
                  <a:cubicBezTo>
                    <a:pt x="-1183" y="67507"/>
                    <a:pt x="-2517" y="54836"/>
                    <a:pt x="4819" y="46834"/>
                  </a:cubicBezTo>
                  <a:lnTo>
                    <a:pt x="40165" y="6820"/>
                  </a:lnTo>
                  <a:cubicBezTo>
                    <a:pt x="47501" y="-1183"/>
                    <a:pt x="60172" y="-2517"/>
                    <a:pt x="68174" y="4819"/>
                  </a:cubicBezTo>
                  <a:cubicBezTo>
                    <a:pt x="76177" y="12155"/>
                    <a:pt x="77511" y="24826"/>
                    <a:pt x="70175" y="32829"/>
                  </a:cubicBezTo>
                  <a:lnTo>
                    <a:pt x="34830" y="72843"/>
                  </a:lnTo>
                  <a:cubicBezTo>
                    <a:pt x="30828" y="76844"/>
                    <a:pt x="26160" y="78845"/>
                    <a:pt x="21492" y="79512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17C8DBB-7D6E-4270-AC67-3D717450EB93}"/>
                </a:ext>
              </a:extLst>
            </p:cNvPr>
            <p:cNvSpPr/>
            <p:nvPr/>
          </p:nvSpPr>
          <p:spPr>
            <a:xfrm>
              <a:off x="3897185" y="2139221"/>
              <a:ext cx="133431" cy="158773"/>
            </a:xfrm>
            <a:custGeom>
              <a:avLst/>
              <a:gdLst>
                <a:gd name="connsiteX0" fmla="*/ 0 w 133431"/>
                <a:gd name="connsiteY0" fmla="*/ 125376 h 158773"/>
                <a:gd name="connsiteX1" fmla="*/ 51351 w 133431"/>
                <a:gd name="connsiteY1" fmla="*/ 156721 h 158773"/>
                <a:gd name="connsiteX2" fmla="*/ 69357 w 133431"/>
                <a:gd name="connsiteY2" fmla="*/ 152052 h 158773"/>
                <a:gd name="connsiteX3" fmla="*/ 131378 w 133431"/>
                <a:gd name="connsiteY3" fmla="*/ 49350 h 158773"/>
                <a:gd name="connsiteX4" fmla="*/ 126710 w 133431"/>
                <a:gd name="connsiteY4" fmla="*/ 31344 h 158773"/>
                <a:gd name="connsiteX5" fmla="*/ 76026 w 133431"/>
                <a:gd name="connsiteY5" fmla="*/ 0 h 158773"/>
                <a:gd name="connsiteX6" fmla="*/ 0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0" y="125376"/>
                  </a:moveTo>
                  <a:lnTo>
                    <a:pt x="51351" y="156721"/>
                  </a:lnTo>
                  <a:cubicBezTo>
                    <a:pt x="57353" y="160722"/>
                    <a:pt x="66023" y="158721"/>
                    <a:pt x="69357" y="152052"/>
                  </a:cubicBezTo>
                  <a:lnTo>
                    <a:pt x="131378" y="49350"/>
                  </a:lnTo>
                  <a:cubicBezTo>
                    <a:pt x="135380" y="43348"/>
                    <a:pt x="133379" y="34679"/>
                    <a:pt x="126710" y="31344"/>
                  </a:cubicBezTo>
                  <a:lnTo>
                    <a:pt x="76026" y="0"/>
                  </a:lnTo>
                  <a:lnTo>
                    <a:pt x="0" y="125376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B84621B-A8FB-4903-A5B0-E36F18899CCD}"/>
                </a:ext>
              </a:extLst>
            </p:cNvPr>
            <p:cNvSpPr/>
            <p:nvPr/>
          </p:nvSpPr>
          <p:spPr>
            <a:xfrm>
              <a:off x="3979213" y="2199241"/>
              <a:ext cx="357568" cy="286894"/>
            </a:xfrm>
            <a:custGeom>
              <a:avLst/>
              <a:gdLst>
                <a:gd name="connsiteX0" fmla="*/ 350120 w 357568"/>
                <a:gd name="connsiteY0" fmla="*/ 152719 h 286894"/>
                <a:gd name="connsiteX1" fmla="*/ 242750 w 357568"/>
                <a:gd name="connsiteY1" fmla="*/ 60688 h 286894"/>
                <a:gd name="connsiteX2" fmla="*/ 235414 w 357568"/>
                <a:gd name="connsiteY2" fmla="*/ 54019 h 286894"/>
                <a:gd name="connsiteX3" fmla="*/ 189398 w 357568"/>
                <a:gd name="connsiteY3" fmla="*/ 106703 h 286894"/>
                <a:gd name="connsiteX4" fmla="*/ 162723 w 357568"/>
                <a:gd name="connsiteY4" fmla="*/ 120041 h 286894"/>
                <a:gd name="connsiteX5" fmla="*/ 159388 w 357568"/>
                <a:gd name="connsiteY5" fmla="*/ 120041 h 286894"/>
                <a:gd name="connsiteX6" fmla="*/ 133379 w 357568"/>
                <a:gd name="connsiteY6" fmla="*/ 110038 h 286894"/>
                <a:gd name="connsiteX7" fmla="*/ 129378 w 357568"/>
                <a:gd name="connsiteY7" fmla="*/ 53352 h 286894"/>
                <a:gd name="connsiteX8" fmla="*/ 168725 w 357568"/>
                <a:gd name="connsiteY8" fmla="*/ 8003 h 286894"/>
                <a:gd name="connsiteX9" fmla="*/ 58020 w 357568"/>
                <a:gd name="connsiteY9" fmla="*/ 0 h 286894"/>
                <a:gd name="connsiteX10" fmla="*/ 0 w 357568"/>
                <a:gd name="connsiteY10" fmla="*/ 96033 h 286894"/>
                <a:gd name="connsiteX11" fmla="*/ 45349 w 357568"/>
                <a:gd name="connsiteY11" fmla="*/ 148718 h 286894"/>
                <a:gd name="connsiteX12" fmla="*/ 62688 w 357568"/>
                <a:gd name="connsiteY12" fmla="*/ 128711 h 286894"/>
                <a:gd name="connsiteX13" fmla="*/ 88030 w 357568"/>
                <a:gd name="connsiteY13" fmla="*/ 117374 h 286894"/>
                <a:gd name="connsiteX14" fmla="*/ 88030 w 357568"/>
                <a:gd name="connsiteY14" fmla="*/ 117374 h 286894"/>
                <a:gd name="connsiteX15" fmla="*/ 110038 w 357568"/>
                <a:gd name="connsiteY15" fmla="*/ 125376 h 286894"/>
                <a:gd name="connsiteX16" fmla="*/ 121375 w 357568"/>
                <a:gd name="connsiteY16" fmla="*/ 149385 h 286894"/>
                <a:gd name="connsiteX17" fmla="*/ 132712 w 357568"/>
                <a:gd name="connsiteY17" fmla="*/ 147384 h 286894"/>
                <a:gd name="connsiteX18" fmla="*/ 154720 w 357568"/>
                <a:gd name="connsiteY18" fmla="*/ 155387 h 286894"/>
                <a:gd name="connsiteX19" fmla="*/ 166057 w 357568"/>
                <a:gd name="connsiteY19" fmla="*/ 180062 h 286894"/>
                <a:gd name="connsiteX20" fmla="*/ 174727 w 357568"/>
                <a:gd name="connsiteY20" fmla="*/ 178728 h 286894"/>
                <a:gd name="connsiteX21" fmla="*/ 174727 w 357568"/>
                <a:gd name="connsiteY21" fmla="*/ 178728 h 286894"/>
                <a:gd name="connsiteX22" fmla="*/ 194734 w 357568"/>
                <a:gd name="connsiteY22" fmla="*/ 186064 h 286894"/>
                <a:gd name="connsiteX23" fmla="*/ 204737 w 357568"/>
                <a:gd name="connsiteY23" fmla="*/ 206738 h 286894"/>
                <a:gd name="connsiteX24" fmla="*/ 212073 w 357568"/>
                <a:gd name="connsiteY24" fmla="*/ 205404 h 286894"/>
                <a:gd name="connsiteX25" fmla="*/ 212073 w 357568"/>
                <a:gd name="connsiteY25" fmla="*/ 205404 h 286894"/>
                <a:gd name="connsiteX26" fmla="*/ 229412 w 357568"/>
                <a:gd name="connsiteY26" fmla="*/ 212073 h 286894"/>
                <a:gd name="connsiteX27" fmla="*/ 238749 w 357568"/>
                <a:gd name="connsiteY27" fmla="*/ 230079 h 286894"/>
                <a:gd name="connsiteX28" fmla="*/ 232080 w 357568"/>
                <a:gd name="connsiteY28" fmla="*/ 249419 h 286894"/>
                <a:gd name="connsiteX29" fmla="*/ 209405 w 357568"/>
                <a:gd name="connsiteY29" fmla="*/ 275428 h 286894"/>
                <a:gd name="connsiteX30" fmla="*/ 218742 w 357568"/>
                <a:gd name="connsiteY30" fmla="*/ 282764 h 286894"/>
                <a:gd name="connsiteX31" fmla="*/ 234747 w 357568"/>
                <a:gd name="connsiteY31" fmla="*/ 286765 h 286894"/>
                <a:gd name="connsiteX32" fmla="*/ 258756 w 357568"/>
                <a:gd name="connsiteY32" fmla="*/ 258089 h 286894"/>
                <a:gd name="connsiteX33" fmla="*/ 258756 w 357568"/>
                <a:gd name="connsiteY33" fmla="*/ 257422 h 286894"/>
                <a:gd name="connsiteX34" fmla="*/ 265425 w 357568"/>
                <a:gd name="connsiteY34" fmla="*/ 258089 h 286894"/>
                <a:gd name="connsiteX35" fmla="*/ 289433 w 357568"/>
                <a:gd name="connsiteY35" fmla="*/ 229412 h 286894"/>
                <a:gd name="connsiteX36" fmla="*/ 289433 w 357568"/>
                <a:gd name="connsiteY36" fmla="*/ 228745 h 286894"/>
                <a:gd name="connsiteX37" fmla="*/ 296102 w 357568"/>
                <a:gd name="connsiteY37" fmla="*/ 229412 h 286894"/>
                <a:gd name="connsiteX38" fmla="*/ 320110 w 357568"/>
                <a:gd name="connsiteY38" fmla="*/ 200736 h 286894"/>
                <a:gd name="connsiteX39" fmla="*/ 319443 w 357568"/>
                <a:gd name="connsiteY39" fmla="*/ 196734 h 286894"/>
                <a:gd name="connsiteX40" fmla="*/ 333448 w 357568"/>
                <a:gd name="connsiteY40" fmla="*/ 199402 h 286894"/>
                <a:gd name="connsiteX41" fmla="*/ 357456 w 357568"/>
                <a:gd name="connsiteY41" fmla="*/ 170725 h 286894"/>
                <a:gd name="connsiteX42" fmla="*/ 350120 w 357568"/>
                <a:gd name="connsiteY42" fmla="*/ 152719 h 28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7568" h="286894">
                  <a:moveTo>
                    <a:pt x="350120" y="152719"/>
                  </a:moveTo>
                  <a:lnTo>
                    <a:pt x="242750" y="60688"/>
                  </a:lnTo>
                  <a:lnTo>
                    <a:pt x="235414" y="54019"/>
                  </a:lnTo>
                  <a:lnTo>
                    <a:pt x="189398" y="106703"/>
                  </a:lnTo>
                  <a:cubicBezTo>
                    <a:pt x="182729" y="114706"/>
                    <a:pt x="173393" y="119374"/>
                    <a:pt x="162723" y="120041"/>
                  </a:cubicBezTo>
                  <a:cubicBezTo>
                    <a:pt x="161389" y="120041"/>
                    <a:pt x="160055" y="120041"/>
                    <a:pt x="159388" y="120041"/>
                  </a:cubicBezTo>
                  <a:cubicBezTo>
                    <a:pt x="149385" y="120041"/>
                    <a:pt x="140048" y="116707"/>
                    <a:pt x="133379" y="110038"/>
                  </a:cubicBezTo>
                  <a:cubicBezTo>
                    <a:pt x="116707" y="95366"/>
                    <a:pt x="115373" y="70024"/>
                    <a:pt x="129378" y="53352"/>
                  </a:cubicBezTo>
                  <a:lnTo>
                    <a:pt x="168725" y="8003"/>
                  </a:lnTo>
                  <a:cubicBezTo>
                    <a:pt x="138047" y="4001"/>
                    <a:pt x="98701" y="20007"/>
                    <a:pt x="58020" y="0"/>
                  </a:cubicBezTo>
                  <a:lnTo>
                    <a:pt x="0" y="96033"/>
                  </a:lnTo>
                  <a:lnTo>
                    <a:pt x="45349" y="148718"/>
                  </a:lnTo>
                  <a:lnTo>
                    <a:pt x="62688" y="128711"/>
                  </a:lnTo>
                  <a:cubicBezTo>
                    <a:pt x="68690" y="121375"/>
                    <a:pt x="78027" y="117374"/>
                    <a:pt x="88030" y="117374"/>
                  </a:cubicBezTo>
                  <a:lnTo>
                    <a:pt x="88030" y="117374"/>
                  </a:lnTo>
                  <a:cubicBezTo>
                    <a:pt x="96033" y="117374"/>
                    <a:pt x="104036" y="120041"/>
                    <a:pt x="110038" y="125376"/>
                  </a:cubicBezTo>
                  <a:cubicBezTo>
                    <a:pt x="117374" y="131378"/>
                    <a:pt x="120708" y="140048"/>
                    <a:pt x="121375" y="149385"/>
                  </a:cubicBezTo>
                  <a:cubicBezTo>
                    <a:pt x="124710" y="148051"/>
                    <a:pt x="128711" y="147384"/>
                    <a:pt x="132712" y="147384"/>
                  </a:cubicBezTo>
                  <a:cubicBezTo>
                    <a:pt x="140715" y="147384"/>
                    <a:pt x="148718" y="150052"/>
                    <a:pt x="154720" y="155387"/>
                  </a:cubicBezTo>
                  <a:cubicBezTo>
                    <a:pt x="162056" y="162056"/>
                    <a:pt x="166057" y="170725"/>
                    <a:pt x="166057" y="180062"/>
                  </a:cubicBezTo>
                  <a:cubicBezTo>
                    <a:pt x="168725" y="179395"/>
                    <a:pt x="172059" y="178728"/>
                    <a:pt x="174727" y="178728"/>
                  </a:cubicBezTo>
                  <a:lnTo>
                    <a:pt x="174727" y="178728"/>
                  </a:lnTo>
                  <a:cubicBezTo>
                    <a:pt x="182063" y="178728"/>
                    <a:pt x="188732" y="181396"/>
                    <a:pt x="194734" y="186064"/>
                  </a:cubicBezTo>
                  <a:cubicBezTo>
                    <a:pt x="200736" y="191399"/>
                    <a:pt x="204070" y="198735"/>
                    <a:pt x="204737" y="206738"/>
                  </a:cubicBezTo>
                  <a:cubicBezTo>
                    <a:pt x="206738" y="206071"/>
                    <a:pt x="209405" y="205404"/>
                    <a:pt x="212073" y="205404"/>
                  </a:cubicBezTo>
                  <a:lnTo>
                    <a:pt x="212073" y="205404"/>
                  </a:lnTo>
                  <a:cubicBezTo>
                    <a:pt x="218742" y="205404"/>
                    <a:pt x="224744" y="207405"/>
                    <a:pt x="229412" y="212073"/>
                  </a:cubicBezTo>
                  <a:cubicBezTo>
                    <a:pt x="234747" y="216741"/>
                    <a:pt x="238082" y="223410"/>
                    <a:pt x="238749" y="230079"/>
                  </a:cubicBezTo>
                  <a:cubicBezTo>
                    <a:pt x="239416" y="237415"/>
                    <a:pt x="236748" y="244084"/>
                    <a:pt x="232080" y="249419"/>
                  </a:cubicBezTo>
                  <a:lnTo>
                    <a:pt x="209405" y="275428"/>
                  </a:lnTo>
                  <a:lnTo>
                    <a:pt x="218742" y="282764"/>
                  </a:lnTo>
                  <a:cubicBezTo>
                    <a:pt x="223410" y="285431"/>
                    <a:pt x="228745" y="287432"/>
                    <a:pt x="234747" y="286765"/>
                  </a:cubicBezTo>
                  <a:cubicBezTo>
                    <a:pt x="249419" y="285431"/>
                    <a:pt x="260089" y="272760"/>
                    <a:pt x="258756" y="258089"/>
                  </a:cubicBezTo>
                  <a:cubicBezTo>
                    <a:pt x="258756" y="258089"/>
                    <a:pt x="258756" y="257422"/>
                    <a:pt x="258756" y="257422"/>
                  </a:cubicBezTo>
                  <a:cubicBezTo>
                    <a:pt x="260756" y="258089"/>
                    <a:pt x="263424" y="258089"/>
                    <a:pt x="265425" y="258089"/>
                  </a:cubicBezTo>
                  <a:cubicBezTo>
                    <a:pt x="280096" y="256755"/>
                    <a:pt x="290767" y="244084"/>
                    <a:pt x="289433" y="229412"/>
                  </a:cubicBezTo>
                  <a:cubicBezTo>
                    <a:pt x="289433" y="229412"/>
                    <a:pt x="289433" y="228745"/>
                    <a:pt x="289433" y="228745"/>
                  </a:cubicBezTo>
                  <a:cubicBezTo>
                    <a:pt x="291433" y="229412"/>
                    <a:pt x="294101" y="229412"/>
                    <a:pt x="296102" y="229412"/>
                  </a:cubicBezTo>
                  <a:cubicBezTo>
                    <a:pt x="310773" y="228078"/>
                    <a:pt x="321444" y="215407"/>
                    <a:pt x="320110" y="200736"/>
                  </a:cubicBezTo>
                  <a:cubicBezTo>
                    <a:pt x="320110" y="199402"/>
                    <a:pt x="319443" y="198068"/>
                    <a:pt x="319443" y="196734"/>
                  </a:cubicBezTo>
                  <a:cubicBezTo>
                    <a:pt x="323445" y="198735"/>
                    <a:pt x="328113" y="200069"/>
                    <a:pt x="333448" y="199402"/>
                  </a:cubicBezTo>
                  <a:cubicBezTo>
                    <a:pt x="348120" y="198068"/>
                    <a:pt x="358790" y="185397"/>
                    <a:pt x="357456" y="170725"/>
                  </a:cubicBezTo>
                  <a:cubicBezTo>
                    <a:pt x="358123" y="163389"/>
                    <a:pt x="354789" y="157387"/>
                    <a:pt x="350120" y="152719"/>
                  </a:cubicBez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3A0EBCA-D0FD-4E0D-B93E-C73A73F1DED0}"/>
                </a:ext>
              </a:extLst>
            </p:cNvPr>
            <p:cNvSpPr/>
            <p:nvPr/>
          </p:nvSpPr>
          <p:spPr>
            <a:xfrm>
              <a:off x="4342619" y="2139221"/>
              <a:ext cx="133431" cy="158773"/>
            </a:xfrm>
            <a:custGeom>
              <a:avLst/>
              <a:gdLst>
                <a:gd name="connsiteX0" fmla="*/ 133432 w 133431"/>
                <a:gd name="connsiteY0" fmla="*/ 125376 h 158773"/>
                <a:gd name="connsiteX1" fmla="*/ 82081 w 133431"/>
                <a:gd name="connsiteY1" fmla="*/ 156721 h 158773"/>
                <a:gd name="connsiteX2" fmla="*/ 64074 w 133431"/>
                <a:gd name="connsiteY2" fmla="*/ 152052 h 158773"/>
                <a:gd name="connsiteX3" fmla="*/ 2053 w 133431"/>
                <a:gd name="connsiteY3" fmla="*/ 49350 h 158773"/>
                <a:gd name="connsiteX4" fmla="*/ 6721 w 133431"/>
                <a:gd name="connsiteY4" fmla="*/ 31344 h 158773"/>
                <a:gd name="connsiteX5" fmla="*/ 58072 w 133431"/>
                <a:gd name="connsiteY5" fmla="*/ 0 h 158773"/>
                <a:gd name="connsiteX6" fmla="*/ 133432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133432" y="125376"/>
                  </a:moveTo>
                  <a:lnTo>
                    <a:pt x="82081" y="156721"/>
                  </a:lnTo>
                  <a:cubicBezTo>
                    <a:pt x="76079" y="160722"/>
                    <a:pt x="67409" y="158721"/>
                    <a:pt x="64074" y="152052"/>
                  </a:cubicBezTo>
                  <a:lnTo>
                    <a:pt x="2053" y="49350"/>
                  </a:lnTo>
                  <a:cubicBezTo>
                    <a:pt x="-1948" y="43348"/>
                    <a:pt x="52" y="34679"/>
                    <a:pt x="6721" y="31344"/>
                  </a:cubicBezTo>
                  <a:lnTo>
                    <a:pt x="58072" y="0"/>
                  </a:lnTo>
                  <a:lnTo>
                    <a:pt x="133432" y="125376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F2ECD53-A291-4132-BDEA-CC58DED661BC}"/>
                </a:ext>
              </a:extLst>
            </p:cNvPr>
            <p:cNvSpPr/>
            <p:nvPr/>
          </p:nvSpPr>
          <p:spPr>
            <a:xfrm>
              <a:off x="4111188" y="2193140"/>
              <a:ext cx="282167" cy="156819"/>
            </a:xfrm>
            <a:custGeom>
              <a:avLst/>
              <a:gdLst>
                <a:gd name="connsiteX0" fmla="*/ 225481 w 282167"/>
                <a:gd name="connsiteY0" fmla="*/ 8769 h 156819"/>
                <a:gd name="connsiteX1" fmla="*/ 85433 w 282167"/>
                <a:gd name="connsiteY1" fmla="*/ 766 h 156819"/>
                <a:gd name="connsiteX2" fmla="*/ 82098 w 282167"/>
                <a:gd name="connsiteY2" fmla="*/ 99 h 156819"/>
                <a:gd name="connsiteX3" fmla="*/ 59424 w 282167"/>
                <a:gd name="connsiteY3" fmla="*/ 8769 h 156819"/>
                <a:gd name="connsiteX4" fmla="*/ 6739 w 282167"/>
                <a:gd name="connsiteY4" fmla="*/ 68790 h 156819"/>
                <a:gd name="connsiteX5" fmla="*/ 9407 w 282167"/>
                <a:gd name="connsiteY5" fmla="*/ 106136 h 156819"/>
                <a:gd name="connsiteX6" fmla="*/ 29414 w 282167"/>
                <a:gd name="connsiteY6" fmla="*/ 112805 h 156819"/>
                <a:gd name="connsiteX7" fmla="*/ 47420 w 282167"/>
                <a:gd name="connsiteY7" fmla="*/ 103468 h 156819"/>
                <a:gd name="connsiteX8" fmla="*/ 102105 w 282167"/>
                <a:gd name="connsiteY8" fmla="*/ 40780 h 156819"/>
                <a:gd name="connsiteX9" fmla="*/ 226815 w 282167"/>
                <a:gd name="connsiteY9" fmla="*/ 148150 h 156819"/>
                <a:gd name="connsiteX10" fmla="*/ 226815 w 282167"/>
                <a:gd name="connsiteY10" fmla="*/ 148150 h 156819"/>
                <a:gd name="connsiteX11" fmla="*/ 226815 w 282167"/>
                <a:gd name="connsiteY11" fmla="*/ 148150 h 156819"/>
                <a:gd name="connsiteX12" fmla="*/ 234151 w 282167"/>
                <a:gd name="connsiteY12" fmla="*/ 156820 h 156819"/>
                <a:gd name="connsiteX13" fmla="*/ 282167 w 282167"/>
                <a:gd name="connsiteY13" fmla="*/ 101468 h 156819"/>
                <a:gd name="connsiteX14" fmla="*/ 225481 w 282167"/>
                <a:gd name="connsiteY14" fmla="*/ 8769 h 15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2167" h="156819">
                  <a:moveTo>
                    <a:pt x="225481" y="8769"/>
                  </a:moveTo>
                  <a:cubicBezTo>
                    <a:pt x="170129" y="28776"/>
                    <a:pt x="130115" y="9436"/>
                    <a:pt x="85433" y="766"/>
                  </a:cubicBezTo>
                  <a:cubicBezTo>
                    <a:pt x="84766" y="766"/>
                    <a:pt x="82098" y="99"/>
                    <a:pt x="82098" y="99"/>
                  </a:cubicBezTo>
                  <a:cubicBezTo>
                    <a:pt x="74096" y="-568"/>
                    <a:pt x="65426" y="2100"/>
                    <a:pt x="59424" y="8769"/>
                  </a:cubicBezTo>
                  <a:lnTo>
                    <a:pt x="6739" y="68790"/>
                  </a:lnTo>
                  <a:cubicBezTo>
                    <a:pt x="-3264" y="80127"/>
                    <a:pt x="-1930" y="96799"/>
                    <a:pt x="9407" y="106136"/>
                  </a:cubicBezTo>
                  <a:cubicBezTo>
                    <a:pt x="15409" y="110804"/>
                    <a:pt x="22078" y="113472"/>
                    <a:pt x="29414" y="112805"/>
                  </a:cubicBezTo>
                  <a:cubicBezTo>
                    <a:pt x="36083" y="112138"/>
                    <a:pt x="42752" y="109470"/>
                    <a:pt x="47420" y="103468"/>
                  </a:cubicBezTo>
                  <a:cubicBezTo>
                    <a:pt x="47420" y="103468"/>
                    <a:pt x="102105" y="40780"/>
                    <a:pt x="102105" y="40780"/>
                  </a:cubicBezTo>
                  <a:lnTo>
                    <a:pt x="226815" y="148150"/>
                  </a:lnTo>
                  <a:lnTo>
                    <a:pt x="226815" y="148150"/>
                  </a:lnTo>
                  <a:lnTo>
                    <a:pt x="226815" y="148150"/>
                  </a:lnTo>
                  <a:cubicBezTo>
                    <a:pt x="230149" y="151485"/>
                    <a:pt x="231483" y="152819"/>
                    <a:pt x="234151" y="156820"/>
                  </a:cubicBezTo>
                  <a:lnTo>
                    <a:pt x="282167" y="101468"/>
                  </a:lnTo>
                  <a:lnTo>
                    <a:pt x="225481" y="8769"/>
                  </a:lnTo>
                  <a:close/>
                </a:path>
              </a:pathLst>
            </a:custGeom>
            <a:solidFill>
              <a:schemeClr val="bg1"/>
            </a:solidFill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2" name="Graphic 9" descr="Lightbulb">
            <a:extLst>
              <a:ext uri="{FF2B5EF4-FFF2-40B4-BE49-F238E27FC236}">
                <a16:creationId xmlns:a16="http://schemas.microsoft.com/office/drawing/2014/main" id="{56119189-F2B1-4A93-A921-5E1380CA2002}"/>
              </a:ext>
            </a:extLst>
          </p:cNvPr>
          <p:cNvGrpSpPr/>
          <p:nvPr/>
        </p:nvGrpSpPr>
        <p:grpSpPr>
          <a:xfrm>
            <a:off x="2962000" y="4298416"/>
            <a:ext cx="379652" cy="379652"/>
            <a:chOff x="3949334" y="4329349"/>
            <a:chExt cx="506202" cy="5062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4516FD8-708C-4ECC-99A7-61FBB1AB68A6}"/>
                </a:ext>
              </a:extLst>
            </p:cNvPr>
            <p:cNvSpPr/>
            <p:nvPr/>
          </p:nvSpPr>
          <p:spPr>
            <a:xfrm>
              <a:off x="4133886" y="4666817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5686220-FFC4-4935-A1BF-E7ABA5678CF3}"/>
                </a:ext>
              </a:extLst>
            </p:cNvPr>
            <p:cNvSpPr/>
            <p:nvPr/>
          </p:nvSpPr>
          <p:spPr>
            <a:xfrm>
              <a:off x="4133886" y="4719546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B6FACD48-2DE1-493F-9733-9FFE09CD4882}"/>
                </a:ext>
              </a:extLst>
            </p:cNvPr>
            <p:cNvSpPr/>
            <p:nvPr/>
          </p:nvSpPr>
          <p:spPr>
            <a:xfrm>
              <a:off x="4168160" y="4772275"/>
              <a:ext cx="68548" cy="31637"/>
            </a:xfrm>
            <a:custGeom>
              <a:avLst/>
              <a:gdLst>
                <a:gd name="connsiteX0" fmla="*/ 0 w 68548"/>
                <a:gd name="connsiteY0" fmla="*/ 0 h 31637"/>
                <a:gd name="connsiteX1" fmla="*/ 34274 w 68548"/>
                <a:gd name="connsiteY1" fmla="*/ 31638 h 31637"/>
                <a:gd name="connsiteX2" fmla="*/ 68548 w 68548"/>
                <a:gd name="connsiteY2" fmla="*/ 0 h 31637"/>
                <a:gd name="connsiteX3" fmla="*/ 0 w 68548"/>
                <a:gd name="connsiteY3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48" h="31637">
                  <a:moveTo>
                    <a:pt x="0" y="0"/>
                  </a:moveTo>
                  <a:cubicBezTo>
                    <a:pt x="1582" y="17928"/>
                    <a:pt x="16346" y="31638"/>
                    <a:pt x="34274" y="31638"/>
                  </a:cubicBezTo>
                  <a:cubicBezTo>
                    <a:pt x="52202" y="31638"/>
                    <a:pt x="66966" y="17928"/>
                    <a:pt x="6854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71B0C0F3-2558-4D44-95D7-773393BB67F4}"/>
                </a:ext>
              </a:extLst>
            </p:cNvPr>
            <p:cNvSpPr/>
            <p:nvPr/>
          </p:nvSpPr>
          <p:spPr>
            <a:xfrm>
              <a:off x="4065338" y="4360986"/>
              <a:ext cx="274192" cy="284738"/>
            </a:xfrm>
            <a:custGeom>
              <a:avLst/>
              <a:gdLst>
                <a:gd name="connsiteX0" fmla="*/ 137096 w 274192"/>
                <a:gd name="connsiteY0" fmla="*/ 0 h 284738"/>
                <a:gd name="connsiteX1" fmla="*/ 137096 w 274192"/>
                <a:gd name="connsiteY1" fmla="*/ 0 h 284738"/>
                <a:gd name="connsiteX2" fmla="*/ 137096 w 274192"/>
                <a:gd name="connsiteY2" fmla="*/ 0 h 284738"/>
                <a:gd name="connsiteX3" fmla="*/ 0 w 274192"/>
                <a:gd name="connsiteY3" fmla="*/ 135515 h 284738"/>
                <a:gd name="connsiteX4" fmla="*/ 0 w 274192"/>
                <a:gd name="connsiteY4" fmla="*/ 140260 h 284738"/>
                <a:gd name="connsiteX5" fmla="*/ 9491 w 274192"/>
                <a:gd name="connsiteY5" fmla="*/ 187717 h 284738"/>
                <a:gd name="connsiteX6" fmla="*/ 33220 w 274192"/>
                <a:gd name="connsiteY6" fmla="*/ 226736 h 284738"/>
                <a:gd name="connsiteX7" fmla="*/ 65384 w 274192"/>
                <a:gd name="connsiteY7" fmla="*/ 278938 h 284738"/>
                <a:gd name="connsiteX8" fmla="*/ 74876 w 274192"/>
                <a:gd name="connsiteY8" fmla="*/ 284739 h 284738"/>
                <a:gd name="connsiteX9" fmla="*/ 199317 w 274192"/>
                <a:gd name="connsiteY9" fmla="*/ 284739 h 284738"/>
                <a:gd name="connsiteX10" fmla="*/ 208808 w 274192"/>
                <a:gd name="connsiteY10" fmla="*/ 278938 h 284738"/>
                <a:gd name="connsiteX11" fmla="*/ 240973 w 274192"/>
                <a:gd name="connsiteY11" fmla="*/ 226736 h 284738"/>
                <a:gd name="connsiteX12" fmla="*/ 264701 w 274192"/>
                <a:gd name="connsiteY12" fmla="*/ 187717 h 284738"/>
                <a:gd name="connsiteX13" fmla="*/ 274193 w 274192"/>
                <a:gd name="connsiteY13" fmla="*/ 140260 h 284738"/>
                <a:gd name="connsiteX14" fmla="*/ 274193 w 274192"/>
                <a:gd name="connsiteY14" fmla="*/ 135515 h 284738"/>
                <a:gd name="connsiteX15" fmla="*/ 137096 w 274192"/>
                <a:gd name="connsiteY15" fmla="*/ 0 h 284738"/>
                <a:gd name="connsiteX16" fmla="*/ 242555 w 274192"/>
                <a:gd name="connsiteY16" fmla="*/ 139733 h 284738"/>
                <a:gd name="connsiteX17" fmla="*/ 235173 w 274192"/>
                <a:gd name="connsiteY17" fmla="*/ 176643 h 284738"/>
                <a:gd name="connsiteX18" fmla="*/ 217245 w 274192"/>
                <a:gd name="connsiteY18" fmla="*/ 205645 h 284738"/>
                <a:gd name="connsiteX19" fmla="*/ 186662 w 274192"/>
                <a:gd name="connsiteY19" fmla="*/ 253101 h 284738"/>
                <a:gd name="connsiteX20" fmla="*/ 137096 w 274192"/>
                <a:gd name="connsiteY20" fmla="*/ 253101 h 284738"/>
                <a:gd name="connsiteX21" fmla="*/ 88058 w 274192"/>
                <a:gd name="connsiteY21" fmla="*/ 253101 h 284738"/>
                <a:gd name="connsiteX22" fmla="*/ 57475 w 274192"/>
                <a:gd name="connsiteY22" fmla="*/ 205645 h 284738"/>
                <a:gd name="connsiteX23" fmla="*/ 39547 w 274192"/>
                <a:gd name="connsiteY23" fmla="*/ 176643 h 284738"/>
                <a:gd name="connsiteX24" fmla="*/ 32165 w 274192"/>
                <a:gd name="connsiteY24" fmla="*/ 139733 h 284738"/>
                <a:gd name="connsiteX25" fmla="*/ 32165 w 274192"/>
                <a:gd name="connsiteY25" fmla="*/ 135515 h 284738"/>
                <a:gd name="connsiteX26" fmla="*/ 137624 w 274192"/>
                <a:gd name="connsiteY26" fmla="*/ 31110 h 284738"/>
                <a:gd name="connsiteX27" fmla="*/ 137624 w 274192"/>
                <a:gd name="connsiteY27" fmla="*/ 31110 h 284738"/>
                <a:gd name="connsiteX28" fmla="*/ 137624 w 274192"/>
                <a:gd name="connsiteY28" fmla="*/ 31110 h 284738"/>
                <a:gd name="connsiteX29" fmla="*/ 137624 w 274192"/>
                <a:gd name="connsiteY29" fmla="*/ 31110 h 284738"/>
                <a:gd name="connsiteX30" fmla="*/ 137624 w 274192"/>
                <a:gd name="connsiteY30" fmla="*/ 31110 h 284738"/>
                <a:gd name="connsiteX31" fmla="*/ 137624 w 274192"/>
                <a:gd name="connsiteY31" fmla="*/ 31110 h 284738"/>
                <a:gd name="connsiteX32" fmla="*/ 137624 w 274192"/>
                <a:gd name="connsiteY32" fmla="*/ 31110 h 284738"/>
                <a:gd name="connsiteX33" fmla="*/ 243082 w 274192"/>
                <a:gd name="connsiteY33" fmla="*/ 135515 h 284738"/>
                <a:gd name="connsiteX34" fmla="*/ 243082 w 274192"/>
                <a:gd name="connsiteY34" fmla="*/ 139733 h 28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4192" h="284738">
                  <a:moveTo>
                    <a:pt x="137096" y="0"/>
                  </a:moveTo>
                  <a:cubicBezTo>
                    <a:pt x="137096" y="0"/>
                    <a:pt x="137096" y="0"/>
                    <a:pt x="137096" y="0"/>
                  </a:cubicBezTo>
                  <a:cubicBezTo>
                    <a:pt x="137096" y="0"/>
                    <a:pt x="137096" y="0"/>
                    <a:pt x="137096" y="0"/>
                  </a:cubicBezTo>
                  <a:cubicBezTo>
                    <a:pt x="62221" y="527"/>
                    <a:pt x="1582" y="60639"/>
                    <a:pt x="0" y="135515"/>
                  </a:cubicBezTo>
                  <a:lnTo>
                    <a:pt x="0" y="140260"/>
                  </a:lnTo>
                  <a:cubicBezTo>
                    <a:pt x="527" y="156606"/>
                    <a:pt x="3691" y="172425"/>
                    <a:pt x="9491" y="187717"/>
                  </a:cubicBezTo>
                  <a:cubicBezTo>
                    <a:pt x="15292" y="201954"/>
                    <a:pt x="23201" y="215136"/>
                    <a:pt x="33220" y="226736"/>
                  </a:cubicBezTo>
                  <a:cubicBezTo>
                    <a:pt x="45875" y="240446"/>
                    <a:pt x="59584" y="267338"/>
                    <a:pt x="65384" y="278938"/>
                  </a:cubicBezTo>
                  <a:cubicBezTo>
                    <a:pt x="66966" y="282629"/>
                    <a:pt x="70657" y="284739"/>
                    <a:pt x="74876" y="284739"/>
                  </a:cubicBezTo>
                  <a:lnTo>
                    <a:pt x="199317" y="284739"/>
                  </a:lnTo>
                  <a:cubicBezTo>
                    <a:pt x="203535" y="284739"/>
                    <a:pt x="207226" y="282629"/>
                    <a:pt x="208808" y="278938"/>
                  </a:cubicBezTo>
                  <a:cubicBezTo>
                    <a:pt x="214609" y="267338"/>
                    <a:pt x="228318" y="240446"/>
                    <a:pt x="240973" y="226736"/>
                  </a:cubicBezTo>
                  <a:cubicBezTo>
                    <a:pt x="250992" y="215136"/>
                    <a:pt x="259429" y="201954"/>
                    <a:pt x="264701" y="187717"/>
                  </a:cubicBezTo>
                  <a:cubicBezTo>
                    <a:pt x="270502" y="172425"/>
                    <a:pt x="273665" y="156606"/>
                    <a:pt x="274193" y="140260"/>
                  </a:cubicBezTo>
                  <a:lnTo>
                    <a:pt x="274193" y="135515"/>
                  </a:lnTo>
                  <a:cubicBezTo>
                    <a:pt x="272611" y="60639"/>
                    <a:pt x="211972" y="527"/>
                    <a:pt x="137096" y="0"/>
                  </a:cubicBezTo>
                  <a:close/>
                  <a:moveTo>
                    <a:pt x="242555" y="139733"/>
                  </a:moveTo>
                  <a:cubicBezTo>
                    <a:pt x="242028" y="152388"/>
                    <a:pt x="239391" y="165043"/>
                    <a:pt x="235173" y="176643"/>
                  </a:cubicBezTo>
                  <a:cubicBezTo>
                    <a:pt x="230955" y="187189"/>
                    <a:pt x="225154" y="197208"/>
                    <a:pt x="217245" y="205645"/>
                  </a:cubicBezTo>
                  <a:cubicBezTo>
                    <a:pt x="205117" y="220409"/>
                    <a:pt x="194571" y="236228"/>
                    <a:pt x="186662" y="253101"/>
                  </a:cubicBezTo>
                  <a:lnTo>
                    <a:pt x="137096" y="253101"/>
                  </a:lnTo>
                  <a:lnTo>
                    <a:pt x="88058" y="253101"/>
                  </a:lnTo>
                  <a:cubicBezTo>
                    <a:pt x="79621" y="236228"/>
                    <a:pt x="69075" y="220409"/>
                    <a:pt x="57475" y="205645"/>
                  </a:cubicBezTo>
                  <a:cubicBezTo>
                    <a:pt x="50093" y="197208"/>
                    <a:pt x="43765" y="187189"/>
                    <a:pt x="39547" y="176643"/>
                  </a:cubicBezTo>
                  <a:cubicBezTo>
                    <a:pt x="34801" y="165043"/>
                    <a:pt x="32692" y="152388"/>
                    <a:pt x="32165" y="139733"/>
                  </a:cubicBezTo>
                  <a:lnTo>
                    <a:pt x="32165" y="135515"/>
                  </a:lnTo>
                  <a:cubicBezTo>
                    <a:pt x="33220" y="78039"/>
                    <a:pt x="80149" y="31638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37624" y="31110"/>
                    <a:pt x="137624" y="31110"/>
                    <a:pt x="137624" y="31110"/>
                  </a:cubicBezTo>
                  <a:cubicBezTo>
                    <a:pt x="137624" y="31110"/>
                    <a:pt x="137624" y="31110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95099" y="31638"/>
                    <a:pt x="242028" y="77512"/>
                    <a:pt x="243082" y="135515"/>
                  </a:cubicBezTo>
                  <a:lnTo>
                    <a:pt x="243082" y="139733"/>
                  </a:lnTo>
                  <a:close/>
                </a:path>
              </a:pathLst>
            </a:custGeom>
            <a:solidFill>
              <a:schemeClr val="bg1"/>
            </a:solidFill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7" name="Graphic 10" descr="Gears">
            <a:extLst>
              <a:ext uri="{FF2B5EF4-FFF2-40B4-BE49-F238E27FC236}">
                <a16:creationId xmlns:a16="http://schemas.microsoft.com/office/drawing/2014/main" id="{DBF21B97-753C-434F-93F9-4F6F134E8DED}"/>
              </a:ext>
            </a:extLst>
          </p:cNvPr>
          <p:cNvGrpSpPr/>
          <p:nvPr/>
        </p:nvGrpSpPr>
        <p:grpSpPr>
          <a:xfrm>
            <a:off x="5846305" y="4303741"/>
            <a:ext cx="304544" cy="368535"/>
            <a:chOff x="7795074" y="4336449"/>
            <a:chExt cx="406058" cy="491380"/>
          </a:xfrm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5996F89-01F7-43F6-855C-AFBBF08F5512}"/>
                </a:ext>
              </a:extLst>
            </p:cNvPr>
            <p:cNvSpPr/>
            <p:nvPr/>
          </p:nvSpPr>
          <p:spPr>
            <a:xfrm>
              <a:off x="7935824" y="4336449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237905 w 265307"/>
                <a:gd name="connsiteY5" fmla="*/ 10338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7403 w 265307"/>
                <a:gd name="connsiteY16" fmla="*/ 49823 h 264685"/>
                <a:gd name="connsiteX17" fmla="*/ 37367 w 265307"/>
                <a:gd name="connsiteY17" fmla="*/ 79094 h 264685"/>
                <a:gd name="connsiteX18" fmla="*/ 27403 w 265307"/>
                <a:gd name="connsiteY18" fmla="*/ 103383 h 264685"/>
                <a:gd name="connsiteX19" fmla="*/ 0 w 265307"/>
                <a:gd name="connsiteY19" fmla="*/ 117084 h 264685"/>
                <a:gd name="connsiteX20" fmla="*/ 0 w 265307"/>
                <a:gd name="connsiteY20" fmla="*/ 148224 h 264685"/>
                <a:gd name="connsiteX21" fmla="*/ 27403 w 265307"/>
                <a:gd name="connsiteY21" fmla="*/ 161925 h 264685"/>
                <a:gd name="connsiteX22" fmla="*/ 37367 w 265307"/>
                <a:gd name="connsiteY22" fmla="*/ 186214 h 264685"/>
                <a:gd name="connsiteX23" fmla="*/ 27403 w 265307"/>
                <a:gd name="connsiteY23" fmla="*/ 215485 h 264685"/>
                <a:gd name="connsiteX24" fmla="*/ 49200 w 265307"/>
                <a:gd name="connsiteY24" fmla="*/ 237282 h 264685"/>
                <a:gd name="connsiteX25" fmla="*/ 78471 w 265307"/>
                <a:gd name="connsiteY25" fmla="*/ 227318 h 264685"/>
                <a:gd name="connsiteX26" fmla="*/ 102760 w 265307"/>
                <a:gd name="connsiteY26" fmla="*/ 237282 h 264685"/>
                <a:gd name="connsiteX27" fmla="*/ 116461 w 265307"/>
                <a:gd name="connsiteY27" fmla="*/ 264685 h 264685"/>
                <a:gd name="connsiteX28" fmla="*/ 147601 w 265307"/>
                <a:gd name="connsiteY28" fmla="*/ 264685 h 264685"/>
                <a:gd name="connsiteX29" fmla="*/ 161302 w 265307"/>
                <a:gd name="connsiteY29" fmla="*/ 237282 h 264685"/>
                <a:gd name="connsiteX30" fmla="*/ 185591 w 265307"/>
                <a:gd name="connsiteY30" fmla="*/ 227318 h 264685"/>
                <a:gd name="connsiteX31" fmla="*/ 214862 w 265307"/>
                <a:gd name="connsiteY31" fmla="*/ 237282 h 264685"/>
                <a:gd name="connsiteX32" fmla="*/ 237282 w 265307"/>
                <a:gd name="connsiteY32" fmla="*/ 215485 h 264685"/>
                <a:gd name="connsiteX33" fmla="*/ 227318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7120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188" y="179363"/>
                    <a:pt x="132654" y="179363"/>
                  </a:cubicBezTo>
                  <a:close/>
                  <a:moveTo>
                    <a:pt x="237905" y="103383"/>
                  </a:moveTo>
                  <a:cubicBezTo>
                    <a:pt x="235414" y="94664"/>
                    <a:pt x="232300" y="86568"/>
                    <a:pt x="227941" y="79094"/>
                  </a:cubicBez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644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7403" y="49823"/>
                  </a:lnTo>
                  <a:lnTo>
                    <a:pt x="37367" y="79094"/>
                  </a:lnTo>
                  <a:cubicBezTo>
                    <a:pt x="33008" y="86568"/>
                    <a:pt x="29894" y="94664"/>
                    <a:pt x="27403" y="103383"/>
                  </a:cubicBezTo>
                  <a:lnTo>
                    <a:pt x="0" y="117084"/>
                  </a:lnTo>
                  <a:lnTo>
                    <a:pt x="0" y="148224"/>
                  </a:lnTo>
                  <a:lnTo>
                    <a:pt x="27403" y="161925"/>
                  </a:lnTo>
                  <a:cubicBezTo>
                    <a:pt x="29894" y="170644"/>
                    <a:pt x="33008" y="178740"/>
                    <a:pt x="37367" y="186214"/>
                  </a:cubicBezTo>
                  <a:lnTo>
                    <a:pt x="27403" y="215485"/>
                  </a:lnTo>
                  <a:lnTo>
                    <a:pt x="49200" y="237282"/>
                  </a:lnTo>
                  <a:lnTo>
                    <a:pt x="78471" y="227318"/>
                  </a:lnTo>
                  <a:cubicBezTo>
                    <a:pt x="85945" y="231677"/>
                    <a:pt x="94041" y="234791"/>
                    <a:pt x="102760" y="237282"/>
                  </a:cubicBezTo>
                  <a:lnTo>
                    <a:pt x="116461" y="264685"/>
                  </a:lnTo>
                  <a:lnTo>
                    <a:pt x="147601" y="264685"/>
                  </a:lnTo>
                  <a:lnTo>
                    <a:pt x="161302" y="237282"/>
                  </a:lnTo>
                  <a:cubicBezTo>
                    <a:pt x="170021" y="234791"/>
                    <a:pt x="178118" y="231677"/>
                    <a:pt x="185591" y="227318"/>
                  </a:cubicBezTo>
                  <a:lnTo>
                    <a:pt x="214862" y="237282"/>
                  </a:lnTo>
                  <a:lnTo>
                    <a:pt x="237282" y="215485"/>
                  </a:lnTo>
                  <a:lnTo>
                    <a:pt x="227318" y="186214"/>
                  </a:lnTo>
                  <a:cubicBezTo>
                    <a:pt x="231677" y="178740"/>
                    <a:pt x="235414" y="170021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lose/>
                </a:path>
              </a:pathLst>
            </a:custGeom>
            <a:solidFill>
              <a:schemeClr val="bg1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7821AEB-4539-403A-B4F6-2AC1A4C49E60}"/>
                </a:ext>
              </a:extLst>
            </p:cNvPr>
            <p:cNvSpPr/>
            <p:nvPr/>
          </p:nvSpPr>
          <p:spPr>
            <a:xfrm>
              <a:off x="7795074" y="4563144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132654 w 265307"/>
                <a:gd name="connsiteY5" fmla="*/ 17936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8025 w 265307"/>
                <a:gd name="connsiteY16" fmla="*/ 49200 h 264685"/>
                <a:gd name="connsiteX17" fmla="*/ 37367 w 265307"/>
                <a:gd name="connsiteY17" fmla="*/ 78471 h 264685"/>
                <a:gd name="connsiteX18" fmla="*/ 27403 w 265307"/>
                <a:gd name="connsiteY18" fmla="*/ 102760 h 264685"/>
                <a:gd name="connsiteX19" fmla="*/ 0 w 265307"/>
                <a:gd name="connsiteY19" fmla="*/ 116461 h 264685"/>
                <a:gd name="connsiteX20" fmla="*/ 0 w 265307"/>
                <a:gd name="connsiteY20" fmla="*/ 147601 h 264685"/>
                <a:gd name="connsiteX21" fmla="*/ 27403 w 265307"/>
                <a:gd name="connsiteY21" fmla="*/ 161302 h 264685"/>
                <a:gd name="connsiteX22" fmla="*/ 37367 w 265307"/>
                <a:gd name="connsiteY22" fmla="*/ 185591 h 264685"/>
                <a:gd name="connsiteX23" fmla="*/ 28025 w 265307"/>
                <a:gd name="connsiteY23" fmla="*/ 214862 h 264685"/>
                <a:gd name="connsiteX24" fmla="*/ 49823 w 265307"/>
                <a:gd name="connsiteY24" fmla="*/ 236660 h 264685"/>
                <a:gd name="connsiteX25" fmla="*/ 79094 w 265307"/>
                <a:gd name="connsiteY25" fmla="*/ 227318 h 264685"/>
                <a:gd name="connsiteX26" fmla="*/ 103383 w 265307"/>
                <a:gd name="connsiteY26" fmla="*/ 237282 h 264685"/>
                <a:gd name="connsiteX27" fmla="*/ 117084 w 265307"/>
                <a:gd name="connsiteY27" fmla="*/ 264685 h 264685"/>
                <a:gd name="connsiteX28" fmla="*/ 148224 w 265307"/>
                <a:gd name="connsiteY28" fmla="*/ 264685 h 264685"/>
                <a:gd name="connsiteX29" fmla="*/ 161925 w 265307"/>
                <a:gd name="connsiteY29" fmla="*/ 237282 h 264685"/>
                <a:gd name="connsiteX30" fmla="*/ 186214 w 265307"/>
                <a:gd name="connsiteY30" fmla="*/ 227318 h 264685"/>
                <a:gd name="connsiteX31" fmla="*/ 215485 w 265307"/>
                <a:gd name="connsiteY31" fmla="*/ 237282 h 264685"/>
                <a:gd name="connsiteX32" fmla="*/ 237282 w 265307"/>
                <a:gd name="connsiteY32" fmla="*/ 214862 h 264685"/>
                <a:gd name="connsiteX33" fmla="*/ 227941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  <a:gd name="connsiteX38" fmla="*/ 227941 w 265307"/>
                <a:gd name="connsiteY38" fmla="*/ 79094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6497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811" y="179363"/>
                    <a:pt x="132654" y="179363"/>
                  </a:cubicBezTo>
                  <a:lnTo>
                    <a:pt x="132654" y="179363"/>
                  </a:lnTo>
                  <a:close/>
                  <a:moveTo>
                    <a:pt x="227941" y="79094"/>
                  </a:move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021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8025" y="49200"/>
                  </a:lnTo>
                  <a:lnTo>
                    <a:pt x="37367" y="78471"/>
                  </a:lnTo>
                  <a:cubicBezTo>
                    <a:pt x="33008" y="85945"/>
                    <a:pt x="29894" y="94664"/>
                    <a:pt x="27403" y="102760"/>
                  </a:cubicBezTo>
                  <a:lnTo>
                    <a:pt x="0" y="116461"/>
                  </a:lnTo>
                  <a:lnTo>
                    <a:pt x="0" y="147601"/>
                  </a:lnTo>
                  <a:lnTo>
                    <a:pt x="27403" y="161302"/>
                  </a:lnTo>
                  <a:cubicBezTo>
                    <a:pt x="29894" y="170021"/>
                    <a:pt x="33008" y="178118"/>
                    <a:pt x="37367" y="185591"/>
                  </a:cubicBezTo>
                  <a:lnTo>
                    <a:pt x="28025" y="214862"/>
                  </a:lnTo>
                  <a:lnTo>
                    <a:pt x="49823" y="236660"/>
                  </a:lnTo>
                  <a:lnTo>
                    <a:pt x="79094" y="227318"/>
                  </a:lnTo>
                  <a:cubicBezTo>
                    <a:pt x="86568" y="231677"/>
                    <a:pt x="94664" y="234791"/>
                    <a:pt x="103383" y="237282"/>
                  </a:cubicBezTo>
                  <a:lnTo>
                    <a:pt x="117084" y="264685"/>
                  </a:lnTo>
                  <a:lnTo>
                    <a:pt x="148224" y="264685"/>
                  </a:lnTo>
                  <a:lnTo>
                    <a:pt x="161925" y="237282"/>
                  </a:lnTo>
                  <a:cubicBezTo>
                    <a:pt x="170644" y="234791"/>
                    <a:pt x="178740" y="231677"/>
                    <a:pt x="186214" y="227318"/>
                  </a:cubicBezTo>
                  <a:lnTo>
                    <a:pt x="215485" y="237282"/>
                  </a:lnTo>
                  <a:lnTo>
                    <a:pt x="237282" y="214862"/>
                  </a:lnTo>
                  <a:lnTo>
                    <a:pt x="227941" y="186214"/>
                  </a:lnTo>
                  <a:cubicBezTo>
                    <a:pt x="232300" y="178740"/>
                    <a:pt x="235414" y="170644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ubicBezTo>
                    <a:pt x="235414" y="94664"/>
                    <a:pt x="232300" y="86568"/>
                    <a:pt x="227941" y="79094"/>
                  </a:cubicBezTo>
                  <a:close/>
                </a:path>
              </a:pathLst>
            </a:custGeom>
            <a:solidFill>
              <a:schemeClr val="bg1"/>
            </a:solidFill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50" name="Graphic 23" descr="Trophy">
            <a:extLst>
              <a:ext uri="{FF2B5EF4-FFF2-40B4-BE49-F238E27FC236}">
                <a16:creationId xmlns:a16="http://schemas.microsoft.com/office/drawing/2014/main" id="{81FB22CE-27C7-4F0A-83E4-2FC15E2B9232}"/>
              </a:ext>
            </a:extLst>
          </p:cNvPr>
          <p:cNvSpPr/>
          <p:nvPr/>
        </p:nvSpPr>
        <p:spPr>
          <a:xfrm>
            <a:off x="8259580" y="1877527"/>
            <a:ext cx="283369" cy="319397"/>
          </a:xfrm>
          <a:custGeom>
            <a:avLst/>
            <a:gdLst>
              <a:gd name="connsiteX0" fmla="*/ 323310 w 377825"/>
              <a:gd name="connsiteY0" fmla="*/ 205105 h 425862"/>
              <a:gd name="connsiteX1" fmla="*/ 247745 w 377825"/>
              <a:gd name="connsiteY1" fmla="*/ 241268 h 425862"/>
              <a:gd name="connsiteX2" fmla="*/ 280130 w 377825"/>
              <a:gd name="connsiteY2" fmla="*/ 208343 h 425862"/>
              <a:gd name="connsiteX3" fmla="*/ 292544 w 377825"/>
              <a:gd name="connsiteY3" fmla="*/ 192151 h 425862"/>
              <a:gd name="connsiteX4" fmla="*/ 307118 w 377825"/>
              <a:gd name="connsiteY4" fmla="*/ 140875 h 425862"/>
              <a:gd name="connsiteX5" fmla="*/ 307118 w 377825"/>
              <a:gd name="connsiteY5" fmla="*/ 70707 h 425862"/>
              <a:gd name="connsiteX6" fmla="*/ 344900 w 377825"/>
              <a:gd name="connsiteY6" fmla="*/ 70707 h 425862"/>
              <a:gd name="connsiteX7" fmla="*/ 344900 w 377825"/>
              <a:gd name="connsiteY7" fmla="*/ 152749 h 425862"/>
              <a:gd name="connsiteX8" fmla="*/ 323310 w 377825"/>
              <a:gd name="connsiteY8" fmla="*/ 205105 h 425862"/>
              <a:gd name="connsiteX9" fmla="*/ 55055 w 377825"/>
              <a:gd name="connsiteY9" fmla="*/ 205105 h 425862"/>
              <a:gd name="connsiteX10" fmla="*/ 32385 w 377825"/>
              <a:gd name="connsiteY10" fmla="*/ 152749 h 425862"/>
              <a:gd name="connsiteX11" fmla="*/ 32385 w 377825"/>
              <a:gd name="connsiteY11" fmla="*/ 70168 h 425862"/>
              <a:gd name="connsiteX12" fmla="*/ 70168 w 377825"/>
              <a:gd name="connsiteY12" fmla="*/ 70168 h 425862"/>
              <a:gd name="connsiteX13" fmla="*/ 70168 w 377825"/>
              <a:gd name="connsiteY13" fmla="*/ 140335 h 425862"/>
              <a:gd name="connsiteX14" fmla="*/ 84741 w 377825"/>
              <a:gd name="connsiteY14" fmla="*/ 191611 h 425862"/>
              <a:gd name="connsiteX15" fmla="*/ 97155 w 377825"/>
              <a:gd name="connsiteY15" fmla="*/ 207804 h 425862"/>
              <a:gd name="connsiteX16" fmla="*/ 129540 w 377825"/>
              <a:gd name="connsiteY16" fmla="*/ 240728 h 425862"/>
              <a:gd name="connsiteX17" fmla="*/ 55055 w 377825"/>
              <a:gd name="connsiteY17" fmla="*/ 205105 h 425862"/>
              <a:gd name="connsiteX18" fmla="*/ 377825 w 377825"/>
              <a:gd name="connsiteY18" fmla="*/ 151130 h 425862"/>
              <a:gd name="connsiteX19" fmla="*/ 377825 w 377825"/>
              <a:gd name="connsiteY19" fmla="*/ 37783 h 425862"/>
              <a:gd name="connsiteX20" fmla="*/ 307658 w 377825"/>
              <a:gd name="connsiteY20" fmla="*/ 37783 h 425862"/>
              <a:gd name="connsiteX21" fmla="*/ 307658 w 377825"/>
              <a:gd name="connsiteY21" fmla="*/ 0 h 425862"/>
              <a:gd name="connsiteX22" fmla="*/ 188913 w 377825"/>
              <a:gd name="connsiteY22" fmla="*/ 0 h 425862"/>
              <a:gd name="connsiteX23" fmla="*/ 70168 w 377825"/>
              <a:gd name="connsiteY23" fmla="*/ 0 h 425862"/>
              <a:gd name="connsiteX24" fmla="*/ 70168 w 377825"/>
              <a:gd name="connsiteY24" fmla="*/ 37783 h 425862"/>
              <a:gd name="connsiteX25" fmla="*/ 0 w 377825"/>
              <a:gd name="connsiteY25" fmla="*/ 37783 h 425862"/>
              <a:gd name="connsiteX26" fmla="*/ 0 w 377825"/>
              <a:gd name="connsiteY26" fmla="*/ 150590 h 425862"/>
              <a:gd name="connsiteX27" fmla="*/ 30766 w 377825"/>
              <a:gd name="connsiteY27" fmla="*/ 226155 h 425862"/>
              <a:gd name="connsiteX28" fmla="*/ 159766 w 377825"/>
              <a:gd name="connsiteY28" fmla="*/ 274733 h 425862"/>
              <a:gd name="connsiteX29" fmla="*/ 167323 w 377825"/>
              <a:gd name="connsiteY29" fmla="*/ 301720 h 425862"/>
              <a:gd name="connsiteX30" fmla="*/ 167323 w 377825"/>
              <a:gd name="connsiteY30" fmla="*/ 371888 h 425862"/>
              <a:gd name="connsiteX31" fmla="*/ 140335 w 377825"/>
              <a:gd name="connsiteY31" fmla="*/ 371888 h 425862"/>
              <a:gd name="connsiteX32" fmla="*/ 118745 w 377825"/>
              <a:gd name="connsiteY32" fmla="*/ 393478 h 425862"/>
              <a:gd name="connsiteX33" fmla="*/ 91758 w 377825"/>
              <a:gd name="connsiteY33" fmla="*/ 393478 h 425862"/>
              <a:gd name="connsiteX34" fmla="*/ 70168 w 377825"/>
              <a:gd name="connsiteY34" fmla="*/ 415068 h 425862"/>
              <a:gd name="connsiteX35" fmla="*/ 70168 w 377825"/>
              <a:gd name="connsiteY35" fmla="*/ 425863 h 425862"/>
              <a:gd name="connsiteX36" fmla="*/ 307658 w 377825"/>
              <a:gd name="connsiteY36" fmla="*/ 425863 h 425862"/>
              <a:gd name="connsiteX37" fmla="*/ 307658 w 377825"/>
              <a:gd name="connsiteY37" fmla="*/ 415068 h 425862"/>
              <a:gd name="connsiteX38" fmla="*/ 286068 w 377825"/>
              <a:gd name="connsiteY38" fmla="*/ 393478 h 425862"/>
              <a:gd name="connsiteX39" fmla="*/ 259080 w 377825"/>
              <a:gd name="connsiteY39" fmla="*/ 393478 h 425862"/>
              <a:gd name="connsiteX40" fmla="*/ 237490 w 377825"/>
              <a:gd name="connsiteY40" fmla="*/ 371888 h 425862"/>
              <a:gd name="connsiteX41" fmla="*/ 210503 w 377825"/>
              <a:gd name="connsiteY41" fmla="*/ 371888 h 425862"/>
              <a:gd name="connsiteX42" fmla="*/ 210503 w 377825"/>
              <a:gd name="connsiteY42" fmla="*/ 302260 h 425862"/>
              <a:gd name="connsiteX43" fmla="*/ 218059 w 377825"/>
              <a:gd name="connsiteY43" fmla="*/ 275273 h 425862"/>
              <a:gd name="connsiteX44" fmla="*/ 347059 w 377825"/>
              <a:gd name="connsiteY44" fmla="*/ 226695 h 425862"/>
              <a:gd name="connsiteX45" fmla="*/ 377825 w 377825"/>
              <a:gd name="connsiteY45" fmla="*/ 151130 h 425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77825" h="425862">
                <a:moveTo>
                  <a:pt x="323310" y="205105"/>
                </a:moveTo>
                <a:cubicBezTo>
                  <a:pt x="304419" y="224536"/>
                  <a:pt x="286607" y="236950"/>
                  <a:pt x="247745" y="241268"/>
                </a:cubicBezTo>
                <a:cubicBezTo>
                  <a:pt x="258001" y="231013"/>
                  <a:pt x="269875" y="220758"/>
                  <a:pt x="280130" y="208343"/>
                </a:cubicBezTo>
                <a:cubicBezTo>
                  <a:pt x="284448" y="203486"/>
                  <a:pt x="292544" y="192691"/>
                  <a:pt x="292544" y="192151"/>
                </a:cubicBezTo>
                <a:cubicBezTo>
                  <a:pt x="301720" y="177038"/>
                  <a:pt x="307118" y="159766"/>
                  <a:pt x="307118" y="140875"/>
                </a:cubicBezTo>
                <a:lnTo>
                  <a:pt x="307118" y="70707"/>
                </a:lnTo>
                <a:lnTo>
                  <a:pt x="344900" y="70707"/>
                </a:lnTo>
                <a:lnTo>
                  <a:pt x="344900" y="152749"/>
                </a:lnTo>
                <a:cubicBezTo>
                  <a:pt x="345440" y="153829"/>
                  <a:pt x="346519" y="180816"/>
                  <a:pt x="323310" y="205105"/>
                </a:cubicBezTo>
                <a:close/>
                <a:moveTo>
                  <a:pt x="55055" y="205105"/>
                </a:moveTo>
                <a:cubicBezTo>
                  <a:pt x="31305" y="180816"/>
                  <a:pt x="32385" y="153829"/>
                  <a:pt x="32385" y="152749"/>
                </a:cubicBezTo>
                <a:lnTo>
                  <a:pt x="32385" y="70168"/>
                </a:lnTo>
                <a:lnTo>
                  <a:pt x="70168" y="70168"/>
                </a:lnTo>
                <a:lnTo>
                  <a:pt x="70168" y="140335"/>
                </a:lnTo>
                <a:cubicBezTo>
                  <a:pt x="70168" y="159226"/>
                  <a:pt x="75565" y="176498"/>
                  <a:pt x="84741" y="191611"/>
                </a:cubicBezTo>
                <a:cubicBezTo>
                  <a:pt x="84741" y="192151"/>
                  <a:pt x="92837" y="203486"/>
                  <a:pt x="97155" y="207804"/>
                </a:cubicBezTo>
                <a:cubicBezTo>
                  <a:pt x="107950" y="220218"/>
                  <a:pt x="119285" y="230473"/>
                  <a:pt x="129540" y="240728"/>
                </a:cubicBezTo>
                <a:cubicBezTo>
                  <a:pt x="91758" y="236411"/>
                  <a:pt x="73406" y="223996"/>
                  <a:pt x="55055" y="205105"/>
                </a:cubicBezTo>
                <a:close/>
                <a:moveTo>
                  <a:pt x="377825" y="151130"/>
                </a:moveTo>
                <a:lnTo>
                  <a:pt x="377825" y="37783"/>
                </a:lnTo>
                <a:lnTo>
                  <a:pt x="307658" y="37783"/>
                </a:lnTo>
                <a:lnTo>
                  <a:pt x="307658" y="0"/>
                </a:lnTo>
                <a:lnTo>
                  <a:pt x="188913" y="0"/>
                </a:lnTo>
                <a:lnTo>
                  <a:pt x="70168" y="0"/>
                </a:lnTo>
                <a:lnTo>
                  <a:pt x="70168" y="37783"/>
                </a:lnTo>
                <a:lnTo>
                  <a:pt x="0" y="37783"/>
                </a:lnTo>
                <a:lnTo>
                  <a:pt x="0" y="150590"/>
                </a:lnTo>
                <a:cubicBezTo>
                  <a:pt x="0" y="155988"/>
                  <a:pt x="0" y="193231"/>
                  <a:pt x="30766" y="226155"/>
                </a:cubicBezTo>
                <a:cubicBezTo>
                  <a:pt x="60452" y="257461"/>
                  <a:pt x="96615" y="273653"/>
                  <a:pt x="159766" y="274733"/>
                </a:cubicBezTo>
                <a:cubicBezTo>
                  <a:pt x="164624" y="282829"/>
                  <a:pt x="167323" y="292005"/>
                  <a:pt x="167323" y="301720"/>
                </a:cubicBezTo>
                <a:lnTo>
                  <a:pt x="167323" y="371888"/>
                </a:lnTo>
                <a:lnTo>
                  <a:pt x="140335" y="371888"/>
                </a:lnTo>
                <a:cubicBezTo>
                  <a:pt x="128460" y="371888"/>
                  <a:pt x="118745" y="381603"/>
                  <a:pt x="118745" y="393478"/>
                </a:cubicBezTo>
                <a:lnTo>
                  <a:pt x="91758" y="393478"/>
                </a:lnTo>
                <a:cubicBezTo>
                  <a:pt x="79883" y="393478"/>
                  <a:pt x="70168" y="403193"/>
                  <a:pt x="70168" y="415068"/>
                </a:cubicBezTo>
                <a:lnTo>
                  <a:pt x="70168" y="425863"/>
                </a:lnTo>
                <a:lnTo>
                  <a:pt x="307658" y="425863"/>
                </a:lnTo>
                <a:lnTo>
                  <a:pt x="307658" y="415068"/>
                </a:lnTo>
                <a:cubicBezTo>
                  <a:pt x="307658" y="403193"/>
                  <a:pt x="297942" y="393478"/>
                  <a:pt x="286068" y="393478"/>
                </a:cubicBezTo>
                <a:lnTo>
                  <a:pt x="259080" y="393478"/>
                </a:lnTo>
                <a:cubicBezTo>
                  <a:pt x="259080" y="381603"/>
                  <a:pt x="249365" y="371888"/>
                  <a:pt x="237490" y="371888"/>
                </a:cubicBezTo>
                <a:lnTo>
                  <a:pt x="210503" y="371888"/>
                </a:lnTo>
                <a:lnTo>
                  <a:pt x="210503" y="302260"/>
                </a:lnTo>
                <a:cubicBezTo>
                  <a:pt x="210503" y="292545"/>
                  <a:pt x="213201" y="283369"/>
                  <a:pt x="218059" y="275273"/>
                </a:cubicBezTo>
                <a:cubicBezTo>
                  <a:pt x="281210" y="274193"/>
                  <a:pt x="317373" y="257461"/>
                  <a:pt x="347059" y="226695"/>
                </a:cubicBezTo>
                <a:cubicBezTo>
                  <a:pt x="377825" y="194310"/>
                  <a:pt x="377825" y="156528"/>
                  <a:pt x="377825" y="151130"/>
                </a:cubicBezTo>
                <a:close/>
              </a:path>
            </a:pathLst>
          </a:custGeom>
          <a:solidFill>
            <a:schemeClr val="accent6"/>
          </a:solidFill>
          <a:ln w="53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1" name="Graphic 26" descr="Gears">
            <a:extLst>
              <a:ext uri="{FF2B5EF4-FFF2-40B4-BE49-F238E27FC236}">
                <a16:creationId xmlns:a16="http://schemas.microsoft.com/office/drawing/2014/main" id="{E5F2BF56-3D65-4D40-BDE4-C997F5F9B3DF}"/>
              </a:ext>
            </a:extLst>
          </p:cNvPr>
          <p:cNvGrpSpPr/>
          <p:nvPr/>
        </p:nvGrpSpPr>
        <p:grpSpPr>
          <a:xfrm>
            <a:off x="8238405" y="4236458"/>
            <a:ext cx="304544" cy="368535"/>
            <a:chOff x="10550817" y="4246738"/>
            <a:chExt cx="406058" cy="491380"/>
          </a:xfrm>
          <a:solidFill>
            <a:schemeClr val="accent6"/>
          </a:solidFill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E03E7E3-DF13-402D-8F3E-03E197158FF8}"/>
                </a:ext>
              </a:extLst>
            </p:cNvPr>
            <p:cNvSpPr/>
            <p:nvPr/>
          </p:nvSpPr>
          <p:spPr>
            <a:xfrm>
              <a:off x="10691567" y="4246738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237905 w 265307"/>
                <a:gd name="connsiteY5" fmla="*/ 10338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7403 w 265307"/>
                <a:gd name="connsiteY16" fmla="*/ 49823 h 264685"/>
                <a:gd name="connsiteX17" fmla="*/ 37367 w 265307"/>
                <a:gd name="connsiteY17" fmla="*/ 79094 h 264685"/>
                <a:gd name="connsiteX18" fmla="*/ 27403 w 265307"/>
                <a:gd name="connsiteY18" fmla="*/ 103383 h 264685"/>
                <a:gd name="connsiteX19" fmla="*/ 0 w 265307"/>
                <a:gd name="connsiteY19" fmla="*/ 117084 h 264685"/>
                <a:gd name="connsiteX20" fmla="*/ 0 w 265307"/>
                <a:gd name="connsiteY20" fmla="*/ 148224 h 264685"/>
                <a:gd name="connsiteX21" fmla="*/ 27403 w 265307"/>
                <a:gd name="connsiteY21" fmla="*/ 161925 h 264685"/>
                <a:gd name="connsiteX22" fmla="*/ 37367 w 265307"/>
                <a:gd name="connsiteY22" fmla="*/ 186214 h 264685"/>
                <a:gd name="connsiteX23" fmla="*/ 27403 w 265307"/>
                <a:gd name="connsiteY23" fmla="*/ 215485 h 264685"/>
                <a:gd name="connsiteX24" fmla="*/ 49200 w 265307"/>
                <a:gd name="connsiteY24" fmla="*/ 237282 h 264685"/>
                <a:gd name="connsiteX25" fmla="*/ 78471 w 265307"/>
                <a:gd name="connsiteY25" fmla="*/ 227318 h 264685"/>
                <a:gd name="connsiteX26" fmla="*/ 102760 w 265307"/>
                <a:gd name="connsiteY26" fmla="*/ 237282 h 264685"/>
                <a:gd name="connsiteX27" fmla="*/ 116461 w 265307"/>
                <a:gd name="connsiteY27" fmla="*/ 264685 h 264685"/>
                <a:gd name="connsiteX28" fmla="*/ 147601 w 265307"/>
                <a:gd name="connsiteY28" fmla="*/ 264685 h 264685"/>
                <a:gd name="connsiteX29" fmla="*/ 161302 w 265307"/>
                <a:gd name="connsiteY29" fmla="*/ 237282 h 264685"/>
                <a:gd name="connsiteX30" fmla="*/ 185591 w 265307"/>
                <a:gd name="connsiteY30" fmla="*/ 227318 h 264685"/>
                <a:gd name="connsiteX31" fmla="*/ 214862 w 265307"/>
                <a:gd name="connsiteY31" fmla="*/ 237282 h 264685"/>
                <a:gd name="connsiteX32" fmla="*/ 237282 w 265307"/>
                <a:gd name="connsiteY32" fmla="*/ 215485 h 264685"/>
                <a:gd name="connsiteX33" fmla="*/ 227318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7120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188" y="179363"/>
                    <a:pt x="132654" y="179363"/>
                  </a:cubicBezTo>
                  <a:close/>
                  <a:moveTo>
                    <a:pt x="237905" y="103383"/>
                  </a:moveTo>
                  <a:cubicBezTo>
                    <a:pt x="235414" y="94664"/>
                    <a:pt x="232300" y="86568"/>
                    <a:pt x="227941" y="79094"/>
                  </a:cubicBez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644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7403" y="49823"/>
                  </a:lnTo>
                  <a:lnTo>
                    <a:pt x="37367" y="79094"/>
                  </a:lnTo>
                  <a:cubicBezTo>
                    <a:pt x="33008" y="86568"/>
                    <a:pt x="29894" y="94664"/>
                    <a:pt x="27403" y="103383"/>
                  </a:cubicBezTo>
                  <a:lnTo>
                    <a:pt x="0" y="117084"/>
                  </a:lnTo>
                  <a:lnTo>
                    <a:pt x="0" y="148224"/>
                  </a:lnTo>
                  <a:lnTo>
                    <a:pt x="27403" y="161925"/>
                  </a:lnTo>
                  <a:cubicBezTo>
                    <a:pt x="29894" y="170644"/>
                    <a:pt x="33008" y="178740"/>
                    <a:pt x="37367" y="186214"/>
                  </a:cubicBezTo>
                  <a:lnTo>
                    <a:pt x="27403" y="215485"/>
                  </a:lnTo>
                  <a:lnTo>
                    <a:pt x="49200" y="237282"/>
                  </a:lnTo>
                  <a:lnTo>
                    <a:pt x="78471" y="227318"/>
                  </a:lnTo>
                  <a:cubicBezTo>
                    <a:pt x="85945" y="231677"/>
                    <a:pt x="94041" y="234791"/>
                    <a:pt x="102760" y="237282"/>
                  </a:cubicBezTo>
                  <a:lnTo>
                    <a:pt x="116461" y="264685"/>
                  </a:lnTo>
                  <a:lnTo>
                    <a:pt x="147601" y="264685"/>
                  </a:lnTo>
                  <a:lnTo>
                    <a:pt x="161302" y="237282"/>
                  </a:lnTo>
                  <a:cubicBezTo>
                    <a:pt x="170021" y="234791"/>
                    <a:pt x="178118" y="231677"/>
                    <a:pt x="185591" y="227318"/>
                  </a:cubicBezTo>
                  <a:lnTo>
                    <a:pt x="214862" y="237282"/>
                  </a:lnTo>
                  <a:lnTo>
                    <a:pt x="237282" y="215485"/>
                  </a:lnTo>
                  <a:lnTo>
                    <a:pt x="227318" y="186214"/>
                  </a:lnTo>
                  <a:cubicBezTo>
                    <a:pt x="231677" y="178740"/>
                    <a:pt x="235414" y="170021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47D3DF3-0C01-4B98-808C-C1CFB8A6F14E}"/>
                </a:ext>
              </a:extLst>
            </p:cNvPr>
            <p:cNvSpPr/>
            <p:nvPr/>
          </p:nvSpPr>
          <p:spPr>
            <a:xfrm>
              <a:off x="10550817" y="4473433"/>
              <a:ext cx="265307" cy="264685"/>
            </a:xfrm>
            <a:custGeom>
              <a:avLst/>
              <a:gdLst>
                <a:gd name="connsiteX0" fmla="*/ 132654 w 265307"/>
                <a:gd name="connsiteY0" fmla="*/ 179363 h 264685"/>
                <a:gd name="connsiteX1" fmla="*/ 85945 w 265307"/>
                <a:gd name="connsiteY1" fmla="*/ 132654 h 264685"/>
                <a:gd name="connsiteX2" fmla="*/ 132654 w 265307"/>
                <a:gd name="connsiteY2" fmla="*/ 85945 h 264685"/>
                <a:gd name="connsiteX3" fmla="*/ 179363 w 265307"/>
                <a:gd name="connsiteY3" fmla="*/ 132654 h 264685"/>
                <a:gd name="connsiteX4" fmla="*/ 132654 w 265307"/>
                <a:gd name="connsiteY4" fmla="*/ 179363 h 264685"/>
                <a:gd name="connsiteX5" fmla="*/ 132654 w 265307"/>
                <a:gd name="connsiteY5" fmla="*/ 179363 h 264685"/>
                <a:gd name="connsiteX6" fmla="*/ 227941 w 265307"/>
                <a:gd name="connsiteY6" fmla="*/ 79094 h 264685"/>
                <a:gd name="connsiteX7" fmla="*/ 237905 w 265307"/>
                <a:gd name="connsiteY7" fmla="*/ 49823 h 264685"/>
                <a:gd name="connsiteX8" fmla="*/ 215485 w 265307"/>
                <a:gd name="connsiteY8" fmla="*/ 27403 h 264685"/>
                <a:gd name="connsiteX9" fmla="*/ 186214 w 265307"/>
                <a:gd name="connsiteY9" fmla="*/ 37367 h 264685"/>
                <a:gd name="connsiteX10" fmla="*/ 161925 w 265307"/>
                <a:gd name="connsiteY10" fmla="*/ 27403 h 264685"/>
                <a:gd name="connsiteX11" fmla="*/ 148224 w 265307"/>
                <a:gd name="connsiteY11" fmla="*/ 0 h 264685"/>
                <a:gd name="connsiteX12" fmla="*/ 117084 w 265307"/>
                <a:gd name="connsiteY12" fmla="*/ 0 h 264685"/>
                <a:gd name="connsiteX13" fmla="*/ 103383 w 265307"/>
                <a:gd name="connsiteY13" fmla="*/ 27403 h 264685"/>
                <a:gd name="connsiteX14" fmla="*/ 79094 w 265307"/>
                <a:gd name="connsiteY14" fmla="*/ 37367 h 264685"/>
                <a:gd name="connsiteX15" fmla="*/ 49823 w 265307"/>
                <a:gd name="connsiteY15" fmla="*/ 27403 h 264685"/>
                <a:gd name="connsiteX16" fmla="*/ 28025 w 265307"/>
                <a:gd name="connsiteY16" fmla="*/ 49200 h 264685"/>
                <a:gd name="connsiteX17" fmla="*/ 37367 w 265307"/>
                <a:gd name="connsiteY17" fmla="*/ 78471 h 264685"/>
                <a:gd name="connsiteX18" fmla="*/ 27403 w 265307"/>
                <a:gd name="connsiteY18" fmla="*/ 102760 h 264685"/>
                <a:gd name="connsiteX19" fmla="*/ 0 w 265307"/>
                <a:gd name="connsiteY19" fmla="*/ 116461 h 264685"/>
                <a:gd name="connsiteX20" fmla="*/ 0 w 265307"/>
                <a:gd name="connsiteY20" fmla="*/ 147601 h 264685"/>
                <a:gd name="connsiteX21" fmla="*/ 27403 w 265307"/>
                <a:gd name="connsiteY21" fmla="*/ 161302 h 264685"/>
                <a:gd name="connsiteX22" fmla="*/ 37367 w 265307"/>
                <a:gd name="connsiteY22" fmla="*/ 185591 h 264685"/>
                <a:gd name="connsiteX23" fmla="*/ 28025 w 265307"/>
                <a:gd name="connsiteY23" fmla="*/ 214862 h 264685"/>
                <a:gd name="connsiteX24" fmla="*/ 49823 w 265307"/>
                <a:gd name="connsiteY24" fmla="*/ 236660 h 264685"/>
                <a:gd name="connsiteX25" fmla="*/ 79094 w 265307"/>
                <a:gd name="connsiteY25" fmla="*/ 227318 h 264685"/>
                <a:gd name="connsiteX26" fmla="*/ 103383 w 265307"/>
                <a:gd name="connsiteY26" fmla="*/ 237282 h 264685"/>
                <a:gd name="connsiteX27" fmla="*/ 117084 w 265307"/>
                <a:gd name="connsiteY27" fmla="*/ 264685 h 264685"/>
                <a:gd name="connsiteX28" fmla="*/ 148224 w 265307"/>
                <a:gd name="connsiteY28" fmla="*/ 264685 h 264685"/>
                <a:gd name="connsiteX29" fmla="*/ 161925 w 265307"/>
                <a:gd name="connsiteY29" fmla="*/ 237282 h 264685"/>
                <a:gd name="connsiteX30" fmla="*/ 186214 w 265307"/>
                <a:gd name="connsiteY30" fmla="*/ 227318 h 264685"/>
                <a:gd name="connsiteX31" fmla="*/ 215485 w 265307"/>
                <a:gd name="connsiteY31" fmla="*/ 237282 h 264685"/>
                <a:gd name="connsiteX32" fmla="*/ 237282 w 265307"/>
                <a:gd name="connsiteY32" fmla="*/ 214862 h 264685"/>
                <a:gd name="connsiteX33" fmla="*/ 227941 w 265307"/>
                <a:gd name="connsiteY33" fmla="*/ 186214 h 264685"/>
                <a:gd name="connsiteX34" fmla="*/ 237905 w 265307"/>
                <a:gd name="connsiteY34" fmla="*/ 161925 h 264685"/>
                <a:gd name="connsiteX35" fmla="*/ 265308 w 265307"/>
                <a:gd name="connsiteY35" fmla="*/ 148224 h 264685"/>
                <a:gd name="connsiteX36" fmla="*/ 265308 w 265307"/>
                <a:gd name="connsiteY36" fmla="*/ 117084 h 264685"/>
                <a:gd name="connsiteX37" fmla="*/ 237905 w 265307"/>
                <a:gd name="connsiteY37" fmla="*/ 103383 h 264685"/>
                <a:gd name="connsiteX38" fmla="*/ 227941 w 265307"/>
                <a:gd name="connsiteY38" fmla="*/ 79094 h 264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65307" h="264685">
                  <a:moveTo>
                    <a:pt x="132654" y="179363"/>
                  </a:moveTo>
                  <a:cubicBezTo>
                    <a:pt x="106497" y="179363"/>
                    <a:pt x="85945" y="158188"/>
                    <a:pt x="85945" y="132654"/>
                  </a:cubicBezTo>
                  <a:cubicBezTo>
                    <a:pt x="85945" y="106497"/>
                    <a:pt x="107120" y="85945"/>
                    <a:pt x="132654" y="85945"/>
                  </a:cubicBezTo>
                  <a:cubicBezTo>
                    <a:pt x="158811" y="85945"/>
                    <a:pt x="179363" y="107120"/>
                    <a:pt x="179363" y="132654"/>
                  </a:cubicBezTo>
                  <a:cubicBezTo>
                    <a:pt x="179363" y="158188"/>
                    <a:pt x="158811" y="179363"/>
                    <a:pt x="132654" y="179363"/>
                  </a:cubicBezTo>
                  <a:lnTo>
                    <a:pt x="132654" y="179363"/>
                  </a:lnTo>
                  <a:close/>
                  <a:moveTo>
                    <a:pt x="227941" y="79094"/>
                  </a:moveTo>
                  <a:lnTo>
                    <a:pt x="237905" y="49823"/>
                  </a:lnTo>
                  <a:lnTo>
                    <a:pt x="215485" y="27403"/>
                  </a:lnTo>
                  <a:lnTo>
                    <a:pt x="186214" y="37367"/>
                  </a:lnTo>
                  <a:cubicBezTo>
                    <a:pt x="178740" y="33008"/>
                    <a:pt x="170021" y="29894"/>
                    <a:pt x="161925" y="27403"/>
                  </a:cubicBezTo>
                  <a:lnTo>
                    <a:pt x="148224" y="0"/>
                  </a:lnTo>
                  <a:lnTo>
                    <a:pt x="117084" y="0"/>
                  </a:lnTo>
                  <a:lnTo>
                    <a:pt x="103383" y="27403"/>
                  </a:lnTo>
                  <a:cubicBezTo>
                    <a:pt x="94664" y="29894"/>
                    <a:pt x="86568" y="33008"/>
                    <a:pt x="79094" y="37367"/>
                  </a:cubicBezTo>
                  <a:lnTo>
                    <a:pt x="49823" y="27403"/>
                  </a:lnTo>
                  <a:lnTo>
                    <a:pt x="28025" y="49200"/>
                  </a:lnTo>
                  <a:lnTo>
                    <a:pt x="37367" y="78471"/>
                  </a:lnTo>
                  <a:cubicBezTo>
                    <a:pt x="33008" y="85945"/>
                    <a:pt x="29894" y="94664"/>
                    <a:pt x="27403" y="102760"/>
                  </a:cubicBezTo>
                  <a:lnTo>
                    <a:pt x="0" y="116461"/>
                  </a:lnTo>
                  <a:lnTo>
                    <a:pt x="0" y="147601"/>
                  </a:lnTo>
                  <a:lnTo>
                    <a:pt x="27403" y="161302"/>
                  </a:lnTo>
                  <a:cubicBezTo>
                    <a:pt x="29894" y="170021"/>
                    <a:pt x="33008" y="178118"/>
                    <a:pt x="37367" y="185591"/>
                  </a:cubicBezTo>
                  <a:lnTo>
                    <a:pt x="28025" y="214862"/>
                  </a:lnTo>
                  <a:lnTo>
                    <a:pt x="49823" y="236660"/>
                  </a:lnTo>
                  <a:lnTo>
                    <a:pt x="79094" y="227318"/>
                  </a:lnTo>
                  <a:cubicBezTo>
                    <a:pt x="86568" y="231677"/>
                    <a:pt x="94664" y="234791"/>
                    <a:pt x="103383" y="237282"/>
                  </a:cubicBezTo>
                  <a:lnTo>
                    <a:pt x="117084" y="264685"/>
                  </a:lnTo>
                  <a:lnTo>
                    <a:pt x="148224" y="264685"/>
                  </a:lnTo>
                  <a:lnTo>
                    <a:pt x="161925" y="237282"/>
                  </a:lnTo>
                  <a:cubicBezTo>
                    <a:pt x="170644" y="234791"/>
                    <a:pt x="178740" y="231677"/>
                    <a:pt x="186214" y="227318"/>
                  </a:cubicBezTo>
                  <a:lnTo>
                    <a:pt x="215485" y="237282"/>
                  </a:lnTo>
                  <a:lnTo>
                    <a:pt x="237282" y="214862"/>
                  </a:lnTo>
                  <a:lnTo>
                    <a:pt x="227941" y="186214"/>
                  </a:lnTo>
                  <a:cubicBezTo>
                    <a:pt x="232300" y="178740"/>
                    <a:pt x="235414" y="170644"/>
                    <a:pt x="237905" y="161925"/>
                  </a:cubicBezTo>
                  <a:lnTo>
                    <a:pt x="265308" y="148224"/>
                  </a:lnTo>
                  <a:lnTo>
                    <a:pt x="265308" y="117084"/>
                  </a:lnTo>
                  <a:lnTo>
                    <a:pt x="237905" y="103383"/>
                  </a:lnTo>
                  <a:cubicBezTo>
                    <a:pt x="235414" y="94664"/>
                    <a:pt x="232300" y="86568"/>
                    <a:pt x="227941" y="79094"/>
                  </a:cubicBezTo>
                  <a:close/>
                </a:path>
              </a:pathLst>
            </a:custGeom>
            <a:grpFill/>
            <a:ln w="615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4" name="Graphic 24" descr="Handshake">
            <a:extLst>
              <a:ext uri="{FF2B5EF4-FFF2-40B4-BE49-F238E27FC236}">
                <a16:creationId xmlns:a16="http://schemas.microsoft.com/office/drawing/2014/main" id="{8BEF9B6F-BF5D-4174-B885-E0B44DAB2F61}"/>
              </a:ext>
            </a:extLst>
          </p:cNvPr>
          <p:cNvGrpSpPr/>
          <p:nvPr/>
        </p:nvGrpSpPr>
        <p:grpSpPr>
          <a:xfrm>
            <a:off x="462637" y="1793619"/>
            <a:ext cx="480165" cy="480165"/>
            <a:chOff x="1094086" y="1204930"/>
            <a:chExt cx="640220" cy="640220"/>
          </a:xfrm>
          <a:solidFill>
            <a:schemeClr val="accent6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DFA8E13-CB9A-4FDB-B391-6145100EC508}"/>
                </a:ext>
              </a:extLst>
            </p:cNvPr>
            <p:cNvSpPr/>
            <p:nvPr/>
          </p:nvSpPr>
          <p:spPr>
            <a:xfrm>
              <a:off x="1379063" y="1631289"/>
              <a:ext cx="52259" cy="56473"/>
            </a:xfrm>
            <a:custGeom>
              <a:avLst/>
              <a:gdLst>
                <a:gd name="connsiteX0" fmla="*/ 14459 w 52259"/>
                <a:gd name="connsiteY0" fmla="*/ 56474 h 56473"/>
                <a:gd name="connsiteX1" fmla="*/ 4456 w 52259"/>
                <a:gd name="connsiteY1" fmla="*/ 53139 h 56473"/>
                <a:gd name="connsiteX2" fmla="*/ 3122 w 52259"/>
                <a:gd name="connsiteY2" fmla="*/ 34466 h 56473"/>
                <a:gd name="connsiteX3" fmla="*/ 29131 w 52259"/>
                <a:gd name="connsiteY3" fmla="*/ 4456 h 56473"/>
                <a:gd name="connsiteX4" fmla="*/ 47804 w 52259"/>
                <a:gd name="connsiteY4" fmla="*/ 3122 h 56473"/>
                <a:gd name="connsiteX5" fmla="*/ 49138 w 52259"/>
                <a:gd name="connsiteY5" fmla="*/ 21795 h 56473"/>
                <a:gd name="connsiteX6" fmla="*/ 23129 w 52259"/>
                <a:gd name="connsiteY6" fmla="*/ 51805 h 56473"/>
                <a:gd name="connsiteX7" fmla="*/ 14459 w 52259"/>
                <a:gd name="connsiteY7" fmla="*/ 56474 h 564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259" h="56473">
                  <a:moveTo>
                    <a:pt x="14459" y="56474"/>
                  </a:moveTo>
                  <a:cubicBezTo>
                    <a:pt x="11125" y="56474"/>
                    <a:pt x="7123" y="55807"/>
                    <a:pt x="4456" y="53139"/>
                  </a:cubicBezTo>
                  <a:cubicBezTo>
                    <a:pt x="-880" y="48471"/>
                    <a:pt x="-1546" y="39801"/>
                    <a:pt x="3122" y="34466"/>
                  </a:cubicBezTo>
                  <a:lnTo>
                    <a:pt x="29131" y="4456"/>
                  </a:lnTo>
                  <a:cubicBezTo>
                    <a:pt x="33799" y="-880"/>
                    <a:pt x="42469" y="-1546"/>
                    <a:pt x="47804" y="3122"/>
                  </a:cubicBezTo>
                  <a:cubicBezTo>
                    <a:pt x="53139" y="7790"/>
                    <a:pt x="53806" y="16460"/>
                    <a:pt x="49138" y="21795"/>
                  </a:cubicBezTo>
                  <a:lnTo>
                    <a:pt x="23129" y="51805"/>
                  </a:lnTo>
                  <a:cubicBezTo>
                    <a:pt x="21128" y="54473"/>
                    <a:pt x="17794" y="55807"/>
                    <a:pt x="14459" y="56474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547638B-C869-4A31-9594-EF8951B16680}"/>
                </a:ext>
              </a:extLst>
            </p:cNvPr>
            <p:cNvSpPr/>
            <p:nvPr/>
          </p:nvSpPr>
          <p:spPr>
            <a:xfrm>
              <a:off x="1334722" y="1604287"/>
              <a:ext cx="63580" cy="68303"/>
            </a:xfrm>
            <a:custGeom>
              <a:avLst/>
              <a:gdLst>
                <a:gd name="connsiteX0" fmla="*/ 18119 w 63580"/>
                <a:gd name="connsiteY0" fmla="*/ 68136 h 68303"/>
                <a:gd name="connsiteX1" fmla="*/ 5448 w 63580"/>
                <a:gd name="connsiteY1" fmla="*/ 64135 h 68303"/>
                <a:gd name="connsiteX2" fmla="*/ 4114 w 63580"/>
                <a:gd name="connsiteY2" fmla="*/ 40794 h 68303"/>
                <a:gd name="connsiteX3" fmla="*/ 34792 w 63580"/>
                <a:gd name="connsiteY3" fmla="*/ 5448 h 68303"/>
                <a:gd name="connsiteX4" fmla="*/ 58133 w 63580"/>
                <a:gd name="connsiteY4" fmla="*/ 4114 h 68303"/>
                <a:gd name="connsiteX5" fmla="*/ 59467 w 63580"/>
                <a:gd name="connsiteY5" fmla="*/ 27456 h 68303"/>
                <a:gd name="connsiteX6" fmla="*/ 28789 w 63580"/>
                <a:gd name="connsiteY6" fmla="*/ 62801 h 68303"/>
                <a:gd name="connsiteX7" fmla="*/ 18119 w 63580"/>
                <a:gd name="connsiteY7" fmla="*/ 68136 h 6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3580" h="68303">
                  <a:moveTo>
                    <a:pt x="18119" y="68136"/>
                  </a:moveTo>
                  <a:cubicBezTo>
                    <a:pt x="13451" y="68803"/>
                    <a:pt x="9449" y="67469"/>
                    <a:pt x="5448" y="64135"/>
                  </a:cubicBezTo>
                  <a:cubicBezTo>
                    <a:pt x="-1221" y="58133"/>
                    <a:pt x="-1888" y="47463"/>
                    <a:pt x="4114" y="40794"/>
                  </a:cubicBezTo>
                  <a:lnTo>
                    <a:pt x="34792" y="5448"/>
                  </a:lnTo>
                  <a:cubicBezTo>
                    <a:pt x="40794" y="-1221"/>
                    <a:pt x="51464" y="-1888"/>
                    <a:pt x="58133" y="4114"/>
                  </a:cubicBezTo>
                  <a:cubicBezTo>
                    <a:pt x="64802" y="10116"/>
                    <a:pt x="65469" y="20787"/>
                    <a:pt x="59467" y="27456"/>
                  </a:cubicBezTo>
                  <a:lnTo>
                    <a:pt x="28789" y="62801"/>
                  </a:lnTo>
                  <a:cubicBezTo>
                    <a:pt x="26122" y="66136"/>
                    <a:pt x="22121" y="68136"/>
                    <a:pt x="18119" y="68136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8C7F694-076C-4425-B0A8-4F81A93D9D5B}"/>
                </a:ext>
              </a:extLst>
            </p:cNvPr>
            <p:cNvSpPr/>
            <p:nvPr/>
          </p:nvSpPr>
          <p:spPr>
            <a:xfrm>
              <a:off x="1289335" y="1572905"/>
              <a:ext cx="70326" cy="74971"/>
            </a:xfrm>
            <a:custGeom>
              <a:avLst/>
              <a:gdLst>
                <a:gd name="connsiteX0" fmla="*/ 21492 w 70326"/>
                <a:gd name="connsiteY0" fmla="*/ 74843 h 74971"/>
                <a:gd name="connsiteX1" fmla="*/ 6820 w 70326"/>
                <a:gd name="connsiteY1" fmla="*/ 70175 h 74971"/>
                <a:gd name="connsiteX2" fmla="*/ 4819 w 70326"/>
                <a:gd name="connsiteY2" fmla="*/ 42165 h 74971"/>
                <a:gd name="connsiteX3" fmla="*/ 35496 w 70326"/>
                <a:gd name="connsiteY3" fmla="*/ 6820 h 74971"/>
                <a:gd name="connsiteX4" fmla="*/ 63506 w 70326"/>
                <a:gd name="connsiteY4" fmla="*/ 4819 h 74971"/>
                <a:gd name="connsiteX5" fmla="*/ 65507 w 70326"/>
                <a:gd name="connsiteY5" fmla="*/ 32829 h 74971"/>
                <a:gd name="connsiteX6" fmla="*/ 34830 w 70326"/>
                <a:gd name="connsiteY6" fmla="*/ 68174 h 74971"/>
                <a:gd name="connsiteX7" fmla="*/ 21492 w 70326"/>
                <a:gd name="connsiteY7" fmla="*/ 74843 h 74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326" h="74971">
                  <a:moveTo>
                    <a:pt x="21492" y="74843"/>
                  </a:moveTo>
                  <a:cubicBezTo>
                    <a:pt x="16157" y="75510"/>
                    <a:pt x="10821" y="73510"/>
                    <a:pt x="6820" y="70175"/>
                  </a:cubicBezTo>
                  <a:cubicBezTo>
                    <a:pt x="-1183" y="62839"/>
                    <a:pt x="-2517" y="50168"/>
                    <a:pt x="4819" y="42165"/>
                  </a:cubicBezTo>
                  <a:lnTo>
                    <a:pt x="35496" y="6820"/>
                  </a:lnTo>
                  <a:cubicBezTo>
                    <a:pt x="42832" y="-1183"/>
                    <a:pt x="55503" y="-2517"/>
                    <a:pt x="63506" y="4819"/>
                  </a:cubicBezTo>
                  <a:cubicBezTo>
                    <a:pt x="71509" y="12155"/>
                    <a:pt x="72843" y="24826"/>
                    <a:pt x="65507" y="32829"/>
                  </a:cubicBezTo>
                  <a:lnTo>
                    <a:pt x="34830" y="68174"/>
                  </a:lnTo>
                  <a:cubicBezTo>
                    <a:pt x="31495" y="72176"/>
                    <a:pt x="26160" y="74843"/>
                    <a:pt x="21492" y="74843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9BDF54C5-CC11-4843-A7F6-C7F3BF28F52E}"/>
                </a:ext>
              </a:extLst>
            </p:cNvPr>
            <p:cNvSpPr/>
            <p:nvPr/>
          </p:nvSpPr>
          <p:spPr>
            <a:xfrm>
              <a:off x="1240652" y="1543562"/>
              <a:ext cx="74994" cy="79639"/>
            </a:xfrm>
            <a:custGeom>
              <a:avLst/>
              <a:gdLst>
                <a:gd name="connsiteX0" fmla="*/ 21492 w 74994"/>
                <a:gd name="connsiteY0" fmla="*/ 79512 h 79639"/>
                <a:gd name="connsiteX1" fmla="*/ 6820 w 74994"/>
                <a:gd name="connsiteY1" fmla="*/ 74843 h 79639"/>
                <a:gd name="connsiteX2" fmla="*/ 4819 w 74994"/>
                <a:gd name="connsiteY2" fmla="*/ 46834 h 79639"/>
                <a:gd name="connsiteX3" fmla="*/ 40165 w 74994"/>
                <a:gd name="connsiteY3" fmla="*/ 6820 h 79639"/>
                <a:gd name="connsiteX4" fmla="*/ 68174 w 74994"/>
                <a:gd name="connsiteY4" fmla="*/ 4819 h 79639"/>
                <a:gd name="connsiteX5" fmla="*/ 70175 w 74994"/>
                <a:gd name="connsiteY5" fmla="*/ 32829 h 79639"/>
                <a:gd name="connsiteX6" fmla="*/ 34830 w 74994"/>
                <a:gd name="connsiteY6" fmla="*/ 72843 h 79639"/>
                <a:gd name="connsiteX7" fmla="*/ 21492 w 74994"/>
                <a:gd name="connsiteY7" fmla="*/ 79512 h 79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4994" h="79639">
                  <a:moveTo>
                    <a:pt x="21492" y="79512"/>
                  </a:moveTo>
                  <a:cubicBezTo>
                    <a:pt x="16157" y="80179"/>
                    <a:pt x="10821" y="78178"/>
                    <a:pt x="6820" y="74843"/>
                  </a:cubicBezTo>
                  <a:cubicBezTo>
                    <a:pt x="-1183" y="67507"/>
                    <a:pt x="-2517" y="54836"/>
                    <a:pt x="4819" y="46834"/>
                  </a:cubicBezTo>
                  <a:lnTo>
                    <a:pt x="40165" y="6820"/>
                  </a:lnTo>
                  <a:cubicBezTo>
                    <a:pt x="47501" y="-1183"/>
                    <a:pt x="60172" y="-2517"/>
                    <a:pt x="68174" y="4819"/>
                  </a:cubicBezTo>
                  <a:cubicBezTo>
                    <a:pt x="76177" y="12155"/>
                    <a:pt x="77511" y="24826"/>
                    <a:pt x="70175" y="32829"/>
                  </a:cubicBezTo>
                  <a:lnTo>
                    <a:pt x="34830" y="72843"/>
                  </a:lnTo>
                  <a:cubicBezTo>
                    <a:pt x="30828" y="76844"/>
                    <a:pt x="26160" y="78845"/>
                    <a:pt x="21492" y="79512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67F8E425-B5C9-46AC-A56D-CEC8F5180141}"/>
                </a:ext>
              </a:extLst>
            </p:cNvPr>
            <p:cNvSpPr/>
            <p:nvPr/>
          </p:nvSpPr>
          <p:spPr>
            <a:xfrm>
              <a:off x="1124763" y="1350980"/>
              <a:ext cx="133431" cy="158773"/>
            </a:xfrm>
            <a:custGeom>
              <a:avLst/>
              <a:gdLst>
                <a:gd name="connsiteX0" fmla="*/ 0 w 133431"/>
                <a:gd name="connsiteY0" fmla="*/ 125376 h 158773"/>
                <a:gd name="connsiteX1" fmla="*/ 51351 w 133431"/>
                <a:gd name="connsiteY1" fmla="*/ 156721 h 158773"/>
                <a:gd name="connsiteX2" fmla="*/ 69357 w 133431"/>
                <a:gd name="connsiteY2" fmla="*/ 152052 h 158773"/>
                <a:gd name="connsiteX3" fmla="*/ 131378 w 133431"/>
                <a:gd name="connsiteY3" fmla="*/ 49350 h 158773"/>
                <a:gd name="connsiteX4" fmla="*/ 126710 w 133431"/>
                <a:gd name="connsiteY4" fmla="*/ 31344 h 158773"/>
                <a:gd name="connsiteX5" fmla="*/ 76026 w 133431"/>
                <a:gd name="connsiteY5" fmla="*/ 0 h 158773"/>
                <a:gd name="connsiteX6" fmla="*/ 0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0" y="125376"/>
                  </a:moveTo>
                  <a:lnTo>
                    <a:pt x="51351" y="156721"/>
                  </a:lnTo>
                  <a:cubicBezTo>
                    <a:pt x="57353" y="160722"/>
                    <a:pt x="66023" y="158721"/>
                    <a:pt x="69357" y="152052"/>
                  </a:cubicBezTo>
                  <a:lnTo>
                    <a:pt x="131378" y="49350"/>
                  </a:lnTo>
                  <a:cubicBezTo>
                    <a:pt x="135380" y="43348"/>
                    <a:pt x="133379" y="34679"/>
                    <a:pt x="126710" y="31344"/>
                  </a:cubicBezTo>
                  <a:lnTo>
                    <a:pt x="76026" y="0"/>
                  </a:lnTo>
                  <a:lnTo>
                    <a:pt x="0" y="12537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E06809A-73DA-4299-B56B-6A4E4C89D02A}"/>
                </a:ext>
              </a:extLst>
            </p:cNvPr>
            <p:cNvSpPr/>
            <p:nvPr/>
          </p:nvSpPr>
          <p:spPr>
            <a:xfrm>
              <a:off x="1206791" y="1411000"/>
              <a:ext cx="357568" cy="286894"/>
            </a:xfrm>
            <a:custGeom>
              <a:avLst/>
              <a:gdLst>
                <a:gd name="connsiteX0" fmla="*/ 350120 w 357568"/>
                <a:gd name="connsiteY0" fmla="*/ 152719 h 286894"/>
                <a:gd name="connsiteX1" fmla="*/ 242750 w 357568"/>
                <a:gd name="connsiteY1" fmla="*/ 60688 h 286894"/>
                <a:gd name="connsiteX2" fmla="*/ 235414 w 357568"/>
                <a:gd name="connsiteY2" fmla="*/ 54019 h 286894"/>
                <a:gd name="connsiteX3" fmla="*/ 189398 w 357568"/>
                <a:gd name="connsiteY3" fmla="*/ 106703 h 286894"/>
                <a:gd name="connsiteX4" fmla="*/ 162723 w 357568"/>
                <a:gd name="connsiteY4" fmla="*/ 120041 h 286894"/>
                <a:gd name="connsiteX5" fmla="*/ 159388 w 357568"/>
                <a:gd name="connsiteY5" fmla="*/ 120041 h 286894"/>
                <a:gd name="connsiteX6" fmla="*/ 133379 w 357568"/>
                <a:gd name="connsiteY6" fmla="*/ 110038 h 286894"/>
                <a:gd name="connsiteX7" fmla="*/ 129378 w 357568"/>
                <a:gd name="connsiteY7" fmla="*/ 53352 h 286894"/>
                <a:gd name="connsiteX8" fmla="*/ 168725 w 357568"/>
                <a:gd name="connsiteY8" fmla="*/ 8003 h 286894"/>
                <a:gd name="connsiteX9" fmla="*/ 58020 w 357568"/>
                <a:gd name="connsiteY9" fmla="*/ 0 h 286894"/>
                <a:gd name="connsiteX10" fmla="*/ 0 w 357568"/>
                <a:gd name="connsiteY10" fmla="*/ 96033 h 286894"/>
                <a:gd name="connsiteX11" fmla="*/ 45349 w 357568"/>
                <a:gd name="connsiteY11" fmla="*/ 148718 h 286894"/>
                <a:gd name="connsiteX12" fmla="*/ 62688 w 357568"/>
                <a:gd name="connsiteY12" fmla="*/ 128711 h 286894"/>
                <a:gd name="connsiteX13" fmla="*/ 88030 w 357568"/>
                <a:gd name="connsiteY13" fmla="*/ 117374 h 286894"/>
                <a:gd name="connsiteX14" fmla="*/ 88030 w 357568"/>
                <a:gd name="connsiteY14" fmla="*/ 117374 h 286894"/>
                <a:gd name="connsiteX15" fmla="*/ 110038 w 357568"/>
                <a:gd name="connsiteY15" fmla="*/ 125376 h 286894"/>
                <a:gd name="connsiteX16" fmla="*/ 121375 w 357568"/>
                <a:gd name="connsiteY16" fmla="*/ 149385 h 286894"/>
                <a:gd name="connsiteX17" fmla="*/ 132712 w 357568"/>
                <a:gd name="connsiteY17" fmla="*/ 147384 h 286894"/>
                <a:gd name="connsiteX18" fmla="*/ 154720 w 357568"/>
                <a:gd name="connsiteY18" fmla="*/ 155387 h 286894"/>
                <a:gd name="connsiteX19" fmla="*/ 166057 w 357568"/>
                <a:gd name="connsiteY19" fmla="*/ 180062 h 286894"/>
                <a:gd name="connsiteX20" fmla="*/ 174727 w 357568"/>
                <a:gd name="connsiteY20" fmla="*/ 178728 h 286894"/>
                <a:gd name="connsiteX21" fmla="*/ 174727 w 357568"/>
                <a:gd name="connsiteY21" fmla="*/ 178728 h 286894"/>
                <a:gd name="connsiteX22" fmla="*/ 194734 w 357568"/>
                <a:gd name="connsiteY22" fmla="*/ 186064 h 286894"/>
                <a:gd name="connsiteX23" fmla="*/ 204737 w 357568"/>
                <a:gd name="connsiteY23" fmla="*/ 206738 h 286894"/>
                <a:gd name="connsiteX24" fmla="*/ 212073 w 357568"/>
                <a:gd name="connsiteY24" fmla="*/ 205404 h 286894"/>
                <a:gd name="connsiteX25" fmla="*/ 212073 w 357568"/>
                <a:gd name="connsiteY25" fmla="*/ 205404 h 286894"/>
                <a:gd name="connsiteX26" fmla="*/ 229412 w 357568"/>
                <a:gd name="connsiteY26" fmla="*/ 212073 h 286894"/>
                <a:gd name="connsiteX27" fmla="*/ 238749 w 357568"/>
                <a:gd name="connsiteY27" fmla="*/ 230079 h 286894"/>
                <a:gd name="connsiteX28" fmla="*/ 232080 w 357568"/>
                <a:gd name="connsiteY28" fmla="*/ 249419 h 286894"/>
                <a:gd name="connsiteX29" fmla="*/ 209405 w 357568"/>
                <a:gd name="connsiteY29" fmla="*/ 275428 h 286894"/>
                <a:gd name="connsiteX30" fmla="*/ 218742 w 357568"/>
                <a:gd name="connsiteY30" fmla="*/ 282764 h 286894"/>
                <a:gd name="connsiteX31" fmla="*/ 234747 w 357568"/>
                <a:gd name="connsiteY31" fmla="*/ 286765 h 286894"/>
                <a:gd name="connsiteX32" fmla="*/ 258756 w 357568"/>
                <a:gd name="connsiteY32" fmla="*/ 258089 h 286894"/>
                <a:gd name="connsiteX33" fmla="*/ 258756 w 357568"/>
                <a:gd name="connsiteY33" fmla="*/ 257422 h 286894"/>
                <a:gd name="connsiteX34" fmla="*/ 265425 w 357568"/>
                <a:gd name="connsiteY34" fmla="*/ 258089 h 286894"/>
                <a:gd name="connsiteX35" fmla="*/ 289433 w 357568"/>
                <a:gd name="connsiteY35" fmla="*/ 229412 h 286894"/>
                <a:gd name="connsiteX36" fmla="*/ 289433 w 357568"/>
                <a:gd name="connsiteY36" fmla="*/ 228745 h 286894"/>
                <a:gd name="connsiteX37" fmla="*/ 296102 w 357568"/>
                <a:gd name="connsiteY37" fmla="*/ 229412 h 286894"/>
                <a:gd name="connsiteX38" fmla="*/ 320110 w 357568"/>
                <a:gd name="connsiteY38" fmla="*/ 200736 h 286894"/>
                <a:gd name="connsiteX39" fmla="*/ 319443 w 357568"/>
                <a:gd name="connsiteY39" fmla="*/ 196734 h 286894"/>
                <a:gd name="connsiteX40" fmla="*/ 333448 w 357568"/>
                <a:gd name="connsiteY40" fmla="*/ 199402 h 286894"/>
                <a:gd name="connsiteX41" fmla="*/ 357456 w 357568"/>
                <a:gd name="connsiteY41" fmla="*/ 170725 h 286894"/>
                <a:gd name="connsiteX42" fmla="*/ 350120 w 357568"/>
                <a:gd name="connsiteY42" fmla="*/ 152719 h 286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357568" h="286894">
                  <a:moveTo>
                    <a:pt x="350120" y="152719"/>
                  </a:moveTo>
                  <a:lnTo>
                    <a:pt x="242750" y="60688"/>
                  </a:lnTo>
                  <a:lnTo>
                    <a:pt x="235414" y="54019"/>
                  </a:lnTo>
                  <a:lnTo>
                    <a:pt x="189398" y="106703"/>
                  </a:lnTo>
                  <a:cubicBezTo>
                    <a:pt x="182729" y="114706"/>
                    <a:pt x="173393" y="119374"/>
                    <a:pt x="162723" y="120041"/>
                  </a:cubicBezTo>
                  <a:cubicBezTo>
                    <a:pt x="161389" y="120041"/>
                    <a:pt x="160055" y="120041"/>
                    <a:pt x="159388" y="120041"/>
                  </a:cubicBezTo>
                  <a:cubicBezTo>
                    <a:pt x="149385" y="120041"/>
                    <a:pt x="140048" y="116707"/>
                    <a:pt x="133379" y="110038"/>
                  </a:cubicBezTo>
                  <a:cubicBezTo>
                    <a:pt x="116707" y="95366"/>
                    <a:pt x="115373" y="70024"/>
                    <a:pt x="129378" y="53352"/>
                  </a:cubicBezTo>
                  <a:lnTo>
                    <a:pt x="168725" y="8003"/>
                  </a:lnTo>
                  <a:cubicBezTo>
                    <a:pt x="138047" y="4001"/>
                    <a:pt x="98701" y="20007"/>
                    <a:pt x="58020" y="0"/>
                  </a:cubicBezTo>
                  <a:lnTo>
                    <a:pt x="0" y="96033"/>
                  </a:lnTo>
                  <a:lnTo>
                    <a:pt x="45349" y="148718"/>
                  </a:lnTo>
                  <a:lnTo>
                    <a:pt x="62688" y="128711"/>
                  </a:lnTo>
                  <a:cubicBezTo>
                    <a:pt x="68690" y="121375"/>
                    <a:pt x="78027" y="117374"/>
                    <a:pt x="88030" y="117374"/>
                  </a:cubicBezTo>
                  <a:lnTo>
                    <a:pt x="88030" y="117374"/>
                  </a:lnTo>
                  <a:cubicBezTo>
                    <a:pt x="96033" y="117374"/>
                    <a:pt x="104036" y="120041"/>
                    <a:pt x="110038" y="125376"/>
                  </a:cubicBezTo>
                  <a:cubicBezTo>
                    <a:pt x="117374" y="131378"/>
                    <a:pt x="120708" y="140048"/>
                    <a:pt x="121375" y="149385"/>
                  </a:cubicBezTo>
                  <a:cubicBezTo>
                    <a:pt x="124710" y="148051"/>
                    <a:pt x="128711" y="147384"/>
                    <a:pt x="132712" y="147384"/>
                  </a:cubicBezTo>
                  <a:cubicBezTo>
                    <a:pt x="140715" y="147384"/>
                    <a:pt x="148718" y="150052"/>
                    <a:pt x="154720" y="155387"/>
                  </a:cubicBezTo>
                  <a:cubicBezTo>
                    <a:pt x="162056" y="162056"/>
                    <a:pt x="166057" y="170725"/>
                    <a:pt x="166057" y="180062"/>
                  </a:cubicBezTo>
                  <a:cubicBezTo>
                    <a:pt x="168725" y="179395"/>
                    <a:pt x="172059" y="178728"/>
                    <a:pt x="174727" y="178728"/>
                  </a:cubicBezTo>
                  <a:lnTo>
                    <a:pt x="174727" y="178728"/>
                  </a:lnTo>
                  <a:cubicBezTo>
                    <a:pt x="182063" y="178728"/>
                    <a:pt x="188732" y="181396"/>
                    <a:pt x="194734" y="186064"/>
                  </a:cubicBezTo>
                  <a:cubicBezTo>
                    <a:pt x="200736" y="191399"/>
                    <a:pt x="204070" y="198735"/>
                    <a:pt x="204737" y="206738"/>
                  </a:cubicBezTo>
                  <a:cubicBezTo>
                    <a:pt x="206738" y="206071"/>
                    <a:pt x="209405" y="205404"/>
                    <a:pt x="212073" y="205404"/>
                  </a:cubicBezTo>
                  <a:lnTo>
                    <a:pt x="212073" y="205404"/>
                  </a:lnTo>
                  <a:cubicBezTo>
                    <a:pt x="218742" y="205404"/>
                    <a:pt x="224744" y="207405"/>
                    <a:pt x="229412" y="212073"/>
                  </a:cubicBezTo>
                  <a:cubicBezTo>
                    <a:pt x="234747" y="216741"/>
                    <a:pt x="238082" y="223410"/>
                    <a:pt x="238749" y="230079"/>
                  </a:cubicBezTo>
                  <a:cubicBezTo>
                    <a:pt x="239416" y="237415"/>
                    <a:pt x="236748" y="244084"/>
                    <a:pt x="232080" y="249419"/>
                  </a:cubicBezTo>
                  <a:lnTo>
                    <a:pt x="209405" y="275428"/>
                  </a:lnTo>
                  <a:lnTo>
                    <a:pt x="218742" y="282764"/>
                  </a:lnTo>
                  <a:cubicBezTo>
                    <a:pt x="223410" y="285431"/>
                    <a:pt x="228745" y="287432"/>
                    <a:pt x="234747" y="286765"/>
                  </a:cubicBezTo>
                  <a:cubicBezTo>
                    <a:pt x="249419" y="285431"/>
                    <a:pt x="260089" y="272760"/>
                    <a:pt x="258756" y="258089"/>
                  </a:cubicBezTo>
                  <a:cubicBezTo>
                    <a:pt x="258756" y="258089"/>
                    <a:pt x="258756" y="257422"/>
                    <a:pt x="258756" y="257422"/>
                  </a:cubicBezTo>
                  <a:cubicBezTo>
                    <a:pt x="260756" y="258089"/>
                    <a:pt x="263424" y="258089"/>
                    <a:pt x="265425" y="258089"/>
                  </a:cubicBezTo>
                  <a:cubicBezTo>
                    <a:pt x="280096" y="256755"/>
                    <a:pt x="290767" y="244084"/>
                    <a:pt x="289433" y="229412"/>
                  </a:cubicBezTo>
                  <a:cubicBezTo>
                    <a:pt x="289433" y="229412"/>
                    <a:pt x="289433" y="228745"/>
                    <a:pt x="289433" y="228745"/>
                  </a:cubicBezTo>
                  <a:cubicBezTo>
                    <a:pt x="291433" y="229412"/>
                    <a:pt x="294101" y="229412"/>
                    <a:pt x="296102" y="229412"/>
                  </a:cubicBezTo>
                  <a:cubicBezTo>
                    <a:pt x="310773" y="228078"/>
                    <a:pt x="321444" y="215407"/>
                    <a:pt x="320110" y="200736"/>
                  </a:cubicBezTo>
                  <a:cubicBezTo>
                    <a:pt x="320110" y="199402"/>
                    <a:pt x="319443" y="198068"/>
                    <a:pt x="319443" y="196734"/>
                  </a:cubicBezTo>
                  <a:cubicBezTo>
                    <a:pt x="323445" y="198735"/>
                    <a:pt x="328113" y="200069"/>
                    <a:pt x="333448" y="199402"/>
                  </a:cubicBezTo>
                  <a:cubicBezTo>
                    <a:pt x="348120" y="198068"/>
                    <a:pt x="358790" y="185397"/>
                    <a:pt x="357456" y="170725"/>
                  </a:cubicBezTo>
                  <a:cubicBezTo>
                    <a:pt x="358123" y="163389"/>
                    <a:pt x="354789" y="157387"/>
                    <a:pt x="350120" y="152719"/>
                  </a:cubicBez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9101801-0A31-4DC5-AA76-3187CD678227}"/>
                </a:ext>
              </a:extLst>
            </p:cNvPr>
            <p:cNvSpPr/>
            <p:nvPr/>
          </p:nvSpPr>
          <p:spPr>
            <a:xfrm>
              <a:off x="1570197" y="1350980"/>
              <a:ext cx="133431" cy="158773"/>
            </a:xfrm>
            <a:custGeom>
              <a:avLst/>
              <a:gdLst>
                <a:gd name="connsiteX0" fmla="*/ 133432 w 133431"/>
                <a:gd name="connsiteY0" fmla="*/ 125376 h 158773"/>
                <a:gd name="connsiteX1" fmla="*/ 82081 w 133431"/>
                <a:gd name="connsiteY1" fmla="*/ 156721 h 158773"/>
                <a:gd name="connsiteX2" fmla="*/ 64074 w 133431"/>
                <a:gd name="connsiteY2" fmla="*/ 152052 h 158773"/>
                <a:gd name="connsiteX3" fmla="*/ 2053 w 133431"/>
                <a:gd name="connsiteY3" fmla="*/ 49350 h 158773"/>
                <a:gd name="connsiteX4" fmla="*/ 6721 w 133431"/>
                <a:gd name="connsiteY4" fmla="*/ 31344 h 158773"/>
                <a:gd name="connsiteX5" fmla="*/ 58072 w 133431"/>
                <a:gd name="connsiteY5" fmla="*/ 0 h 158773"/>
                <a:gd name="connsiteX6" fmla="*/ 133432 w 133431"/>
                <a:gd name="connsiteY6" fmla="*/ 125376 h 158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3431" h="158773">
                  <a:moveTo>
                    <a:pt x="133432" y="125376"/>
                  </a:moveTo>
                  <a:lnTo>
                    <a:pt x="82081" y="156721"/>
                  </a:lnTo>
                  <a:cubicBezTo>
                    <a:pt x="76079" y="160722"/>
                    <a:pt x="67409" y="158721"/>
                    <a:pt x="64074" y="152052"/>
                  </a:cubicBezTo>
                  <a:lnTo>
                    <a:pt x="2053" y="49350"/>
                  </a:lnTo>
                  <a:cubicBezTo>
                    <a:pt x="-1948" y="43348"/>
                    <a:pt x="52" y="34679"/>
                    <a:pt x="6721" y="31344"/>
                  </a:cubicBezTo>
                  <a:lnTo>
                    <a:pt x="58072" y="0"/>
                  </a:lnTo>
                  <a:lnTo>
                    <a:pt x="133432" y="125376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F3D1E15-2C64-4AE3-A729-92B5ACEA3EE2}"/>
                </a:ext>
              </a:extLst>
            </p:cNvPr>
            <p:cNvSpPr/>
            <p:nvPr/>
          </p:nvSpPr>
          <p:spPr>
            <a:xfrm>
              <a:off x="1338766" y="1404899"/>
              <a:ext cx="282167" cy="156819"/>
            </a:xfrm>
            <a:custGeom>
              <a:avLst/>
              <a:gdLst>
                <a:gd name="connsiteX0" fmla="*/ 225481 w 282167"/>
                <a:gd name="connsiteY0" fmla="*/ 8769 h 156819"/>
                <a:gd name="connsiteX1" fmla="*/ 85433 w 282167"/>
                <a:gd name="connsiteY1" fmla="*/ 766 h 156819"/>
                <a:gd name="connsiteX2" fmla="*/ 82098 w 282167"/>
                <a:gd name="connsiteY2" fmla="*/ 99 h 156819"/>
                <a:gd name="connsiteX3" fmla="*/ 59424 w 282167"/>
                <a:gd name="connsiteY3" fmla="*/ 8769 h 156819"/>
                <a:gd name="connsiteX4" fmla="*/ 6739 w 282167"/>
                <a:gd name="connsiteY4" fmla="*/ 68790 h 156819"/>
                <a:gd name="connsiteX5" fmla="*/ 9407 w 282167"/>
                <a:gd name="connsiteY5" fmla="*/ 106136 h 156819"/>
                <a:gd name="connsiteX6" fmla="*/ 29414 w 282167"/>
                <a:gd name="connsiteY6" fmla="*/ 112805 h 156819"/>
                <a:gd name="connsiteX7" fmla="*/ 47420 w 282167"/>
                <a:gd name="connsiteY7" fmla="*/ 103468 h 156819"/>
                <a:gd name="connsiteX8" fmla="*/ 102105 w 282167"/>
                <a:gd name="connsiteY8" fmla="*/ 40780 h 156819"/>
                <a:gd name="connsiteX9" fmla="*/ 226815 w 282167"/>
                <a:gd name="connsiteY9" fmla="*/ 148150 h 156819"/>
                <a:gd name="connsiteX10" fmla="*/ 226815 w 282167"/>
                <a:gd name="connsiteY10" fmla="*/ 148150 h 156819"/>
                <a:gd name="connsiteX11" fmla="*/ 226815 w 282167"/>
                <a:gd name="connsiteY11" fmla="*/ 148150 h 156819"/>
                <a:gd name="connsiteX12" fmla="*/ 234151 w 282167"/>
                <a:gd name="connsiteY12" fmla="*/ 156820 h 156819"/>
                <a:gd name="connsiteX13" fmla="*/ 282167 w 282167"/>
                <a:gd name="connsiteY13" fmla="*/ 101468 h 156819"/>
                <a:gd name="connsiteX14" fmla="*/ 225481 w 282167"/>
                <a:gd name="connsiteY14" fmla="*/ 8769 h 15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82167" h="156819">
                  <a:moveTo>
                    <a:pt x="225481" y="8769"/>
                  </a:moveTo>
                  <a:cubicBezTo>
                    <a:pt x="170129" y="28776"/>
                    <a:pt x="130115" y="9436"/>
                    <a:pt x="85433" y="766"/>
                  </a:cubicBezTo>
                  <a:cubicBezTo>
                    <a:pt x="84766" y="766"/>
                    <a:pt x="82098" y="99"/>
                    <a:pt x="82098" y="99"/>
                  </a:cubicBezTo>
                  <a:cubicBezTo>
                    <a:pt x="74096" y="-568"/>
                    <a:pt x="65426" y="2100"/>
                    <a:pt x="59424" y="8769"/>
                  </a:cubicBezTo>
                  <a:lnTo>
                    <a:pt x="6739" y="68790"/>
                  </a:lnTo>
                  <a:cubicBezTo>
                    <a:pt x="-3264" y="80127"/>
                    <a:pt x="-1930" y="96799"/>
                    <a:pt x="9407" y="106136"/>
                  </a:cubicBezTo>
                  <a:cubicBezTo>
                    <a:pt x="15409" y="110804"/>
                    <a:pt x="22078" y="113472"/>
                    <a:pt x="29414" y="112805"/>
                  </a:cubicBezTo>
                  <a:cubicBezTo>
                    <a:pt x="36083" y="112138"/>
                    <a:pt x="42752" y="109470"/>
                    <a:pt x="47420" y="103468"/>
                  </a:cubicBezTo>
                  <a:cubicBezTo>
                    <a:pt x="47420" y="103468"/>
                    <a:pt x="102105" y="40780"/>
                    <a:pt x="102105" y="40780"/>
                  </a:cubicBezTo>
                  <a:lnTo>
                    <a:pt x="226815" y="148150"/>
                  </a:lnTo>
                  <a:lnTo>
                    <a:pt x="226815" y="148150"/>
                  </a:lnTo>
                  <a:lnTo>
                    <a:pt x="226815" y="148150"/>
                  </a:lnTo>
                  <a:cubicBezTo>
                    <a:pt x="230149" y="151485"/>
                    <a:pt x="231483" y="152819"/>
                    <a:pt x="234151" y="156820"/>
                  </a:cubicBezTo>
                  <a:lnTo>
                    <a:pt x="282167" y="101468"/>
                  </a:lnTo>
                  <a:lnTo>
                    <a:pt x="225481" y="8769"/>
                  </a:lnTo>
                  <a:close/>
                </a:path>
              </a:pathLst>
            </a:custGeom>
            <a:grpFill/>
            <a:ln w="6648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3" name="Graphic 25" descr="Lightbulb">
            <a:extLst>
              <a:ext uri="{FF2B5EF4-FFF2-40B4-BE49-F238E27FC236}">
                <a16:creationId xmlns:a16="http://schemas.microsoft.com/office/drawing/2014/main" id="{75FFCD20-CE1F-422F-B7F7-F39ADEC75EE4}"/>
              </a:ext>
            </a:extLst>
          </p:cNvPr>
          <p:cNvGrpSpPr/>
          <p:nvPr/>
        </p:nvGrpSpPr>
        <p:grpSpPr>
          <a:xfrm>
            <a:off x="462637" y="4265511"/>
            <a:ext cx="379652" cy="379652"/>
            <a:chOff x="1161095" y="4285476"/>
            <a:chExt cx="506202" cy="506202"/>
          </a:xfrm>
          <a:solidFill>
            <a:schemeClr val="accent6"/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B1BF96C-2AA4-4088-BBC3-BAC8A944C9BE}"/>
                </a:ext>
              </a:extLst>
            </p:cNvPr>
            <p:cNvSpPr/>
            <p:nvPr/>
          </p:nvSpPr>
          <p:spPr>
            <a:xfrm>
              <a:off x="1345647" y="4622944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92B2E19-838F-4B43-BDDE-628E1DC1827F}"/>
                </a:ext>
              </a:extLst>
            </p:cNvPr>
            <p:cNvSpPr/>
            <p:nvPr/>
          </p:nvSpPr>
          <p:spPr>
            <a:xfrm>
              <a:off x="1345647" y="4675673"/>
              <a:ext cx="137096" cy="31637"/>
            </a:xfrm>
            <a:custGeom>
              <a:avLst/>
              <a:gdLst>
                <a:gd name="connsiteX0" fmla="*/ 15819 w 137096"/>
                <a:gd name="connsiteY0" fmla="*/ 0 h 31637"/>
                <a:gd name="connsiteX1" fmla="*/ 121278 w 137096"/>
                <a:gd name="connsiteY1" fmla="*/ 0 h 31637"/>
                <a:gd name="connsiteX2" fmla="*/ 137096 w 137096"/>
                <a:gd name="connsiteY2" fmla="*/ 15819 h 31637"/>
                <a:gd name="connsiteX3" fmla="*/ 121278 w 137096"/>
                <a:gd name="connsiteY3" fmla="*/ 31638 h 31637"/>
                <a:gd name="connsiteX4" fmla="*/ 15819 w 137096"/>
                <a:gd name="connsiteY4" fmla="*/ 31638 h 31637"/>
                <a:gd name="connsiteX5" fmla="*/ 0 w 137096"/>
                <a:gd name="connsiteY5" fmla="*/ 15819 h 31637"/>
                <a:gd name="connsiteX6" fmla="*/ 15819 w 137096"/>
                <a:gd name="connsiteY6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096" h="31637">
                  <a:moveTo>
                    <a:pt x="15819" y="0"/>
                  </a:moveTo>
                  <a:lnTo>
                    <a:pt x="121278" y="0"/>
                  </a:lnTo>
                  <a:cubicBezTo>
                    <a:pt x="130242" y="0"/>
                    <a:pt x="137096" y="6855"/>
                    <a:pt x="137096" y="15819"/>
                  </a:cubicBezTo>
                  <a:cubicBezTo>
                    <a:pt x="137096" y="24783"/>
                    <a:pt x="130242" y="31638"/>
                    <a:pt x="121278" y="31638"/>
                  </a:cubicBezTo>
                  <a:lnTo>
                    <a:pt x="15819" y="31638"/>
                  </a:lnTo>
                  <a:cubicBezTo>
                    <a:pt x="6855" y="31638"/>
                    <a:pt x="0" y="24783"/>
                    <a:pt x="0" y="15819"/>
                  </a:cubicBezTo>
                  <a:cubicBezTo>
                    <a:pt x="0" y="6855"/>
                    <a:pt x="6855" y="0"/>
                    <a:pt x="15819" y="0"/>
                  </a:cubicBez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B916AD6-01BA-449D-8F33-4C19961766BF}"/>
                </a:ext>
              </a:extLst>
            </p:cNvPr>
            <p:cNvSpPr/>
            <p:nvPr/>
          </p:nvSpPr>
          <p:spPr>
            <a:xfrm>
              <a:off x="1379921" y="4728402"/>
              <a:ext cx="68548" cy="31637"/>
            </a:xfrm>
            <a:custGeom>
              <a:avLst/>
              <a:gdLst>
                <a:gd name="connsiteX0" fmla="*/ 0 w 68548"/>
                <a:gd name="connsiteY0" fmla="*/ 0 h 31637"/>
                <a:gd name="connsiteX1" fmla="*/ 34274 w 68548"/>
                <a:gd name="connsiteY1" fmla="*/ 31638 h 31637"/>
                <a:gd name="connsiteX2" fmla="*/ 68548 w 68548"/>
                <a:gd name="connsiteY2" fmla="*/ 0 h 31637"/>
                <a:gd name="connsiteX3" fmla="*/ 0 w 68548"/>
                <a:gd name="connsiteY3" fmla="*/ 0 h 31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48" h="31637">
                  <a:moveTo>
                    <a:pt x="0" y="0"/>
                  </a:moveTo>
                  <a:cubicBezTo>
                    <a:pt x="1582" y="17928"/>
                    <a:pt x="16346" y="31638"/>
                    <a:pt x="34274" y="31638"/>
                  </a:cubicBezTo>
                  <a:cubicBezTo>
                    <a:pt x="52202" y="31638"/>
                    <a:pt x="66966" y="17928"/>
                    <a:pt x="6854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ADEB3B1B-58A6-44EE-BF0B-5BE11EC1DC9C}"/>
                </a:ext>
              </a:extLst>
            </p:cNvPr>
            <p:cNvSpPr/>
            <p:nvPr/>
          </p:nvSpPr>
          <p:spPr>
            <a:xfrm>
              <a:off x="1277099" y="4317113"/>
              <a:ext cx="274192" cy="284738"/>
            </a:xfrm>
            <a:custGeom>
              <a:avLst/>
              <a:gdLst>
                <a:gd name="connsiteX0" fmla="*/ 137096 w 274192"/>
                <a:gd name="connsiteY0" fmla="*/ 0 h 284738"/>
                <a:gd name="connsiteX1" fmla="*/ 137096 w 274192"/>
                <a:gd name="connsiteY1" fmla="*/ 0 h 284738"/>
                <a:gd name="connsiteX2" fmla="*/ 137096 w 274192"/>
                <a:gd name="connsiteY2" fmla="*/ 0 h 284738"/>
                <a:gd name="connsiteX3" fmla="*/ 0 w 274192"/>
                <a:gd name="connsiteY3" fmla="*/ 135515 h 284738"/>
                <a:gd name="connsiteX4" fmla="*/ 0 w 274192"/>
                <a:gd name="connsiteY4" fmla="*/ 140260 h 284738"/>
                <a:gd name="connsiteX5" fmla="*/ 9491 w 274192"/>
                <a:gd name="connsiteY5" fmla="*/ 187717 h 284738"/>
                <a:gd name="connsiteX6" fmla="*/ 33220 w 274192"/>
                <a:gd name="connsiteY6" fmla="*/ 226736 h 284738"/>
                <a:gd name="connsiteX7" fmla="*/ 65384 w 274192"/>
                <a:gd name="connsiteY7" fmla="*/ 278938 h 284738"/>
                <a:gd name="connsiteX8" fmla="*/ 74876 w 274192"/>
                <a:gd name="connsiteY8" fmla="*/ 284739 h 284738"/>
                <a:gd name="connsiteX9" fmla="*/ 199317 w 274192"/>
                <a:gd name="connsiteY9" fmla="*/ 284739 h 284738"/>
                <a:gd name="connsiteX10" fmla="*/ 208808 w 274192"/>
                <a:gd name="connsiteY10" fmla="*/ 278938 h 284738"/>
                <a:gd name="connsiteX11" fmla="*/ 240973 w 274192"/>
                <a:gd name="connsiteY11" fmla="*/ 226736 h 284738"/>
                <a:gd name="connsiteX12" fmla="*/ 264701 w 274192"/>
                <a:gd name="connsiteY12" fmla="*/ 187717 h 284738"/>
                <a:gd name="connsiteX13" fmla="*/ 274193 w 274192"/>
                <a:gd name="connsiteY13" fmla="*/ 140260 h 284738"/>
                <a:gd name="connsiteX14" fmla="*/ 274193 w 274192"/>
                <a:gd name="connsiteY14" fmla="*/ 135515 h 284738"/>
                <a:gd name="connsiteX15" fmla="*/ 137096 w 274192"/>
                <a:gd name="connsiteY15" fmla="*/ 0 h 284738"/>
                <a:gd name="connsiteX16" fmla="*/ 242555 w 274192"/>
                <a:gd name="connsiteY16" fmla="*/ 139733 h 284738"/>
                <a:gd name="connsiteX17" fmla="*/ 235173 w 274192"/>
                <a:gd name="connsiteY17" fmla="*/ 176643 h 284738"/>
                <a:gd name="connsiteX18" fmla="*/ 217245 w 274192"/>
                <a:gd name="connsiteY18" fmla="*/ 205645 h 284738"/>
                <a:gd name="connsiteX19" fmla="*/ 186662 w 274192"/>
                <a:gd name="connsiteY19" fmla="*/ 253101 h 284738"/>
                <a:gd name="connsiteX20" fmla="*/ 137096 w 274192"/>
                <a:gd name="connsiteY20" fmla="*/ 253101 h 284738"/>
                <a:gd name="connsiteX21" fmla="*/ 88058 w 274192"/>
                <a:gd name="connsiteY21" fmla="*/ 253101 h 284738"/>
                <a:gd name="connsiteX22" fmla="*/ 57475 w 274192"/>
                <a:gd name="connsiteY22" fmla="*/ 205645 h 284738"/>
                <a:gd name="connsiteX23" fmla="*/ 39547 w 274192"/>
                <a:gd name="connsiteY23" fmla="*/ 176643 h 284738"/>
                <a:gd name="connsiteX24" fmla="*/ 32165 w 274192"/>
                <a:gd name="connsiteY24" fmla="*/ 139733 h 284738"/>
                <a:gd name="connsiteX25" fmla="*/ 32165 w 274192"/>
                <a:gd name="connsiteY25" fmla="*/ 135515 h 284738"/>
                <a:gd name="connsiteX26" fmla="*/ 137624 w 274192"/>
                <a:gd name="connsiteY26" fmla="*/ 31110 h 284738"/>
                <a:gd name="connsiteX27" fmla="*/ 137624 w 274192"/>
                <a:gd name="connsiteY27" fmla="*/ 31110 h 284738"/>
                <a:gd name="connsiteX28" fmla="*/ 137624 w 274192"/>
                <a:gd name="connsiteY28" fmla="*/ 31110 h 284738"/>
                <a:gd name="connsiteX29" fmla="*/ 137624 w 274192"/>
                <a:gd name="connsiteY29" fmla="*/ 31110 h 284738"/>
                <a:gd name="connsiteX30" fmla="*/ 137624 w 274192"/>
                <a:gd name="connsiteY30" fmla="*/ 31110 h 284738"/>
                <a:gd name="connsiteX31" fmla="*/ 137624 w 274192"/>
                <a:gd name="connsiteY31" fmla="*/ 31110 h 284738"/>
                <a:gd name="connsiteX32" fmla="*/ 137624 w 274192"/>
                <a:gd name="connsiteY32" fmla="*/ 31110 h 284738"/>
                <a:gd name="connsiteX33" fmla="*/ 243082 w 274192"/>
                <a:gd name="connsiteY33" fmla="*/ 135515 h 284738"/>
                <a:gd name="connsiteX34" fmla="*/ 243082 w 274192"/>
                <a:gd name="connsiteY34" fmla="*/ 139733 h 28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74192" h="284738">
                  <a:moveTo>
                    <a:pt x="137096" y="0"/>
                  </a:moveTo>
                  <a:cubicBezTo>
                    <a:pt x="137096" y="0"/>
                    <a:pt x="137096" y="0"/>
                    <a:pt x="137096" y="0"/>
                  </a:cubicBezTo>
                  <a:cubicBezTo>
                    <a:pt x="137096" y="0"/>
                    <a:pt x="137096" y="0"/>
                    <a:pt x="137096" y="0"/>
                  </a:cubicBezTo>
                  <a:cubicBezTo>
                    <a:pt x="62221" y="527"/>
                    <a:pt x="1582" y="60639"/>
                    <a:pt x="0" y="135515"/>
                  </a:cubicBezTo>
                  <a:lnTo>
                    <a:pt x="0" y="140260"/>
                  </a:lnTo>
                  <a:cubicBezTo>
                    <a:pt x="527" y="156606"/>
                    <a:pt x="3691" y="172425"/>
                    <a:pt x="9491" y="187717"/>
                  </a:cubicBezTo>
                  <a:cubicBezTo>
                    <a:pt x="15292" y="201954"/>
                    <a:pt x="23201" y="215136"/>
                    <a:pt x="33220" y="226736"/>
                  </a:cubicBezTo>
                  <a:cubicBezTo>
                    <a:pt x="45875" y="240446"/>
                    <a:pt x="59584" y="267338"/>
                    <a:pt x="65384" y="278938"/>
                  </a:cubicBezTo>
                  <a:cubicBezTo>
                    <a:pt x="66966" y="282629"/>
                    <a:pt x="70657" y="284739"/>
                    <a:pt x="74876" y="284739"/>
                  </a:cubicBezTo>
                  <a:lnTo>
                    <a:pt x="199317" y="284739"/>
                  </a:lnTo>
                  <a:cubicBezTo>
                    <a:pt x="203535" y="284739"/>
                    <a:pt x="207226" y="282629"/>
                    <a:pt x="208808" y="278938"/>
                  </a:cubicBezTo>
                  <a:cubicBezTo>
                    <a:pt x="214609" y="267338"/>
                    <a:pt x="228318" y="240446"/>
                    <a:pt x="240973" y="226736"/>
                  </a:cubicBezTo>
                  <a:cubicBezTo>
                    <a:pt x="250992" y="215136"/>
                    <a:pt x="259429" y="201954"/>
                    <a:pt x="264701" y="187717"/>
                  </a:cubicBezTo>
                  <a:cubicBezTo>
                    <a:pt x="270502" y="172425"/>
                    <a:pt x="273665" y="156606"/>
                    <a:pt x="274193" y="140260"/>
                  </a:cubicBezTo>
                  <a:lnTo>
                    <a:pt x="274193" y="135515"/>
                  </a:lnTo>
                  <a:cubicBezTo>
                    <a:pt x="272611" y="60639"/>
                    <a:pt x="211972" y="527"/>
                    <a:pt x="137096" y="0"/>
                  </a:cubicBezTo>
                  <a:close/>
                  <a:moveTo>
                    <a:pt x="242555" y="139733"/>
                  </a:moveTo>
                  <a:cubicBezTo>
                    <a:pt x="242028" y="152388"/>
                    <a:pt x="239391" y="165043"/>
                    <a:pt x="235173" y="176643"/>
                  </a:cubicBezTo>
                  <a:cubicBezTo>
                    <a:pt x="230955" y="187189"/>
                    <a:pt x="225154" y="197208"/>
                    <a:pt x="217245" y="205645"/>
                  </a:cubicBezTo>
                  <a:cubicBezTo>
                    <a:pt x="205117" y="220409"/>
                    <a:pt x="194571" y="236228"/>
                    <a:pt x="186662" y="253101"/>
                  </a:cubicBezTo>
                  <a:lnTo>
                    <a:pt x="137096" y="253101"/>
                  </a:lnTo>
                  <a:lnTo>
                    <a:pt x="88058" y="253101"/>
                  </a:lnTo>
                  <a:cubicBezTo>
                    <a:pt x="79621" y="236228"/>
                    <a:pt x="69075" y="220409"/>
                    <a:pt x="57475" y="205645"/>
                  </a:cubicBezTo>
                  <a:cubicBezTo>
                    <a:pt x="50093" y="197208"/>
                    <a:pt x="43765" y="187189"/>
                    <a:pt x="39547" y="176643"/>
                  </a:cubicBezTo>
                  <a:cubicBezTo>
                    <a:pt x="34801" y="165043"/>
                    <a:pt x="32692" y="152388"/>
                    <a:pt x="32165" y="139733"/>
                  </a:cubicBezTo>
                  <a:lnTo>
                    <a:pt x="32165" y="135515"/>
                  </a:lnTo>
                  <a:cubicBezTo>
                    <a:pt x="33220" y="78039"/>
                    <a:pt x="80149" y="31638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37624" y="31110"/>
                    <a:pt x="137624" y="31110"/>
                    <a:pt x="137624" y="31110"/>
                  </a:cubicBezTo>
                  <a:cubicBezTo>
                    <a:pt x="137624" y="31110"/>
                    <a:pt x="137624" y="31110"/>
                    <a:pt x="137624" y="31110"/>
                  </a:cubicBezTo>
                  <a:lnTo>
                    <a:pt x="137624" y="31110"/>
                  </a:lnTo>
                  <a:lnTo>
                    <a:pt x="137624" y="31110"/>
                  </a:lnTo>
                  <a:cubicBezTo>
                    <a:pt x="195099" y="31638"/>
                    <a:pt x="242028" y="77512"/>
                    <a:pt x="243082" y="135515"/>
                  </a:cubicBezTo>
                  <a:lnTo>
                    <a:pt x="243082" y="139733"/>
                  </a:lnTo>
                  <a:close/>
                </a:path>
              </a:pathLst>
            </a:custGeom>
            <a:grpFill/>
            <a:ln w="5259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746100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277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Hexagon Cluster – Slide Template</vt:lpstr>
      <vt:lpstr>Infographic Hexagon Cluster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Hexagon Cluster</dc:title>
  <dc:creator>PresentationGO.com</dc:creator>
  <dc:description>© Copyright PresentationGO.com</dc:description>
  <dcterms:created xsi:type="dcterms:W3CDTF">2014-11-26T05:14:11Z</dcterms:created>
  <dcterms:modified xsi:type="dcterms:W3CDTF">2020-04-20T00:16:18Z</dcterms:modified>
  <cp:category>Charts &amp; Diagrams</cp:category>
</cp:coreProperties>
</file>