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5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2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Hexagon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218919"/>
            <a:ext cx="2194560" cy="1013782"/>
            <a:chOff x="8921977" y="1435947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41"/>
            <a:ext cx="2194560" cy="1013782"/>
            <a:chOff x="8921977" y="4042608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218921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497740"/>
            <a:ext cx="2194560" cy="1013782"/>
            <a:chOff x="332936" y="4621560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8"/>
            <a:ext cx="2194560" cy="1013782"/>
            <a:chOff x="8921977" y="1435947"/>
            <a:chExt cx="2926080" cy="135170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1940098"/>
            <a:ext cx="2194560" cy="1013782"/>
            <a:chOff x="8921977" y="1435947"/>
            <a:chExt cx="2926080" cy="135170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4FC3FAA-5136-4294-A0B7-A1759905F52A}"/>
              </a:ext>
            </a:extLst>
          </p:cNvPr>
          <p:cNvGrpSpPr/>
          <p:nvPr/>
        </p:nvGrpSpPr>
        <p:grpSpPr>
          <a:xfrm>
            <a:off x="3379118" y="2561186"/>
            <a:ext cx="2403031" cy="2084993"/>
            <a:chOff x="4644818" y="2353324"/>
            <a:chExt cx="2883506" cy="2501878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C0FCD4D-8DC8-468B-AA9C-C44680B4B680}"/>
                </a:ext>
              </a:extLst>
            </p:cNvPr>
            <p:cNvSpPr/>
            <p:nvPr/>
          </p:nvSpPr>
          <p:spPr>
            <a:xfrm>
              <a:off x="4644818" y="2353325"/>
              <a:ext cx="2883506" cy="2501877"/>
            </a:xfrm>
            <a:custGeom>
              <a:avLst/>
              <a:gdLst>
                <a:gd name="connsiteX0" fmla="*/ 719856 w 2883506"/>
                <a:gd name="connsiteY0" fmla="*/ 0 h 2501877"/>
                <a:gd name="connsiteX1" fmla="*/ 2162632 w 2883506"/>
                <a:gd name="connsiteY1" fmla="*/ 0 h 2501877"/>
                <a:gd name="connsiteX2" fmla="*/ 2882603 w 2883506"/>
                <a:gd name="connsiteY2" fmla="*/ 1244156 h 2501877"/>
                <a:gd name="connsiteX3" fmla="*/ 2883506 w 2883506"/>
                <a:gd name="connsiteY3" fmla="*/ 1249328 h 2501877"/>
                <a:gd name="connsiteX4" fmla="*/ 2160554 w 2883506"/>
                <a:gd name="connsiteY4" fmla="*/ 2501794 h 2501877"/>
                <a:gd name="connsiteX5" fmla="*/ 2160454 w 2883506"/>
                <a:gd name="connsiteY5" fmla="*/ 2501877 h 2501877"/>
                <a:gd name="connsiteX6" fmla="*/ 717706 w 2883506"/>
                <a:gd name="connsiteY6" fmla="*/ 2501877 h 2501877"/>
                <a:gd name="connsiteX7" fmla="*/ 908 w 2883506"/>
                <a:gd name="connsiteY7" fmla="*/ 1254598 h 2501877"/>
                <a:gd name="connsiteX8" fmla="*/ 0 w 2883506"/>
                <a:gd name="connsiteY8" fmla="*/ 1249347 h 2501877"/>
                <a:gd name="connsiteX9" fmla="*/ 719708 w 2883506"/>
                <a:gd name="connsiteY9" fmla="*/ 123 h 25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3506" h="2501877">
                  <a:moveTo>
                    <a:pt x="719856" y="0"/>
                  </a:moveTo>
                  <a:lnTo>
                    <a:pt x="2162632" y="0"/>
                  </a:lnTo>
                  <a:lnTo>
                    <a:pt x="2882603" y="1244156"/>
                  </a:lnTo>
                  <a:lnTo>
                    <a:pt x="2883506" y="1249328"/>
                  </a:lnTo>
                  <a:lnTo>
                    <a:pt x="2160554" y="2501794"/>
                  </a:lnTo>
                  <a:lnTo>
                    <a:pt x="2160454" y="2501877"/>
                  </a:lnTo>
                  <a:lnTo>
                    <a:pt x="717706" y="2501877"/>
                  </a:lnTo>
                  <a:lnTo>
                    <a:pt x="908" y="1254598"/>
                  </a:lnTo>
                  <a:lnTo>
                    <a:pt x="0" y="1249347"/>
                  </a:lnTo>
                  <a:lnTo>
                    <a:pt x="719708" y="1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816D767E-7C3E-400B-BE3F-8C8EF1DA2468}"/>
                </a:ext>
              </a:extLst>
            </p:cNvPr>
            <p:cNvSpPr/>
            <p:nvPr/>
          </p:nvSpPr>
          <p:spPr>
            <a:xfrm>
              <a:off x="5493667" y="3086422"/>
              <a:ext cx="1185809" cy="1035681"/>
            </a:xfrm>
            <a:prstGeom prst="hexagon">
              <a:avLst>
                <a:gd name="adj" fmla="val 28812"/>
                <a:gd name="vf" fmla="val 115470"/>
              </a:avLst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6B716C6-9190-4D58-AB8B-7AF4C5F827BC}"/>
                </a:ext>
              </a:extLst>
            </p:cNvPr>
            <p:cNvCxnSpPr>
              <a:cxnSpLocks/>
              <a:stCxn id="96" idx="9"/>
              <a:endCxn id="97" idx="4"/>
            </p:cNvCxnSpPr>
            <p:nvPr/>
          </p:nvCxnSpPr>
          <p:spPr>
            <a:xfrm>
              <a:off x="5364526" y="2353447"/>
              <a:ext cx="427541" cy="732975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AFD84BA-50FF-4D2C-8136-8F9406F1E349}"/>
                </a:ext>
              </a:extLst>
            </p:cNvPr>
            <p:cNvCxnSpPr>
              <a:cxnSpLocks/>
              <a:stCxn id="96" idx="1"/>
              <a:endCxn id="97" idx="5"/>
            </p:cNvCxnSpPr>
            <p:nvPr/>
          </p:nvCxnSpPr>
          <p:spPr>
            <a:xfrm flipH="1">
              <a:off x="6381076" y="2353324"/>
              <a:ext cx="426374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6A30FB0-E7B7-4AC6-8B68-0FDA681FF042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flipH="1">
              <a:off x="6679476" y="3597480"/>
              <a:ext cx="847945" cy="6782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64E4C3-4914-42DC-8320-3DF1C310F605}"/>
                </a:ext>
              </a:extLst>
            </p:cNvPr>
            <p:cNvCxnSpPr>
              <a:cxnSpLocks/>
              <a:stCxn id="96" idx="4"/>
            </p:cNvCxnSpPr>
            <p:nvPr/>
          </p:nvCxnSpPr>
          <p:spPr>
            <a:xfrm flipH="1" flipV="1">
              <a:off x="6381076" y="4122105"/>
              <a:ext cx="424296" cy="733014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BFC6ED-C88F-4A26-801D-0730F6787321}"/>
                </a:ext>
              </a:extLst>
            </p:cNvPr>
            <p:cNvCxnSpPr>
              <a:cxnSpLocks/>
              <a:stCxn id="96" idx="6"/>
              <a:endCxn id="97" idx="2"/>
            </p:cNvCxnSpPr>
            <p:nvPr/>
          </p:nvCxnSpPr>
          <p:spPr>
            <a:xfrm flipV="1">
              <a:off x="5362524" y="4122103"/>
              <a:ext cx="429543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5792F25-A365-4531-8DAA-BD25DFFE1749}"/>
                </a:ext>
              </a:extLst>
            </p:cNvPr>
            <p:cNvCxnSpPr>
              <a:cxnSpLocks/>
              <a:stCxn id="96" idx="7"/>
              <a:endCxn id="97" idx="3"/>
            </p:cNvCxnSpPr>
            <p:nvPr/>
          </p:nvCxnSpPr>
          <p:spPr>
            <a:xfrm flipV="1">
              <a:off x="4645726" y="3604263"/>
              <a:ext cx="847941" cy="3659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Shape">
            <a:extLst>
              <a:ext uri="{FF2B5EF4-FFF2-40B4-BE49-F238E27FC236}">
                <a16:creationId xmlns:a16="http://schemas.microsoft.com/office/drawing/2014/main" id="{45A34083-466E-4117-9CCC-74C9D6478B3C}"/>
              </a:ext>
            </a:extLst>
          </p:cNvPr>
          <p:cNvSpPr/>
          <p:nvPr/>
        </p:nvSpPr>
        <p:spPr>
          <a:xfrm>
            <a:off x="3702687" y="2145159"/>
            <a:ext cx="631813" cy="109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7" name="Triangle">
            <a:extLst>
              <a:ext uri="{FF2B5EF4-FFF2-40B4-BE49-F238E27FC236}">
                <a16:creationId xmlns:a16="http://schemas.microsoft.com/office/drawing/2014/main" id="{F858F781-FDCE-46C8-8A75-A5A4A25E6DA7}"/>
              </a:ext>
            </a:extLst>
          </p:cNvPr>
          <p:cNvSpPr/>
          <p:nvPr/>
        </p:nvSpPr>
        <p:spPr>
          <a:xfrm>
            <a:off x="3702687" y="3982257"/>
            <a:ext cx="631813" cy="109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79AE480-58E8-4F42-ACB6-D309477F88DC}"/>
              </a:ext>
            </a:extLst>
          </p:cNvPr>
          <p:cNvGrpSpPr/>
          <p:nvPr/>
        </p:nvGrpSpPr>
        <p:grpSpPr>
          <a:xfrm>
            <a:off x="2833786" y="2095510"/>
            <a:ext cx="3476429" cy="3013835"/>
            <a:chOff x="2833786" y="2095510"/>
            <a:chExt cx="3476429" cy="3013835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BF3A3FC-220A-43FE-968B-A103A9E96E1A}"/>
                </a:ext>
              </a:extLst>
            </p:cNvPr>
            <p:cNvSpPr/>
            <p:nvPr/>
          </p:nvSpPr>
          <p:spPr>
            <a:xfrm>
              <a:off x="2833786" y="2095510"/>
              <a:ext cx="2306307" cy="1506918"/>
            </a:xfrm>
            <a:custGeom>
              <a:avLst/>
              <a:gdLst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536 w 21600"/>
                <a:gd name="connsiteY4" fmla="*/ 13452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396 w 21600"/>
                <a:gd name="connsiteY4" fmla="*/ 14450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228 w 21600"/>
                <a:gd name="connsiteY2" fmla="*/ 3454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719 w 21600"/>
                <a:gd name="connsiteY2" fmla="*/ 2635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8161" y="0"/>
                  </a:lnTo>
                  <a:lnTo>
                    <a:pt x="14719" y="2635"/>
                  </a:lnTo>
                  <a:lnTo>
                    <a:pt x="21600" y="7580"/>
                  </a:lnTo>
                  <a:lnTo>
                    <a:pt x="10998" y="7580"/>
                  </a:lnTo>
                  <a:lnTo>
                    <a:pt x="6396" y="144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02E87A9-661D-459D-8C98-0020E5884936}"/>
                </a:ext>
              </a:extLst>
            </p:cNvPr>
            <p:cNvSpPr/>
            <p:nvPr/>
          </p:nvSpPr>
          <p:spPr>
            <a:xfrm>
              <a:off x="3702685" y="2095510"/>
              <a:ext cx="2000950" cy="1506918"/>
            </a:xfrm>
            <a:custGeom>
              <a:avLst/>
              <a:gdLst>
                <a:gd name="connsiteX0" fmla="*/ 18759 w 21600"/>
                <a:gd name="connsiteY0" fmla="*/ 0 h 21600"/>
                <a:gd name="connsiteX1" fmla="*/ 19942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425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682 w 21600"/>
                <a:gd name="connsiteY1" fmla="*/ 5908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759" y="0"/>
                  </a:moveTo>
                  <a:lnTo>
                    <a:pt x="20682" y="5908"/>
                  </a:lnTo>
                  <a:lnTo>
                    <a:pt x="21600" y="21600"/>
                  </a:lnTo>
                  <a:lnTo>
                    <a:pt x="15490" y="7580"/>
                  </a:lnTo>
                  <a:lnTo>
                    <a:pt x="0" y="0"/>
                  </a:lnTo>
                  <a:lnTo>
                    <a:pt x="18759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9683EE2-E380-4779-A57B-61BD98BC1426}"/>
                </a:ext>
              </a:extLst>
            </p:cNvPr>
            <p:cNvSpPr/>
            <p:nvPr/>
          </p:nvSpPr>
          <p:spPr>
            <a:xfrm>
              <a:off x="5135962" y="2095510"/>
              <a:ext cx="1174253" cy="2487527"/>
            </a:xfrm>
            <a:custGeom>
              <a:avLst/>
              <a:gdLst>
                <a:gd name="connsiteX0" fmla="*/ 21600 w 21600"/>
                <a:gd name="connsiteY0" fmla="*/ 13085 h 21600"/>
                <a:gd name="connsiteX1" fmla="*/ 0 w 21600"/>
                <a:gd name="connsiteY1" fmla="*/ 21600 h 21600"/>
                <a:gd name="connsiteX2" fmla="*/ 10412 w 21600"/>
                <a:gd name="connsiteY2" fmla="*/ 13085 h 21600"/>
                <a:gd name="connsiteX3" fmla="*/ 7983 w 21600"/>
                <a:gd name="connsiteY3" fmla="*/ 6465 h 21600"/>
                <a:gd name="connsiteX4" fmla="*/ 5571 w 21600"/>
                <a:gd name="connsiteY4" fmla="*/ 0 h 21600"/>
                <a:gd name="connsiteX5" fmla="*/ 21600 w 21600"/>
                <a:gd name="connsiteY5" fmla="*/ 13085 h 21600"/>
                <a:gd name="connsiteX0" fmla="*/ 21600 w 21600"/>
                <a:gd name="connsiteY0" fmla="*/ 13085 h 21600"/>
                <a:gd name="connsiteX1" fmla="*/ 11965 w 21600"/>
                <a:gd name="connsiteY1" fmla="*/ 16815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  <a:gd name="connsiteX0" fmla="*/ 21600 w 21600"/>
                <a:gd name="connsiteY0" fmla="*/ 13085 h 21600"/>
                <a:gd name="connsiteX1" fmla="*/ 13191 w 21600"/>
                <a:gd name="connsiteY1" fmla="*/ 17477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21600" y="13085"/>
                  </a:moveTo>
                  <a:lnTo>
                    <a:pt x="13191" y="17477"/>
                  </a:lnTo>
                  <a:lnTo>
                    <a:pt x="0" y="21600"/>
                  </a:lnTo>
                  <a:lnTo>
                    <a:pt x="10412" y="13085"/>
                  </a:lnTo>
                  <a:lnTo>
                    <a:pt x="7983" y="6465"/>
                  </a:lnTo>
                  <a:lnTo>
                    <a:pt x="5571" y="0"/>
                  </a:lnTo>
                  <a:lnTo>
                    <a:pt x="21600" y="130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5589374-9D78-474E-B8ED-D44EE3C4316D}"/>
                </a:ext>
              </a:extLst>
            </p:cNvPr>
            <p:cNvSpPr/>
            <p:nvPr/>
          </p:nvSpPr>
          <p:spPr>
            <a:xfrm>
              <a:off x="4003908" y="3602423"/>
              <a:ext cx="2306307" cy="150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39" y="21600"/>
                  </a:moveTo>
                  <a:lnTo>
                    <a:pt x="0" y="14056"/>
                  </a:lnTo>
                  <a:lnTo>
                    <a:pt x="10602" y="1405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533D6-38C1-4832-93A9-4C00053DB64E}"/>
                </a:ext>
              </a:extLst>
            </p:cNvPr>
            <p:cNvSpPr/>
            <p:nvPr/>
          </p:nvSpPr>
          <p:spPr>
            <a:xfrm>
              <a:off x="3442848" y="3602423"/>
              <a:ext cx="1998469" cy="1506922"/>
            </a:xfrm>
            <a:custGeom>
              <a:avLst/>
              <a:gdLst>
                <a:gd name="connsiteX0" fmla="*/ 2817 w 21600"/>
                <a:gd name="connsiteY0" fmla="*/ 21600 h 21600"/>
                <a:gd name="connsiteX1" fmla="*/ 1498 w 21600"/>
                <a:gd name="connsiteY1" fmla="*/ 11277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  <a:gd name="connsiteX0" fmla="*/ 2817 w 21600"/>
                <a:gd name="connsiteY0" fmla="*/ 21600 h 21600"/>
                <a:gd name="connsiteX1" fmla="*/ 417 w 21600"/>
                <a:gd name="connsiteY1" fmla="*/ 11482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817" y="21600"/>
                  </a:moveTo>
                  <a:lnTo>
                    <a:pt x="417" y="11482"/>
                  </a:lnTo>
                  <a:lnTo>
                    <a:pt x="0" y="0"/>
                  </a:lnTo>
                  <a:lnTo>
                    <a:pt x="6091" y="14056"/>
                  </a:lnTo>
                  <a:lnTo>
                    <a:pt x="21600" y="21600"/>
                  </a:lnTo>
                  <a:lnTo>
                    <a:pt x="281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E65B6C8-2740-4E6C-9DD8-77781ADD15F0}"/>
                </a:ext>
              </a:extLst>
            </p:cNvPr>
            <p:cNvSpPr/>
            <p:nvPr/>
          </p:nvSpPr>
          <p:spPr>
            <a:xfrm>
              <a:off x="2833787" y="2624293"/>
              <a:ext cx="1174253" cy="248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02"/>
                  </a:moveTo>
                  <a:lnTo>
                    <a:pt x="21600" y="0"/>
                  </a:lnTo>
                  <a:lnTo>
                    <a:pt x="11234" y="8502"/>
                  </a:lnTo>
                  <a:lnTo>
                    <a:pt x="1602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4" name="Graphic 83" descr="Bar graph with upward trend with solid fill">
            <a:extLst>
              <a:ext uri="{FF2B5EF4-FFF2-40B4-BE49-F238E27FC236}">
                <a16:creationId xmlns:a16="http://schemas.microsoft.com/office/drawing/2014/main" id="{FB9A9948-AE72-4B0A-8110-FFCD063B5D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3694" y="2224787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5" name="Graphic 84" descr="Bullseye with solid fill">
            <a:extLst>
              <a:ext uri="{FF2B5EF4-FFF2-40B4-BE49-F238E27FC236}">
                <a16:creationId xmlns:a16="http://schemas.microsoft.com/office/drawing/2014/main" id="{1D30D2FB-D640-4D79-89AA-91C32A3EFE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9696" y="2249124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Gears with solid fill">
            <a:extLst>
              <a:ext uri="{FF2B5EF4-FFF2-40B4-BE49-F238E27FC236}">
                <a16:creationId xmlns:a16="http://schemas.microsoft.com/office/drawing/2014/main" id="{B6863BD0-4A10-4351-A947-5A88C6B74C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64263" y="3474024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Hourglass 30% with solid fill">
            <a:extLst>
              <a:ext uri="{FF2B5EF4-FFF2-40B4-BE49-F238E27FC236}">
                <a16:creationId xmlns:a16="http://schemas.microsoft.com/office/drawing/2014/main" id="{496BF0F8-8563-423F-BB23-B0C3FC49EC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84457" y="4624690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68C5D479-0EE3-493C-884D-D9F6B5DC034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92318" y="3317520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Research with solid fill">
            <a:extLst>
              <a:ext uri="{FF2B5EF4-FFF2-40B4-BE49-F238E27FC236}">
                <a16:creationId xmlns:a16="http://schemas.microsoft.com/office/drawing/2014/main" id="{B9DF4485-D80F-41E4-AC71-D3B03AFE9EE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91884" y="4667857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EC7F801-DA11-4FE0-8CB5-CC60EC1FEE9D}"/>
              </a:ext>
            </a:extLst>
          </p:cNvPr>
          <p:cNvSpPr txBox="1"/>
          <p:nvPr/>
        </p:nvSpPr>
        <p:spPr>
          <a:xfrm>
            <a:off x="4986590" y="3088424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6CB1692-CA57-4DD7-9C1F-5D5343BC1FC7}"/>
              </a:ext>
            </a:extLst>
          </p:cNvPr>
          <p:cNvSpPr txBox="1"/>
          <p:nvPr/>
        </p:nvSpPr>
        <p:spPr>
          <a:xfrm>
            <a:off x="4955139" y="3784401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327A74-9CC1-4A61-B5ED-052C4072FD3B}"/>
              </a:ext>
            </a:extLst>
          </p:cNvPr>
          <p:cNvSpPr txBox="1"/>
          <p:nvPr/>
        </p:nvSpPr>
        <p:spPr>
          <a:xfrm>
            <a:off x="4342154" y="4181277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3A2236-29BA-4001-A588-BAD55BCC8B34}"/>
              </a:ext>
            </a:extLst>
          </p:cNvPr>
          <p:cNvSpPr txBox="1"/>
          <p:nvPr/>
        </p:nvSpPr>
        <p:spPr>
          <a:xfrm>
            <a:off x="3753786" y="3784401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28E43C-6CB2-4292-97DC-2E28A1B51ECE}"/>
              </a:ext>
            </a:extLst>
          </p:cNvPr>
          <p:cNvSpPr txBox="1"/>
          <p:nvPr/>
        </p:nvSpPr>
        <p:spPr>
          <a:xfrm>
            <a:off x="3738025" y="3088424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7AC879-8889-465B-81B4-D24B6D9C84FD}"/>
              </a:ext>
            </a:extLst>
          </p:cNvPr>
          <p:cNvSpPr txBox="1"/>
          <p:nvPr/>
        </p:nvSpPr>
        <p:spPr>
          <a:xfrm>
            <a:off x="4342154" y="2732512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06</a:t>
            </a:r>
          </a:p>
        </p:txBody>
      </p:sp>
      <p:pic>
        <p:nvPicPr>
          <p:cNvPr id="52" name="Graphic 51" descr="Trophy">
            <a:extLst>
              <a:ext uri="{FF2B5EF4-FFF2-40B4-BE49-F238E27FC236}">
                <a16:creationId xmlns:a16="http://schemas.microsoft.com/office/drawing/2014/main" id="{007B6F9A-85EC-4D6E-A8D8-E0A662B901D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4713" y="3325191"/>
            <a:ext cx="517767" cy="5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6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Hexagon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218919"/>
            <a:ext cx="2194560" cy="1013782"/>
            <a:chOff x="8921977" y="1435947"/>
            <a:chExt cx="2926080" cy="135170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497741"/>
            <a:ext cx="2194560" cy="1013782"/>
            <a:chOff x="8921977" y="4042608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218921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497740"/>
            <a:ext cx="2194560" cy="1013782"/>
            <a:chOff x="332936" y="4621560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940098"/>
            <a:ext cx="2194560" cy="1013782"/>
            <a:chOff x="8921977" y="1435947"/>
            <a:chExt cx="2926080" cy="135170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1940098"/>
            <a:ext cx="2194560" cy="1013782"/>
            <a:chOff x="8921977" y="1435947"/>
            <a:chExt cx="2926080" cy="135170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4FC3FAA-5136-4294-A0B7-A1759905F52A}"/>
              </a:ext>
            </a:extLst>
          </p:cNvPr>
          <p:cNvGrpSpPr/>
          <p:nvPr/>
        </p:nvGrpSpPr>
        <p:grpSpPr>
          <a:xfrm>
            <a:off x="3379118" y="2561186"/>
            <a:ext cx="2403031" cy="2084993"/>
            <a:chOff x="4644818" y="2353324"/>
            <a:chExt cx="2883506" cy="2501878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C0FCD4D-8DC8-468B-AA9C-C44680B4B680}"/>
                </a:ext>
              </a:extLst>
            </p:cNvPr>
            <p:cNvSpPr/>
            <p:nvPr/>
          </p:nvSpPr>
          <p:spPr>
            <a:xfrm>
              <a:off x="4644818" y="2353325"/>
              <a:ext cx="2883506" cy="2501877"/>
            </a:xfrm>
            <a:custGeom>
              <a:avLst/>
              <a:gdLst>
                <a:gd name="connsiteX0" fmla="*/ 719856 w 2883506"/>
                <a:gd name="connsiteY0" fmla="*/ 0 h 2501877"/>
                <a:gd name="connsiteX1" fmla="*/ 2162632 w 2883506"/>
                <a:gd name="connsiteY1" fmla="*/ 0 h 2501877"/>
                <a:gd name="connsiteX2" fmla="*/ 2882603 w 2883506"/>
                <a:gd name="connsiteY2" fmla="*/ 1244156 h 2501877"/>
                <a:gd name="connsiteX3" fmla="*/ 2883506 w 2883506"/>
                <a:gd name="connsiteY3" fmla="*/ 1249328 h 2501877"/>
                <a:gd name="connsiteX4" fmla="*/ 2160554 w 2883506"/>
                <a:gd name="connsiteY4" fmla="*/ 2501794 h 2501877"/>
                <a:gd name="connsiteX5" fmla="*/ 2160454 w 2883506"/>
                <a:gd name="connsiteY5" fmla="*/ 2501877 h 2501877"/>
                <a:gd name="connsiteX6" fmla="*/ 717706 w 2883506"/>
                <a:gd name="connsiteY6" fmla="*/ 2501877 h 2501877"/>
                <a:gd name="connsiteX7" fmla="*/ 908 w 2883506"/>
                <a:gd name="connsiteY7" fmla="*/ 1254598 h 2501877"/>
                <a:gd name="connsiteX8" fmla="*/ 0 w 2883506"/>
                <a:gd name="connsiteY8" fmla="*/ 1249347 h 2501877"/>
                <a:gd name="connsiteX9" fmla="*/ 719708 w 2883506"/>
                <a:gd name="connsiteY9" fmla="*/ 123 h 25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3506" h="2501877">
                  <a:moveTo>
                    <a:pt x="719856" y="0"/>
                  </a:moveTo>
                  <a:lnTo>
                    <a:pt x="2162632" y="0"/>
                  </a:lnTo>
                  <a:lnTo>
                    <a:pt x="2882603" y="1244156"/>
                  </a:lnTo>
                  <a:lnTo>
                    <a:pt x="2883506" y="1249328"/>
                  </a:lnTo>
                  <a:lnTo>
                    <a:pt x="2160554" y="2501794"/>
                  </a:lnTo>
                  <a:lnTo>
                    <a:pt x="2160454" y="2501877"/>
                  </a:lnTo>
                  <a:lnTo>
                    <a:pt x="717706" y="2501877"/>
                  </a:lnTo>
                  <a:lnTo>
                    <a:pt x="908" y="1254598"/>
                  </a:lnTo>
                  <a:lnTo>
                    <a:pt x="0" y="1249347"/>
                  </a:lnTo>
                  <a:lnTo>
                    <a:pt x="719708" y="1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816D767E-7C3E-400B-BE3F-8C8EF1DA2468}"/>
                </a:ext>
              </a:extLst>
            </p:cNvPr>
            <p:cNvSpPr/>
            <p:nvPr/>
          </p:nvSpPr>
          <p:spPr>
            <a:xfrm>
              <a:off x="5493667" y="3086422"/>
              <a:ext cx="1185809" cy="1035681"/>
            </a:xfrm>
            <a:prstGeom prst="hexagon">
              <a:avLst>
                <a:gd name="adj" fmla="val 28812"/>
                <a:gd name="vf" fmla="val 115470"/>
              </a:avLst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6B716C6-9190-4D58-AB8B-7AF4C5F827BC}"/>
                </a:ext>
              </a:extLst>
            </p:cNvPr>
            <p:cNvCxnSpPr>
              <a:cxnSpLocks/>
              <a:stCxn id="96" idx="9"/>
              <a:endCxn id="97" idx="4"/>
            </p:cNvCxnSpPr>
            <p:nvPr/>
          </p:nvCxnSpPr>
          <p:spPr>
            <a:xfrm>
              <a:off x="5364526" y="2353447"/>
              <a:ext cx="427541" cy="732975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AFD84BA-50FF-4D2C-8136-8F9406F1E349}"/>
                </a:ext>
              </a:extLst>
            </p:cNvPr>
            <p:cNvCxnSpPr>
              <a:cxnSpLocks/>
              <a:stCxn id="96" idx="1"/>
              <a:endCxn id="97" idx="5"/>
            </p:cNvCxnSpPr>
            <p:nvPr/>
          </p:nvCxnSpPr>
          <p:spPr>
            <a:xfrm flipH="1">
              <a:off x="6381076" y="2353324"/>
              <a:ext cx="426374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66A30FB0-E7B7-4AC6-8B68-0FDA681FF042}"/>
                </a:ext>
              </a:extLst>
            </p:cNvPr>
            <p:cNvCxnSpPr>
              <a:cxnSpLocks/>
              <a:stCxn id="96" idx="2"/>
            </p:cNvCxnSpPr>
            <p:nvPr/>
          </p:nvCxnSpPr>
          <p:spPr>
            <a:xfrm flipH="1">
              <a:off x="6679476" y="3597480"/>
              <a:ext cx="847945" cy="6782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464E4C3-4914-42DC-8320-3DF1C310F605}"/>
                </a:ext>
              </a:extLst>
            </p:cNvPr>
            <p:cNvCxnSpPr>
              <a:cxnSpLocks/>
              <a:stCxn id="96" idx="4"/>
            </p:cNvCxnSpPr>
            <p:nvPr/>
          </p:nvCxnSpPr>
          <p:spPr>
            <a:xfrm flipH="1" flipV="1">
              <a:off x="6381076" y="4122105"/>
              <a:ext cx="424296" cy="733014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19BFC6ED-C88F-4A26-801D-0730F6787321}"/>
                </a:ext>
              </a:extLst>
            </p:cNvPr>
            <p:cNvCxnSpPr>
              <a:cxnSpLocks/>
              <a:stCxn id="96" idx="6"/>
              <a:endCxn id="97" idx="2"/>
            </p:cNvCxnSpPr>
            <p:nvPr/>
          </p:nvCxnSpPr>
          <p:spPr>
            <a:xfrm flipV="1">
              <a:off x="5362524" y="4122103"/>
              <a:ext cx="429543" cy="733098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5792F25-A365-4531-8DAA-BD25DFFE1749}"/>
                </a:ext>
              </a:extLst>
            </p:cNvPr>
            <p:cNvCxnSpPr>
              <a:cxnSpLocks/>
              <a:stCxn id="96" idx="7"/>
              <a:endCxn id="97" idx="3"/>
            </p:cNvCxnSpPr>
            <p:nvPr/>
          </p:nvCxnSpPr>
          <p:spPr>
            <a:xfrm flipV="1">
              <a:off x="4645726" y="3604263"/>
              <a:ext cx="847941" cy="3659"/>
            </a:xfrm>
            <a:prstGeom prst="line">
              <a:avLst/>
            </a:prstGeom>
            <a:ln w="38100" cap="rnd">
              <a:solidFill>
                <a:srgbClr val="F0EEE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Shape">
            <a:extLst>
              <a:ext uri="{FF2B5EF4-FFF2-40B4-BE49-F238E27FC236}">
                <a16:creationId xmlns:a16="http://schemas.microsoft.com/office/drawing/2014/main" id="{45A34083-466E-4117-9CCC-74C9D6478B3C}"/>
              </a:ext>
            </a:extLst>
          </p:cNvPr>
          <p:cNvSpPr/>
          <p:nvPr/>
        </p:nvSpPr>
        <p:spPr>
          <a:xfrm>
            <a:off x="3702687" y="2145159"/>
            <a:ext cx="631813" cy="109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7" name="Triangle">
            <a:extLst>
              <a:ext uri="{FF2B5EF4-FFF2-40B4-BE49-F238E27FC236}">
                <a16:creationId xmlns:a16="http://schemas.microsoft.com/office/drawing/2014/main" id="{F858F781-FDCE-46C8-8A75-A5A4A25E6DA7}"/>
              </a:ext>
            </a:extLst>
          </p:cNvPr>
          <p:cNvSpPr/>
          <p:nvPr/>
        </p:nvSpPr>
        <p:spPr>
          <a:xfrm>
            <a:off x="3702687" y="3982257"/>
            <a:ext cx="631813" cy="10943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5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686487-F2B9-40E6-B2A1-A1108B28A5AF}"/>
              </a:ext>
            </a:extLst>
          </p:cNvPr>
          <p:cNvGrpSpPr/>
          <p:nvPr/>
        </p:nvGrpSpPr>
        <p:grpSpPr>
          <a:xfrm>
            <a:off x="2833786" y="2095510"/>
            <a:ext cx="3476429" cy="3013835"/>
            <a:chOff x="2833786" y="2095510"/>
            <a:chExt cx="3476429" cy="3013835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BF3A3FC-220A-43FE-968B-A103A9E96E1A}"/>
                </a:ext>
              </a:extLst>
            </p:cNvPr>
            <p:cNvSpPr/>
            <p:nvPr/>
          </p:nvSpPr>
          <p:spPr>
            <a:xfrm>
              <a:off x="2833786" y="2095510"/>
              <a:ext cx="2306307" cy="1506918"/>
            </a:xfrm>
            <a:custGeom>
              <a:avLst/>
              <a:gdLst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536 w 21600"/>
                <a:gd name="connsiteY4" fmla="*/ 13452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21600 w 21600"/>
                <a:gd name="connsiteY2" fmla="*/ 7580 h 21600"/>
                <a:gd name="connsiteX3" fmla="*/ 10998 w 21600"/>
                <a:gd name="connsiteY3" fmla="*/ 7580 h 21600"/>
                <a:gd name="connsiteX4" fmla="*/ 6396 w 21600"/>
                <a:gd name="connsiteY4" fmla="*/ 14450 h 21600"/>
                <a:gd name="connsiteX5" fmla="*/ 0 w 21600"/>
                <a:gd name="connsiteY5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228 w 21600"/>
                <a:gd name="connsiteY2" fmla="*/ 3454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  <a:gd name="connsiteX0" fmla="*/ 0 w 21600"/>
                <a:gd name="connsiteY0" fmla="*/ 21600 h 21600"/>
                <a:gd name="connsiteX1" fmla="*/ 8161 w 21600"/>
                <a:gd name="connsiteY1" fmla="*/ 0 h 21600"/>
                <a:gd name="connsiteX2" fmla="*/ 14719 w 21600"/>
                <a:gd name="connsiteY2" fmla="*/ 2635 h 21600"/>
                <a:gd name="connsiteX3" fmla="*/ 21600 w 21600"/>
                <a:gd name="connsiteY3" fmla="*/ 7580 h 21600"/>
                <a:gd name="connsiteX4" fmla="*/ 10998 w 21600"/>
                <a:gd name="connsiteY4" fmla="*/ 7580 h 21600"/>
                <a:gd name="connsiteX5" fmla="*/ 6396 w 21600"/>
                <a:gd name="connsiteY5" fmla="*/ 14450 h 21600"/>
                <a:gd name="connsiteX6" fmla="*/ 0 w 21600"/>
                <a:gd name="connsiteY6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8161" y="0"/>
                  </a:lnTo>
                  <a:lnTo>
                    <a:pt x="14719" y="2635"/>
                  </a:lnTo>
                  <a:lnTo>
                    <a:pt x="21600" y="7580"/>
                  </a:lnTo>
                  <a:lnTo>
                    <a:pt x="10998" y="7580"/>
                  </a:lnTo>
                  <a:lnTo>
                    <a:pt x="6396" y="144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02E87A9-661D-459D-8C98-0020E5884936}"/>
                </a:ext>
              </a:extLst>
            </p:cNvPr>
            <p:cNvSpPr/>
            <p:nvPr/>
          </p:nvSpPr>
          <p:spPr>
            <a:xfrm>
              <a:off x="3702685" y="2095510"/>
              <a:ext cx="2000950" cy="1506918"/>
            </a:xfrm>
            <a:custGeom>
              <a:avLst/>
              <a:gdLst>
                <a:gd name="connsiteX0" fmla="*/ 18759 w 21600"/>
                <a:gd name="connsiteY0" fmla="*/ 0 h 21600"/>
                <a:gd name="connsiteX1" fmla="*/ 19942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425 w 21600"/>
                <a:gd name="connsiteY1" fmla="*/ 9390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  <a:gd name="connsiteX0" fmla="*/ 18759 w 21600"/>
                <a:gd name="connsiteY0" fmla="*/ 0 h 21600"/>
                <a:gd name="connsiteX1" fmla="*/ 20682 w 21600"/>
                <a:gd name="connsiteY1" fmla="*/ 5908 h 21600"/>
                <a:gd name="connsiteX2" fmla="*/ 21600 w 21600"/>
                <a:gd name="connsiteY2" fmla="*/ 21600 h 21600"/>
                <a:gd name="connsiteX3" fmla="*/ 15490 w 21600"/>
                <a:gd name="connsiteY3" fmla="*/ 7580 h 21600"/>
                <a:gd name="connsiteX4" fmla="*/ 0 w 21600"/>
                <a:gd name="connsiteY4" fmla="*/ 0 h 21600"/>
                <a:gd name="connsiteX5" fmla="*/ 18759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8759" y="0"/>
                  </a:moveTo>
                  <a:lnTo>
                    <a:pt x="20682" y="5908"/>
                  </a:lnTo>
                  <a:lnTo>
                    <a:pt x="21600" y="21600"/>
                  </a:lnTo>
                  <a:lnTo>
                    <a:pt x="15490" y="7580"/>
                  </a:lnTo>
                  <a:lnTo>
                    <a:pt x="0" y="0"/>
                  </a:lnTo>
                  <a:lnTo>
                    <a:pt x="18759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9683EE2-E380-4779-A57B-61BD98BC1426}"/>
                </a:ext>
              </a:extLst>
            </p:cNvPr>
            <p:cNvSpPr/>
            <p:nvPr/>
          </p:nvSpPr>
          <p:spPr>
            <a:xfrm>
              <a:off x="5135962" y="2095510"/>
              <a:ext cx="1174253" cy="2487527"/>
            </a:xfrm>
            <a:custGeom>
              <a:avLst/>
              <a:gdLst>
                <a:gd name="connsiteX0" fmla="*/ 21600 w 21600"/>
                <a:gd name="connsiteY0" fmla="*/ 13085 h 21600"/>
                <a:gd name="connsiteX1" fmla="*/ 0 w 21600"/>
                <a:gd name="connsiteY1" fmla="*/ 21600 h 21600"/>
                <a:gd name="connsiteX2" fmla="*/ 10412 w 21600"/>
                <a:gd name="connsiteY2" fmla="*/ 13085 h 21600"/>
                <a:gd name="connsiteX3" fmla="*/ 7983 w 21600"/>
                <a:gd name="connsiteY3" fmla="*/ 6465 h 21600"/>
                <a:gd name="connsiteX4" fmla="*/ 5571 w 21600"/>
                <a:gd name="connsiteY4" fmla="*/ 0 h 21600"/>
                <a:gd name="connsiteX5" fmla="*/ 21600 w 21600"/>
                <a:gd name="connsiteY5" fmla="*/ 13085 h 21600"/>
                <a:gd name="connsiteX0" fmla="*/ 21600 w 21600"/>
                <a:gd name="connsiteY0" fmla="*/ 13085 h 21600"/>
                <a:gd name="connsiteX1" fmla="*/ 11965 w 21600"/>
                <a:gd name="connsiteY1" fmla="*/ 16815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  <a:gd name="connsiteX0" fmla="*/ 21600 w 21600"/>
                <a:gd name="connsiteY0" fmla="*/ 13085 h 21600"/>
                <a:gd name="connsiteX1" fmla="*/ 13191 w 21600"/>
                <a:gd name="connsiteY1" fmla="*/ 17477 h 21600"/>
                <a:gd name="connsiteX2" fmla="*/ 0 w 21600"/>
                <a:gd name="connsiteY2" fmla="*/ 21600 h 21600"/>
                <a:gd name="connsiteX3" fmla="*/ 10412 w 21600"/>
                <a:gd name="connsiteY3" fmla="*/ 13085 h 21600"/>
                <a:gd name="connsiteX4" fmla="*/ 7983 w 21600"/>
                <a:gd name="connsiteY4" fmla="*/ 6465 h 21600"/>
                <a:gd name="connsiteX5" fmla="*/ 5571 w 21600"/>
                <a:gd name="connsiteY5" fmla="*/ 0 h 21600"/>
                <a:gd name="connsiteX6" fmla="*/ 21600 w 21600"/>
                <a:gd name="connsiteY6" fmla="*/ 13085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600" extrusionOk="0">
                  <a:moveTo>
                    <a:pt x="21600" y="13085"/>
                  </a:moveTo>
                  <a:lnTo>
                    <a:pt x="13191" y="17477"/>
                  </a:lnTo>
                  <a:lnTo>
                    <a:pt x="0" y="21600"/>
                  </a:lnTo>
                  <a:lnTo>
                    <a:pt x="10412" y="13085"/>
                  </a:lnTo>
                  <a:lnTo>
                    <a:pt x="7983" y="6465"/>
                  </a:lnTo>
                  <a:lnTo>
                    <a:pt x="5571" y="0"/>
                  </a:lnTo>
                  <a:lnTo>
                    <a:pt x="21600" y="130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5589374-9D78-474E-B8ED-D44EE3C4316D}"/>
                </a:ext>
              </a:extLst>
            </p:cNvPr>
            <p:cNvSpPr/>
            <p:nvPr/>
          </p:nvSpPr>
          <p:spPr>
            <a:xfrm>
              <a:off x="4003908" y="3602423"/>
              <a:ext cx="2306307" cy="150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439" y="21600"/>
                  </a:moveTo>
                  <a:lnTo>
                    <a:pt x="0" y="14056"/>
                  </a:lnTo>
                  <a:lnTo>
                    <a:pt x="10602" y="1405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873533D6-38C1-4832-93A9-4C00053DB64E}"/>
                </a:ext>
              </a:extLst>
            </p:cNvPr>
            <p:cNvSpPr/>
            <p:nvPr/>
          </p:nvSpPr>
          <p:spPr>
            <a:xfrm>
              <a:off x="3442848" y="3602423"/>
              <a:ext cx="1998469" cy="1506922"/>
            </a:xfrm>
            <a:custGeom>
              <a:avLst/>
              <a:gdLst>
                <a:gd name="connsiteX0" fmla="*/ 2817 w 21600"/>
                <a:gd name="connsiteY0" fmla="*/ 21600 h 21600"/>
                <a:gd name="connsiteX1" fmla="*/ 1498 w 21600"/>
                <a:gd name="connsiteY1" fmla="*/ 11277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  <a:gd name="connsiteX0" fmla="*/ 2817 w 21600"/>
                <a:gd name="connsiteY0" fmla="*/ 21600 h 21600"/>
                <a:gd name="connsiteX1" fmla="*/ 417 w 21600"/>
                <a:gd name="connsiteY1" fmla="*/ 11482 h 21600"/>
                <a:gd name="connsiteX2" fmla="*/ 0 w 21600"/>
                <a:gd name="connsiteY2" fmla="*/ 0 h 21600"/>
                <a:gd name="connsiteX3" fmla="*/ 6091 w 21600"/>
                <a:gd name="connsiteY3" fmla="*/ 14056 h 21600"/>
                <a:gd name="connsiteX4" fmla="*/ 21600 w 21600"/>
                <a:gd name="connsiteY4" fmla="*/ 21600 h 21600"/>
                <a:gd name="connsiteX5" fmla="*/ 2817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817" y="21600"/>
                  </a:moveTo>
                  <a:lnTo>
                    <a:pt x="417" y="11482"/>
                  </a:lnTo>
                  <a:lnTo>
                    <a:pt x="0" y="0"/>
                  </a:lnTo>
                  <a:lnTo>
                    <a:pt x="6091" y="14056"/>
                  </a:lnTo>
                  <a:lnTo>
                    <a:pt x="21600" y="21600"/>
                  </a:lnTo>
                  <a:lnTo>
                    <a:pt x="2817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E65B6C8-2740-4E6C-9DD8-77781ADD15F0}"/>
                </a:ext>
              </a:extLst>
            </p:cNvPr>
            <p:cNvSpPr/>
            <p:nvPr/>
          </p:nvSpPr>
          <p:spPr>
            <a:xfrm>
              <a:off x="2833787" y="2624293"/>
              <a:ext cx="1174253" cy="248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502"/>
                  </a:moveTo>
                  <a:lnTo>
                    <a:pt x="21600" y="0"/>
                  </a:lnTo>
                  <a:lnTo>
                    <a:pt x="11234" y="8502"/>
                  </a:lnTo>
                  <a:lnTo>
                    <a:pt x="16029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4" name="Graphic 83" descr="Bar graph with upward trend with solid fill">
            <a:extLst>
              <a:ext uri="{FF2B5EF4-FFF2-40B4-BE49-F238E27FC236}">
                <a16:creationId xmlns:a16="http://schemas.microsoft.com/office/drawing/2014/main" id="{FB9A9948-AE72-4B0A-8110-FFCD063B5D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3694" y="2224787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5" name="Graphic 84" descr="Bullseye with solid fill">
            <a:extLst>
              <a:ext uri="{FF2B5EF4-FFF2-40B4-BE49-F238E27FC236}">
                <a16:creationId xmlns:a16="http://schemas.microsoft.com/office/drawing/2014/main" id="{1D30D2FB-D640-4D79-89AA-91C32A3EFE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9696" y="2249124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6" name="Graphic 85" descr="Gears with solid fill">
            <a:extLst>
              <a:ext uri="{FF2B5EF4-FFF2-40B4-BE49-F238E27FC236}">
                <a16:creationId xmlns:a16="http://schemas.microsoft.com/office/drawing/2014/main" id="{B6863BD0-4A10-4351-A947-5A88C6B74C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64263" y="3474024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7" name="Graphic 86" descr="Hourglass 30% with solid fill">
            <a:extLst>
              <a:ext uri="{FF2B5EF4-FFF2-40B4-BE49-F238E27FC236}">
                <a16:creationId xmlns:a16="http://schemas.microsoft.com/office/drawing/2014/main" id="{496BF0F8-8563-423F-BB23-B0C3FC49EC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84457" y="4624690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Lightbulb with solid fill">
            <a:extLst>
              <a:ext uri="{FF2B5EF4-FFF2-40B4-BE49-F238E27FC236}">
                <a16:creationId xmlns:a16="http://schemas.microsoft.com/office/drawing/2014/main" id="{68C5D479-0EE3-493C-884D-D9F6B5DC034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92318" y="3317520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9" name="Graphic 88" descr="Research with solid fill">
            <a:extLst>
              <a:ext uri="{FF2B5EF4-FFF2-40B4-BE49-F238E27FC236}">
                <a16:creationId xmlns:a16="http://schemas.microsoft.com/office/drawing/2014/main" id="{B9DF4485-D80F-41E4-AC71-D3B03AFE9EE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91884" y="4667857"/>
            <a:ext cx="301483" cy="3014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7EC7F801-DA11-4FE0-8CB5-CC60EC1FEE9D}"/>
              </a:ext>
            </a:extLst>
          </p:cNvPr>
          <p:cNvSpPr txBox="1"/>
          <p:nvPr/>
        </p:nvSpPr>
        <p:spPr>
          <a:xfrm>
            <a:off x="4986590" y="3088424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6CB1692-CA57-4DD7-9C1F-5D5343BC1FC7}"/>
              </a:ext>
            </a:extLst>
          </p:cNvPr>
          <p:cNvSpPr txBox="1"/>
          <p:nvPr/>
        </p:nvSpPr>
        <p:spPr>
          <a:xfrm>
            <a:off x="4955139" y="3784401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327A74-9CC1-4A61-B5ED-052C4072FD3B}"/>
              </a:ext>
            </a:extLst>
          </p:cNvPr>
          <p:cNvSpPr txBox="1"/>
          <p:nvPr/>
        </p:nvSpPr>
        <p:spPr>
          <a:xfrm>
            <a:off x="4342154" y="4181277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F3A2236-29BA-4001-A588-BAD55BCC8B34}"/>
              </a:ext>
            </a:extLst>
          </p:cNvPr>
          <p:cNvSpPr txBox="1"/>
          <p:nvPr/>
        </p:nvSpPr>
        <p:spPr>
          <a:xfrm>
            <a:off x="3753786" y="3784401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528E43C-6CB2-4292-97DC-2E28A1B51ECE}"/>
              </a:ext>
            </a:extLst>
          </p:cNvPr>
          <p:cNvSpPr txBox="1"/>
          <p:nvPr/>
        </p:nvSpPr>
        <p:spPr>
          <a:xfrm>
            <a:off x="3738025" y="3088424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05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D7AC879-8889-465B-81B4-D24B6D9C84FD}"/>
              </a:ext>
            </a:extLst>
          </p:cNvPr>
          <p:cNvSpPr txBox="1"/>
          <p:nvPr/>
        </p:nvSpPr>
        <p:spPr>
          <a:xfrm>
            <a:off x="4342154" y="2732512"/>
            <a:ext cx="46630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06</a:t>
            </a:r>
          </a:p>
        </p:txBody>
      </p:sp>
      <p:pic>
        <p:nvPicPr>
          <p:cNvPr id="51" name="Graphic 50" descr="Trophy">
            <a:extLst>
              <a:ext uri="{FF2B5EF4-FFF2-40B4-BE49-F238E27FC236}">
                <a16:creationId xmlns:a16="http://schemas.microsoft.com/office/drawing/2014/main" id="{C436B270-A23B-4BA3-9FC2-3580EE2481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24713" y="3325191"/>
            <a:ext cx="517767" cy="5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5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525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Hexagon Cycle – Slide Template</vt:lpstr>
      <vt:lpstr>Infographic 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Hexagon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2021-09-21T18:41:54Z</dcterms:modified>
  <cp:category>Charts &amp; Diagrams</cp:category>
</cp:coreProperties>
</file>