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6C16"/>
    <a:srgbClr val="3A5C84"/>
    <a:srgbClr val="F36F13"/>
    <a:srgbClr val="738840"/>
    <a:srgbClr val="54632E"/>
    <a:srgbClr val="2B323B"/>
    <a:srgbClr val="EB1E42"/>
    <a:srgbClr val="FFDB55"/>
    <a:srgbClr val="05ACC7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2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62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25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22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Hexagon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8921977" y="1466725"/>
            <a:chExt cx="2926080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4FC3FAA-5136-4294-A0B7-A1759905F52A}"/>
              </a:ext>
            </a:extLst>
          </p:cNvPr>
          <p:cNvGrpSpPr/>
          <p:nvPr/>
        </p:nvGrpSpPr>
        <p:grpSpPr>
          <a:xfrm>
            <a:off x="4505490" y="2039489"/>
            <a:ext cx="3204041" cy="2779990"/>
            <a:chOff x="4644818" y="2353324"/>
            <a:chExt cx="2883506" cy="2501877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C0FCD4D-8DC8-468B-AA9C-C44680B4B680}"/>
                </a:ext>
              </a:extLst>
            </p:cNvPr>
            <p:cNvSpPr/>
            <p:nvPr/>
          </p:nvSpPr>
          <p:spPr>
            <a:xfrm>
              <a:off x="4644818" y="2353324"/>
              <a:ext cx="2883506" cy="2501877"/>
            </a:xfrm>
            <a:custGeom>
              <a:avLst/>
              <a:gdLst>
                <a:gd name="connsiteX0" fmla="*/ 719856 w 2883506"/>
                <a:gd name="connsiteY0" fmla="*/ 0 h 2501877"/>
                <a:gd name="connsiteX1" fmla="*/ 2162632 w 2883506"/>
                <a:gd name="connsiteY1" fmla="*/ 0 h 2501877"/>
                <a:gd name="connsiteX2" fmla="*/ 2882603 w 2883506"/>
                <a:gd name="connsiteY2" fmla="*/ 1244156 h 2501877"/>
                <a:gd name="connsiteX3" fmla="*/ 2883506 w 2883506"/>
                <a:gd name="connsiteY3" fmla="*/ 1249328 h 2501877"/>
                <a:gd name="connsiteX4" fmla="*/ 2160554 w 2883506"/>
                <a:gd name="connsiteY4" fmla="*/ 2501794 h 2501877"/>
                <a:gd name="connsiteX5" fmla="*/ 2160454 w 2883506"/>
                <a:gd name="connsiteY5" fmla="*/ 2501877 h 2501877"/>
                <a:gd name="connsiteX6" fmla="*/ 717706 w 2883506"/>
                <a:gd name="connsiteY6" fmla="*/ 2501877 h 2501877"/>
                <a:gd name="connsiteX7" fmla="*/ 908 w 2883506"/>
                <a:gd name="connsiteY7" fmla="*/ 1254598 h 2501877"/>
                <a:gd name="connsiteX8" fmla="*/ 0 w 2883506"/>
                <a:gd name="connsiteY8" fmla="*/ 1249347 h 2501877"/>
                <a:gd name="connsiteX9" fmla="*/ 719708 w 2883506"/>
                <a:gd name="connsiteY9" fmla="*/ 123 h 25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3506" h="2501877">
                  <a:moveTo>
                    <a:pt x="719856" y="0"/>
                  </a:moveTo>
                  <a:lnTo>
                    <a:pt x="2162632" y="0"/>
                  </a:lnTo>
                  <a:lnTo>
                    <a:pt x="2882603" y="1244156"/>
                  </a:lnTo>
                  <a:lnTo>
                    <a:pt x="2883506" y="1249328"/>
                  </a:lnTo>
                  <a:lnTo>
                    <a:pt x="2160554" y="2501794"/>
                  </a:lnTo>
                  <a:lnTo>
                    <a:pt x="2160454" y="2501877"/>
                  </a:lnTo>
                  <a:lnTo>
                    <a:pt x="717706" y="2501877"/>
                  </a:lnTo>
                  <a:lnTo>
                    <a:pt x="908" y="1254598"/>
                  </a:lnTo>
                  <a:lnTo>
                    <a:pt x="0" y="1249347"/>
                  </a:lnTo>
                  <a:lnTo>
                    <a:pt x="719708" y="123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Hexagon 96">
              <a:extLst>
                <a:ext uri="{FF2B5EF4-FFF2-40B4-BE49-F238E27FC236}">
                  <a16:creationId xmlns:a16="http://schemas.microsoft.com/office/drawing/2014/main" id="{816D767E-7C3E-400B-BE3F-8C8EF1DA2468}"/>
                </a:ext>
              </a:extLst>
            </p:cNvPr>
            <p:cNvSpPr/>
            <p:nvPr/>
          </p:nvSpPr>
          <p:spPr>
            <a:xfrm>
              <a:off x="5493667" y="3086422"/>
              <a:ext cx="1185809" cy="1035681"/>
            </a:xfrm>
            <a:prstGeom prst="hexagon">
              <a:avLst>
                <a:gd name="adj" fmla="val 28812"/>
                <a:gd name="vf" fmla="val 115470"/>
              </a:avLst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46B716C6-9190-4D58-AB8B-7AF4C5F827BC}"/>
                </a:ext>
              </a:extLst>
            </p:cNvPr>
            <p:cNvCxnSpPr>
              <a:cxnSpLocks/>
              <a:stCxn id="96" idx="9"/>
              <a:endCxn id="97" idx="4"/>
            </p:cNvCxnSpPr>
            <p:nvPr/>
          </p:nvCxnSpPr>
          <p:spPr>
            <a:xfrm>
              <a:off x="5364526" y="2353447"/>
              <a:ext cx="427541" cy="732975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0AFD84BA-50FF-4D2C-8136-8F9406F1E349}"/>
                </a:ext>
              </a:extLst>
            </p:cNvPr>
            <p:cNvCxnSpPr>
              <a:cxnSpLocks/>
              <a:stCxn id="96" idx="1"/>
              <a:endCxn id="97" idx="5"/>
            </p:cNvCxnSpPr>
            <p:nvPr/>
          </p:nvCxnSpPr>
          <p:spPr>
            <a:xfrm flipH="1">
              <a:off x="6381076" y="2353324"/>
              <a:ext cx="426374" cy="733098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6A30FB0-E7B7-4AC6-8B68-0FDA681FF042}"/>
                </a:ext>
              </a:extLst>
            </p:cNvPr>
            <p:cNvCxnSpPr>
              <a:cxnSpLocks/>
              <a:stCxn id="96" idx="2"/>
            </p:cNvCxnSpPr>
            <p:nvPr/>
          </p:nvCxnSpPr>
          <p:spPr>
            <a:xfrm flipH="1">
              <a:off x="6679476" y="3597480"/>
              <a:ext cx="847945" cy="6782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464E4C3-4914-42DC-8320-3DF1C310F605}"/>
                </a:ext>
              </a:extLst>
            </p:cNvPr>
            <p:cNvCxnSpPr>
              <a:cxnSpLocks/>
              <a:stCxn id="96" idx="4"/>
            </p:cNvCxnSpPr>
            <p:nvPr/>
          </p:nvCxnSpPr>
          <p:spPr>
            <a:xfrm flipH="1" flipV="1">
              <a:off x="6381076" y="4122104"/>
              <a:ext cx="424296" cy="733014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9BFC6ED-C88F-4A26-801D-0730F6787321}"/>
                </a:ext>
              </a:extLst>
            </p:cNvPr>
            <p:cNvCxnSpPr>
              <a:cxnSpLocks/>
              <a:stCxn id="96" idx="6"/>
              <a:endCxn id="97" idx="2"/>
            </p:cNvCxnSpPr>
            <p:nvPr/>
          </p:nvCxnSpPr>
          <p:spPr>
            <a:xfrm flipV="1">
              <a:off x="5362524" y="4122103"/>
              <a:ext cx="429543" cy="733098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F5792F25-A365-4531-8DAA-BD25DFFE1749}"/>
                </a:ext>
              </a:extLst>
            </p:cNvPr>
            <p:cNvCxnSpPr>
              <a:cxnSpLocks/>
              <a:stCxn id="96" idx="7"/>
              <a:endCxn id="97" idx="3"/>
            </p:cNvCxnSpPr>
            <p:nvPr/>
          </p:nvCxnSpPr>
          <p:spPr>
            <a:xfrm flipV="1">
              <a:off x="4645726" y="3604263"/>
              <a:ext cx="847941" cy="3659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Shape">
            <a:extLst>
              <a:ext uri="{FF2B5EF4-FFF2-40B4-BE49-F238E27FC236}">
                <a16:creationId xmlns:a16="http://schemas.microsoft.com/office/drawing/2014/main" id="{45A34083-466E-4117-9CCC-74C9D6478B3C}"/>
              </a:ext>
            </a:extLst>
          </p:cNvPr>
          <p:cNvSpPr/>
          <p:nvPr/>
        </p:nvSpPr>
        <p:spPr>
          <a:xfrm>
            <a:off x="4936915" y="1484785"/>
            <a:ext cx="842417" cy="1459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" name="Triangle">
            <a:extLst>
              <a:ext uri="{FF2B5EF4-FFF2-40B4-BE49-F238E27FC236}">
                <a16:creationId xmlns:a16="http://schemas.microsoft.com/office/drawing/2014/main" id="{F858F781-FDCE-46C8-8A75-A5A4A25E6DA7}"/>
              </a:ext>
            </a:extLst>
          </p:cNvPr>
          <p:cNvSpPr/>
          <p:nvPr/>
        </p:nvSpPr>
        <p:spPr>
          <a:xfrm>
            <a:off x="4936915" y="3934249"/>
            <a:ext cx="842417" cy="1459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708D348-6E2E-4629-B2B6-0D0BD4B867B2}"/>
              </a:ext>
            </a:extLst>
          </p:cNvPr>
          <p:cNvGrpSpPr/>
          <p:nvPr/>
        </p:nvGrpSpPr>
        <p:grpSpPr>
          <a:xfrm>
            <a:off x="3778381" y="1418586"/>
            <a:ext cx="4635238" cy="4018447"/>
            <a:chOff x="3778381" y="1418586"/>
            <a:chExt cx="4635238" cy="4018447"/>
          </a:xfrm>
        </p:grpSpPr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BF3A3FC-220A-43FE-968B-A103A9E96E1A}"/>
                </a:ext>
              </a:extLst>
            </p:cNvPr>
            <p:cNvSpPr/>
            <p:nvPr/>
          </p:nvSpPr>
          <p:spPr>
            <a:xfrm>
              <a:off x="3778381" y="1418586"/>
              <a:ext cx="3075076" cy="2009225"/>
            </a:xfrm>
            <a:custGeom>
              <a:avLst/>
              <a:gdLst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21600 w 21600"/>
                <a:gd name="connsiteY2" fmla="*/ 7580 h 21600"/>
                <a:gd name="connsiteX3" fmla="*/ 10998 w 21600"/>
                <a:gd name="connsiteY3" fmla="*/ 7580 h 21600"/>
                <a:gd name="connsiteX4" fmla="*/ 6536 w 21600"/>
                <a:gd name="connsiteY4" fmla="*/ 13452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21600 w 21600"/>
                <a:gd name="connsiteY2" fmla="*/ 7580 h 21600"/>
                <a:gd name="connsiteX3" fmla="*/ 10998 w 21600"/>
                <a:gd name="connsiteY3" fmla="*/ 7580 h 21600"/>
                <a:gd name="connsiteX4" fmla="*/ 6396 w 21600"/>
                <a:gd name="connsiteY4" fmla="*/ 14450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14228 w 21600"/>
                <a:gd name="connsiteY2" fmla="*/ 3454 h 21600"/>
                <a:gd name="connsiteX3" fmla="*/ 21600 w 21600"/>
                <a:gd name="connsiteY3" fmla="*/ 7580 h 21600"/>
                <a:gd name="connsiteX4" fmla="*/ 10998 w 21600"/>
                <a:gd name="connsiteY4" fmla="*/ 7580 h 21600"/>
                <a:gd name="connsiteX5" fmla="*/ 6396 w 21600"/>
                <a:gd name="connsiteY5" fmla="*/ 14450 h 21600"/>
                <a:gd name="connsiteX6" fmla="*/ 0 w 21600"/>
                <a:gd name="connsiteY6" fmla="*/ 21600 h 21600"/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14719 w 21600"/>
                <a:gd name="connsiteY2" fmla="*/ 2635 h 21600"/>
                <a:gd name="connsiteX3" fmla="*/ 21600 w 21600"/>
                <a:gd name="connsiteY3" fmla="*/ 7580 h 21600"/>
                <a:gd name="connsiteX4" fmla="*/ 10998 w 21600"/>
                <a:gd name="connsiteY4" fmla="*/ 7580 h 21600"/>
                <a:gd name="connsiteX5" fmla="*/ 6396 w 21600"/>
                <a:gd name="connsiteY5" fmla="*/ 14450 h 21600"/>
                <a:gd name="connsiteX6" fmla="*/ 0 w 21600"/>
                <a:gd name="connsiteY6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8161" y="0"/>
                  </a:lnTo>
                  <a:lnTo>
                    <a:pt x="14719" y="2635"/>
                  </a:lnTo>
                  <a:lnTo>
                    <a:pt x="21600" y="7580"/>
                  </a:lnTo>
                  <a:lnTo>
                    <a:pt x="10998" y="7580"/>
                  </a:lnTo>
                  <a:lnTo>
                    <a:pt x="6396" y="144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602E87A9-661D-459D-8C98-0020E5884936}"/>
                </a:ext>
              </a:extLst>
            </p:cNvPr>
            <p:cNvSpPr/>
            <p:nvPr/>
          </p:nvSpPr>
          <p:spPr>
            <a:xfrm>
              <a:off x="4936913" y="1418586"/>
              <a:ext cx="2667933" cy="2009225"/>
            </a:xfrm>
            <a:custGeom>
              <a:avLst/>
              <a:gdLst>
                <a:gd name="connsiteX0" fmla="*/ 18759 w 21600"/>
                <a:gd name="connsiteY0" fmla="*/ 0 h 21600"/>
                <a:gd name="connsiteX1" fmla="*/ 19942 w 21600"/>
                <a:gd name="connsiteY1" fmla="*/ 9390 h 21600"/>
                <a:gd name="connsiteX2" fmla="*/ 21600 w 21600"/>
                <a:gd name="connsiteY2" fmla="*/ 21600 h 21600"/>
                <a:gd name="connsiteX3" fmla="*/ 15490 w 21600"/>
                <a:gd name="connsiteY3" fmla="*/ 7580 h 21600"/>
                <a:gd name="connsiteX4" fmla="*/ 0 w 21600"/>
                <a:gd name="connsiteY4" fmla="*/ 0 h 21600"/>
                <a:gd name="connsiteX5" fmla="*/ 18759 w 21600"/>
                <a:gd name="connsiteY5" fmla="*/ 0 h 21600"/>
                <a:gd name="connsiteX0" fmla="*/ 18759 w 21600"/>
                <a:gd name="connsiteY0" fmla="*/ 0 h 21600"/>
                <a:gd name="connsiteX1" fmla="*/ 20425 w 21600"/>
                <a:gd name="connsiteY1" fmla="*/ 9390 h 21600"/>
                <a:gd name="connsiteX2" fmla="*/ 21600 w 21600"/>
                <a:gd name="connsiteY2" fmla="*/ 21600 h 21600"/>
                <a:gd name="connsiteX3" fmla="*/ 15490 w 21600"/>
                <a:gd name="connsiteY3" fmla="*/ 7580 h 21600"/>
                <a:gd name="connsiteX4" fmla="*/ 0 w 21600"/>
                <a:gd name="connsiteY4" fmla="*/ 0 h 21600"/>
                <a:gd name="connsiteX5" fmla="*/ 18759 w 21600"/>
                <a:gd name="connsiteY5" fmla="*/ 0 h 21600"/>
                <a:gd name="connsiteX0" fmla="*/ 18759 w 21600"/>
                <a:gd name="connsiteY0" fmla="*/ 0 h 21600"/>
                <a:gd name="connsiteX1" fmla="*/ 20682 w 21600"/>
                <a:gd name="connsiteY1" fmla="*/ 5908 h 21600"/>
                <a:gd name="connsiteX2" fmla="*/ 21600 w 21600"/>
                <a:gd name="connsiteY2" fmla="*/ 21600 h 21600"/>
                <a:gd name="connsiteX3" fmla="*/ 15490 w 21600"/>
                <a:gd name="connsiteY3" fmla="*/ 7580 h 21600"/>
                <a:gd name="connsiteX4" fmla="*/ 0 w 21600"/>
                <a:gd name="connsiteY4" fmla="*/ 0 h 21600"/>
                <a:gd name="connsiteX5" fmla="*/ 18759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8759" y="0"/>
                  </a:moveTo>
                  <a:lnTo>
                    <a:pt x="20682" y="5908"/>
                  </a:lnTo>
                  <a:lnTo>
                    <a:pt x="21600" y="21600"/>
                  </a:lnTo>
                  <a:lnTo>
                    <a:pt x="15490" y="7580"/>
                  </a:lnTo>
                  <a:lnTo>
                    <a:pt x="0" y="0"/>
                  </a:lnTo>
                  <a:lnTo>
                    <a:pt x="18759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C9683EE2-E380-4779-A57B-61BD98BC1426}"/>
                </a:ext>
              </a:extLst>
            </p:cNvPr>
            <p:cNvSpPr/>
            <p:nvPr/>
          </p:nvSpPr>
          <p:spPr>
            <a:xfrm>
              <a:off x="6847948" y="1418586"/>
              <a:ext cx="1565671" cy="3316703"/>
            </a:xfrm>
            <a:custGeom>
              <a:avLst/>
              <a:gdLst>
                <a:gd name="connsiteX0" fmla="*/ 21600 w 21600"/>
                <a:gd name="connsiteY0" fmla="*/ 13085 h 21600"/>
                <a:gd name="connsiteX1" fmla="*/ 0 w 21600"/>
                <a:gd name="connsiteY1" fmla="*/ 21600 h 21600"/>
                <a:gd name="connsiteX2" fmla="*/ 10412 w 21600"/>
                <a:gd name="connsiteY2" fmla="*/ 13085 h 21600"/>
                <a:gd name="connsiteX3" fmla="*/ 7983 w 21600"/>
                <a:gd name="connsiteY3" fmla="*/ 6465 h 21600"/>
                <a:gd name="connsiteX4" fmla="*/ 5571 w 21600"/>
                <a:gd name="connsiteY4" fmla="*/ 0 h 21600"/>
                <a:gd name="connsiteX5" fmla="*/ 21600 w 21600"/>
                <a:gd name="connsiteY5" fmla="*/ 13085 h 21600"/>
                <a:gd name="connsiteX0" fmla="*/ 21600 w 21600"/>
                <a:gd name="connsiteY0" fmla="*/ 13085 h 21600"/>
                <a:gd name="connsiteX1" fmla="*/ 11965 w 21600"/>
                <a:gd name="connsiteY1" fmla="*/ 16815 h 21600"/>
                <a:gd name="connsiteX2" fmla="*/ 0 w 21600"/>
                <a:gd name="connsiteY2" fmla="*/ 21600 h 21600"/>
                <a:gd name="connsiteX3" fmla="*/ 10412 w 21600"/>
                <a:gd name="connsiteY3" fmla="*/ 13085 h 21600"/>
                <a:gd name="connsiteX4" fmla="*/ 7983 w 21600"/>
                <a:gd name="connsiteY4" fmla="*/ 6465 h 21600"/>
                <a:gd name="connsiteX5" fmla="*/ 5571 w 21600"/>
                <a:gd name="connsiteY5" fmla="*/ 0 h 21600"/>
                <a:gd name="connsiteX6" fmla="*/ 21600 w 21600"/>
                <a:gd name="connsiteY6" fmla="*/ 13085 h 21600"/>
                <a:gd name="connsiteX0" fmla="*/ 21600 w 21600"/>
                <a:gd name="connsiteY0" fmla="*/ 13085 h 21600"/>
                <a:gd name="connsiteX1" fmla="*/ 13191 w 21600"/>
                <a:gd name="connsiteY1" fmla="*/ 17477 h 21600"/>
                <a:gd name="connsiteX2" fmla="*/ 0 w 21600"/>
                <a:gd name="connsiteY2" fmla="*/ 21600 h 21600"/>
                <a:gd name="connsiteX3" fmla="*/ 10412 w 21600"/>
                <a:gd name="connsiteY3" fmla="*/ 13085 h 21600"/>
                <a:gd name="connsiteX4" fmla="*/ 7983 w 21600"/>
                <a:gd name="connsiteY4" fmla="*/ 6465 h 21600"/>
                <a:gd name="connsiteX5" fmla="*/ 5571 w 21600"/>
                <a:gd name="connsiteY5" fmla="*/ 0 h 21600"/>
                <a:gd name="connsiteX6" fmla="*/ 21600 w 21600"/>
                <a:gd name="connsiteY6" fmla="*/ 13085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21600" y="13085"/>
                  </a:moveTo>
                  <a:lnTo>
                    <a:pt x="13191" y="17477"/>
                  </a:lnTo>
                  <a:lnTo>
                    <a:pt x="0" y="21600"/>
                  </a:lnTo>
                  <a:lnTo>
                    <a:pt x="10412" y="13085"/>
                  </a:lnTo>
                  <a:lnTo>
                    <a:pt x="7983" y="6465"/>
                  </a:lnTo>
                  <a:lnTo>
                    <a:pt x="5571" y="0"/>
                  </a:lnTo>
                  <a:lnTo>
                    <a:pt x="21600" y="1308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5589374-9D78-474E-B8ED-D44EE3C4316D}"/>
                </a:ext>
              </a:extLst>
            </p:cNvPr>
            <p:cNvSpPr/>
            <p:nvPr/>
          </p:nvSpPr>
          <p:spPr>
            <a:xfrm>
              <a:off x="5338543" y="3427803"/>
              <a:ext cx="3075076" cy="20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439" y="21600"/>
                  </a:moveTo>
                  <a:lnTo>
                    <a:pt x="0" y="14056"/>
                  </a:lnTo>
                  <a:lnTo>
                    <a:pt x="10602" y="1405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873533D6-38C1-4832-93A9-4C00053DB64E}"/>
                </a:ext>
              </a:extLst>
            </p:cNvPr>
            <p:cNvSpPr/>
            <p:nvPr/>
          </p:nvSpPr>
          <p:spPr>
            <a:xfrm>
              <a:off x="4590463" y="3427803"/>
              <a:ext cx="2664625" cy="2009230"/>
            </a:xfrm>
            <a:custGeom>
              <a:avLst/>
              <a:gdLst>
                <a:gd name="connsiteX0" fmla="*/ 2817 w 21600"/>
                <a:gd name="connsiteY0" fmla="*/ 21600 h 21600"/>
                <a:gd name="connsiteX1" fmla="*/ 1498 w 21600"/>
                <a:gd name="connsiteY1" fmla="*/ 11277 h 21600"/>
                <a:gd name="connsiteX2" fmla="*/ 0 w 21600"/>
                <a:gd name="connsiteY2" fmla="*/ 0 h 21600"/>
                <a:gd name="connsiteX3" fmla="*/ 6091 w 21600"/>
                <a:gd name="connsiteY3" fmla="*/ 14056 h 21600"/>
                <a:gd name="connsiteX4" fmla="*/ 21600 w 21600"/>
                <a:gd name="connsiteY4" fmla="*/ 21600 h 21600"/>
                <a:gd name="connsiteX5" fmla="*/ 2817 w 21600"/>
                <a:gd name="connsiteY5" fmla="*/ 21600 h 21600"/>
                <a:gd name="connsiteX0" fmla="*/ 2817 w 21600"/>
                <a:gd name="connsiteY0" fmla="*/ 21600 h 21600"/>
                <a:gd name="connsiteX1" fmla="*/ 417 w 21600"/>
                <a:gd name="connsiteY1" fmla="*/ 11482 h 21600"/>
                <a:gd name="connsiteX2" fmla="*/ 0 w 21600"/>
                <a:gd name="connsiteY2" fmla="*/ 0 h 21600"/>
                <a:gd name="connsiteX3" fmla="*/ 6091 w 21600"/>
                <a:gd name="connsiteY3" fmla="*/ 14056 h 21600"/>
                <a:gd name="connsiteX4" fmla="*/ 21600 w 21600"/>
                <a:gd name="connsiteY4" fmla="*/ 21600 h 21600"/>
                <a:gd name="connsiteX5" fmla="*/ 2817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817" y="21600"/>
                  </a:moveTo>
                  <a:lnTo>
                    <a:pt x="417" y="11482"/>
                  </a:lnTo>
                  <a:lnTo>
                    <a:pt x="0" y="0"/>
                  </a:lnTo>
                  <a:lnTo>
                    <a:pt x="6091" y="14056"/>
                  </a:lnTo>
                  <a:lnTo>
                    <a:pt x="21600" y="21600"/>
                  </a:lnTo>
                  <a:lnTo>
                    <a:pt x="2817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3E65B6C8-2740-4E6C-9DD8-77781ADD15F0}"/>
                </a:ext>
              </a:extLst>
            </p:cNvPr>
            <p:cNvSpPr/>
            <p:nvPr/>
          </p:nvSpPr>
          <p:spPr>
            <a:xfrm>
              <a:off x="3778382" y="2123630"/>
              <a:ext cx="1565671" cy="331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502"/>
                  </a:moveTo>
                  <a:lnTo>
                    <a:pt x="21600" y="0"/>
                  </a:lnTo>
                  <a:lnTo>
                    <a:pt x="11234" y="8502"/>
                  </a:lnTo>
                  <a:lnTo>
                    <a:pt x="16029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84" name="Graphic 83" descr="Bar graph with upward trend with solid fill">
            <a:extLst>
              <a:ext uri="{FF2B5EF4-FFF2-40B4-BE49-F238E27FC236}">
                <a16:creationId xmlns:a16="http://schemas.microsoft.com/office/drawing/2014/main" id="{FB9A9948-AE72-4B0A-8110-FFCD063B5D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1592" y="1590955"/>
            <a:ext cx="401977" cy="401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5" name="Graphic 84" descr="Bullseye with solid fill">
            <a:extLst>
              <a:ext uri="{FF2B5EF4-FFF2-40B4-BE49-F238E27FC236}">
                <a16:creationId xmlns:a16="http://schemas.microsoft.com/office/drawing/2014/main" id="{1D30D2FB-D640-4D79-89AA-91C32A3EFE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92928" y="1623404"/>
            <a:ext cx="401977" cy="401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6" name="Graphic 85" descr="Gears with solid fill">
            <a:extLst>
              <a:ext uri="{FF2B5EF4-FFF2-40B4-BE49-F238E27FC236}">
                <a16:creationId xmlns:a16="http://schemas.microsoft.com/office/drawing/2014/main" id="{B6863BD0-4A10-4351-A947-5A88C6B74C4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85684" y="3256605"/>
            <a:ext cx="401977" cy="401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7" name="Graphic 86" descr="Hourglass 30% with solid fill">
            <a:extLst>
              <a:ext uri="{FF2B5EF4-FFF2-40B4-BE49-F238E27FC236}">
                <a16:creationId xmlns:a16="http://schemas.microsoft.com/office/drawing/2014/main" id="{496BF0F8-8563-423F-BB23-B0C3FC49EC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12608" y="4790826"/>
            <a:ext cx="401977" cy="401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8" name="Graphic 87" descr="Lightbulb with solid fill">
            <a:extLst>
              <a:ext uri="{FF2B5EF4-FFF2-40B4-BE49-F238E27FC236}">
                <a16:creationId xmlns:a16="http://schemas.microsoft.com/office/drawing/2014/main" id="{68C5D479-0EE3-493C-884D-D9F6B5DC034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23089" y="3047932"/>
            <a:ext cx="401977" cy="401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9" name="Graphic 88" descr="Research with solid fill">
            <a:extLst>
              <a:ext uri="{FF2B5EF4-FFF2-40B4-BE49-F238E27FC236}">
                <a16:creationId xmlns:a16="http://schemas.microsoft.com/office/drawing/2014/main" id="{B9DF4485-D80F-41E4-AC71-D3B03AFE9EE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55844" y="4848382"/>
            <a:ext cx="401977" cy="401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7EC7F801-DA11-4FE0-8CB5-CC60EC1FEE9D}"/>
              </a:ext>
            </a:extLst>
          </p:cNvPr>
          <p:cNvSpPr txBox="1"/>
          <p:nvPr/>
        </p:nvSpPr>
        <p:spPr>
          <a:xfrm>
            <a:off x="6648786" y="2768118"/>
            <a:ext cx="6217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6CB1692-CA57-4DD7-9C1F-5D5343BC1FC7}"/>
              </a:ext>
            </a:extLst>
          </p:cNvPr>
          <p:cNvSpPr txBox="1"/>
          <p:nvPr/>
        </p:nvSpPr>
        <p:spPr>
          <a:xfrm>
            <a:off x="6606852" y="3696087"/>
            <a:ext cx="6217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327A74-9CC1-4A61-B5ED-052C4072FD3B}"/>
              </a:ext>
            </a:extLst>
          </p:cNvPr>
          <p:cNvSpPr txBox="1"/>
          <p:nvPr/>
        </p:nvSpPr>
        <p:spPr>
          <a:xfrm>
            <a:off x="5789539" y="4225255"/>
            <a:ext cx="6217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F3A2236-29BA-4001-A588-BAD55BCC8B34}"/>
              </a:ext>
            </a:extLst>
          </p:cNvPr>
          <p:cNvSpPr txBox="1"/>
          <p:nvPr/>
        </p:nvSpPr>
        <p:spPr>
          <a:xfrm>
            <a:off x="5005048" y="3696087"/>
            <a:ext cx="6217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528E43C-6CB2-4292-97DC-2E28A1B51ECE}"/>
              </a:ext>
            </a:extLst>
          </p:cNvPr>
          <p:cNvSpPr txBox="1"/>
          <p:nvPr/>
        </p:nvSpPr>
        <p:spPr>
          <a:xfrm>
            <a:off x="4984033" y="2768118"/>
            <a:ext cx="6217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05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D7AC879-8889-465B-81B4-D24B6D9C84FD}"/>
              </a:ext>
            </a:extLst>
          </p:cNvPr>
          <p:cNvSpPr txBox="1"/>
          <p:nvPr/>
        </p:nvSpPr>
        <p:spPr>
          <a:xfrm>
            <a:off x="5789539" y="2293568"/>
            <a:ext cx="6217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</a:rPr>
              <a:t>06</a:t>
            </a:r>
          </a:p>
        </p:txBody>
      </p:sp>
      <p:pic>
        <p:nvPicPr>
          <p:cNvPr id="51" name="Graphic 50" descr="Trophy">
            <a:extLst>
              <a:ext uri="{FF2B5EF4-FFF2-40B4-BE49-F238E27FC236}">
                <a16:creationId xmlns:a16="http://schemas.microsoft.com/office/drawing/2014/main" id="{DCD698F6-12C7-40BF-86D4-FFA8A9B9EF2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66283" y="3076937"/>
            <a:ext cx="690356" cy="69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6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Hexagon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8921977" y="1466725"/>
            <a:chExt cx="2926080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4FC3FAA-5136-4294-A0B7-A1759905F52A}"/>
              </a:ext>
            </a:extLst>
          </p:cNvPr>
          <p:cNvGrpSpPr/>
          <p:nvPr/>
        </p:nvGrpSpPr>
        <p:grpSpPr>
          <a:xfrm>
            <a:off x="4505490" y="2039489"/>
            <a:ext cx="3204041" cy="2779992"/>
            <a:chOff x="4644819" y="2353173"/>
            <a:chExt cx="2883507" cy="2501719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C0FCD4D-8DC8-468B-AA9C-C44680B4B680}"/>
                </a:ext>
              </a:extLst>
            </p:cNvPr>
            <p:cNvSpPr/>
            <p:nvPr/>
          </p:nvSpPr>
          <p:spPr>
            <a:xfrm>
              <a:off x="4644819" y="2353173"/>
              <a:ext cx="2883507" cy="2501717"/>
            </a:xfrm>
            <a:custGeom>
              <a:avLst/>
              <a:gdLst>
                <a:gd name="connsiteX0" fmla="*/ 719856 w 2883506"/>
                <a:gd name="connsiteY0" fmla="*/ 0 h 2501877"/>
                <a:gd name="connsiteX1" fmla="*/ 2162632 w 2883506"/>
                <a:gd name="connsiteY1" fmla="*/ 0 h 2501877"/>
                <a:gd name="connsiteX2" fmla="*/ 2882603 w 2883506"/>
                <a:gd name="connsiteY2" fmla="*/ 1244156 h 2501877"/>
                <a:gd name="connsiteX3" fmla="*/ 2883506 w 2883506"/>
                <a:gd name="connsiteY3" fmla="*/ 1249328 h 2501877"/>
                <a:gd name="connsiteX4" fmla="*/ 2160554 w 2883506"/>
                <a:gd name="connsiteY4" fmla="*/ 2501794 h 2501877"/>
                <a:gd name="connsiteX5" fmla="*/ 2160454 w 2883506"/>
                <a:gd name="connsiteY5" fmla="*/ 2501877 h 2501877"/>
                <a:gd name="connsiteX6" fmla="*/ 717706 w 2883506"/>
                <a:gd name="connsiteY6" fmla="*/ 2501877 h 2501877"/>
                <a:gd name="connsiteX7" fmla="*/ 908 w 2883506"/>
                <a:gd name="connsiteY7" fmla="*/ 1254598 h 2501877"/>
                <a:gd name="connsiteX8" fmla="*/ 0 w 2883506"/>
                <a:gd name="connsiteY8" fmla="*/ 1249347 h 2501877"/>
                <a:gd name="connsiteX9" fmla="*/ 719708 w 2883506"/>
                <a:gd name="connsiteY9" fmla="*/ 123 h 25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3506" h="2501877">
                  <a:moveTo>
                    <a:pt x="719856" y="0"/>
                  </a:moveTo>
                  <a:lnTo>
                    <a:pt x="2162632" y="0"/>
                  </a:lnTo>
                  <a:lnTo>
                    <a:pt x="2882603" y="1244156"/>
                  </a:lnTo>
                  <a:lnTo>
                    <a:pt x="2883506" y="1249328"/>
                  </a:lnTo>
                  <a:lnTo>
                    <a:pt x="2160554" y="2501794"/>
                  </a:lnTo>
                  <a:lnTo>
                    <a:pt x="2160454" y="2501877"/>
                  </a:lnTo>
                  <a:lnTo>
                    <a:pt x="717706" y="2501877"/>
                  </a:lnTo>
                  <a:lnTo>
                    <a:pt x="908" y="1254598"/>
                  </a:lnTo>
                  <a:lnTo>
                    <a:pt x="0" y="1249347"/>
                  </a:lnTo>
                  <a:lnTo>
                    <a:pt x="719708" y="1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Hexagon 96">
              <a:extLst>
                <a:ext uri="{FF2B5EF4-FFF2-40B4-BE49-F238E27FC236}">
                  <a16:creationId xmlns:a16="http://schemas.microsoft.com/office/drawing/2014/main" id="{816D767E-7C3E-400B-BE3F-8C8EF1DA2468}"/>
                </a:ext>
              </a:extLst>
            </p:cNvPr>
            <p:cNvSpPr/>
            <p:nvPr/>
          </p:nvSpPr>
          <p:spPr>
            <a:xfrm>
              <a:off x="5493668" y="3086224"/>
              <a:ext cx="1185809" cy="1035615"/>
            </a:xfrm>
            <a:prstGeom prst="hexagon">
              <a:avLst>
                <a:gd name="adj" fmla="val 28812"/>
                <a:gd name="vf" fmla="val 115470"/>
              </a:avLst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46B716C6-9190-4D58-AB8B-7AF4C5F827BC}"/>
                </a:ext>
              </a:extLst>
            </p:cNvPr>
            <p:cNvCxnSpPr>
              <a:cxnSpLocks/>
              <a:stCxn id="96" idx="9"/>
              <a:endCxn id="97" idx="4"/>
            </p:cNvCxnSpPr>
            <p:nvPr/>
          </p:nvCxnSpPr>
          <p:spPr>
            <a:xfrm>
              <a:off x="5364527" y="2353296"/>
              <a:ext cx="427541" cy="732928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0AFD84BA-50FF-4D2C-8136-8F9406F1E349}"/>
                </a:ext>
              </a:extLst>
            </p:cNvPr>
            <p:cNvCxnSpPr>
              <a:cxnSpLocks/>
              <a:stCxn id="96" idx="1"/>
              <a:endCxn id="97" idx="5"/>
            </p:cNvCxnSpPr>
            <p:nvPr/>
          </p:nvCxnSpPr>
          <p:spPr>
            <a:xfrm flipH="1">
              <a:off x="6381077" y="2353173"/>
              <a:ext cx="426374" cy="733051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6A30FB0-E7B7-4AC6-8B68-0FDA681FF042}"/>
                </a:ext>
              </a:extLst>
            </p:cNvPr>
            <p:cNvCxnSpPr>
              <a:cxnSpLocks/>
              <a:stCxn id="96" idx="2"/>
            </p:cNvCxnSpPr>
            <p:nvPr/>
          </p:nvCxnSpPr>
          <p:spPr>
            <a:xfrm flipH="1">
              <a:off x="6679478" y="3597250"/>
              <a:ext cx="847945" cy="6782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464E4C3-4914-42DC-8320-3DF1C310F605}"/>
                </a:ext>
              </a:extLst>
            </p:cNvPr>
            <p:cNvCxnSpPr>
              <a:cxnSpLocks/>
              <a:stCxn id="96" idx="4"/>
            </p:cNvCxnSpPr>
            <p:nvPr/>
          </p:nvCxnSpPr>
          <p:spPr>
            <a:xfrm flipH="1" flipV="1">
              <a:off x="6381077" y="4121840"/>
              <a:ext cx="424296" cy="732967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9BFC6ED-C88F-4A26-801D-0730F6787321}"/>
                </a:ext>
              </a:extLst>
            </p:cNvPr>
            <p:cNvCxnSpPr>
              <a:cxnSpLocks/>
              <a:stCxn id="96" idx="6"/>
              <a:endCxn id="97" idx="2"/>
            </p:cNvCxnSpPr>
            <p:nvPr/>
          </p:nvCxnSpPr>
          <p:spPr>
            <a:xfrm flipV="1">
              <a:off x="5362526" y="4121841"/>
              <a:ext cx="429543" cy="733051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F5792F25-A365-4531-8DAA-BD25DFFE1749}"/>
                </a:ext>
              </a:extLst>
            </p:cNvPr>
            <p:cNvCxnSpPr>
              <a:cxnSpLocks/>
              <a:stCxn id="96" idx="7"/>
              <a:endCxn id="97" idx="3"/>
            </p:cNvCxnSpPr>
            <p:nvPr/>
          </p:nvCxnSpPr>
          <p:spPr>
            <a:xfrm flipV="1">
              <a:off x="4645726" y="3604263"/>
              <a:ext cx="847941" cy="3659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Shape">
            <a:extLst>
              <a:ext uri="{FF2B5EF4-FFF2-40B4-BE49-F238E27FC236}">
                <a16:creationId xmlns:a16="http://schemas.microsoft.com/office/drawing/2014/main" id="{45A34083-466E-4117-9CCC-74C9D6478B3C}"/>
              </a:ext>
            </a:extLst>
          </p:cNvPr>
          <p:cNvSpPr/>
          <p:nvPr/>
        </p:nvSpPr>
        <p:spPr>
          <a:xfrm>
            <a:off x="4936915" y="1484785"/>
            <a:ext cx="842417" cy="1459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" name="Triangle">
            <a:extLst>
              <a:ext uri="{FF2B5EF4-FFF2-40B4-BE49-F238E27FC236}">
                <a16:creationId xmlns:a16="http://schemas.microsoft.com/office/drawing/2014/main" id="{F858F781-FDCE-46C8-8A75-A5A4A25E6DA7}"/>
              </a:ext>
            </a:extLst>
          </p:cNvPr>
          <p:cNvSpPr/>
          <p:nvPr/>
        </p:nvSpPr>
        <p:spPr>
          <a:xfrm>
            <a:off x="4936915" y="3934249"/>
            <a:ext cx="842417" cy="1459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6A4DAD1-7351-4595-A393-4943CC7776D3}"/>
              </a:ext>
            </a:extLst>
          </p:cNvPr>
          <p:cNvGrpSpPr/>
          <p:nvPr/>
        </p:nvGrpSpPr>
        <p:grpSpPr>
          <a:xfrm>
            <a:off x="3778381" y="1418586"/>
            <a:ext cx="4635238" cy="4018447"/>
            <a:chOff x="3778381" y="1418586"/>
            <a:chExt cx="4635238" cy="4018447"/>
          </a:xfrm>
        </p:grpSpPr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BF3A3FC-220A-43FE-968B-A103A9E96E1A}"/>
                </a:ext>
              </a:extLst>
            </p:cNvPr>
            <p:cNvSpPr/>
            <p:nvPr/>
          </p:nvSpPr>
          <p:spPr>
            <a:xfrm>
              <a:off x="3778381" y="1418586"/>
              <a:ext cx="3075076" cy="2009225"/>
            </a:xfrm>
            <a:custGeom>
              <a:avLst/>
              <a:gdLst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21600 w 21600"/>
                <a:gd name="connsiteY2" fmla="*/ 7580 h 21600"/>
                <a:gd name="connsiteX3" fmla="*/ 10998 w 21600"/>
                <a:gd name="connsiteY3" fmla="*/ 7580 h 21600"/>
                <a:gd name="connsiteX4" fmla="*/ 6536 w 21600"/>
                <a:gd name="connsiteY4" fmla="*/ 13452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21600 w 21600"/>
                <a:gd name="connsiteY2" fmla="*/ 7580 h 21600"/>
                <a:gd name="connsiteX3" fmla="*/ 10998 w 21600"/>
                <a:gd name="connsiteY3" fmla="*/ 7580 h 21600"/>
                <a:gd name="connsiteX4" fmla="*/ 6396 w 21600"/>
                <a:gd name="connsiteY4" fmla="*/ 14450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14228 w 21600"/>
                <a:gd name="connsiteY2" fmla="*/ 3454 h 21600"/>
                <a:gd name="connsiteX3" fmla="*/ 21600 w 21600"/>
                <a:gd name="connsiteY3" fmla="*/ 7580 h 21600"/>
                <a:gd name="connsiteX4" fmla="*/ 10998 w 21600"/>
                <a:gd name="connsiteY4" fmla="*/ 7580 h 21600"/>
                <a:gd name="connsiteX5" fmla="*/ 6396 w 21600"/>
                <a:gd name="connsiteY5" fmla="*/ 14450 h 21600"/>
                <a:gd name="connsiteX6" fmla="*/ 0 w 21600"/>
                <a:gd name="connsiteY6" fmla="*/ 21600 h 21600"/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14719 w 21600"/>
                <a:gd name="connsiteY2" fmla="*/ 2635 h 21600"/>
                <a:gd name="connsiteX3" fmla="*/ 21600 w 21600"/>
                <a:gd name="connsiteY3" fmla="*/ 7580 h 21600"/>
                <a:gd name="connsiteX4" fmla="*/ 10998 w 21600"/>
                <a:gd name="connsiteY4" fmla="*/ 7580 h 21600"/>
                <a:gd name="connsiteX5" fmla="*/ 6396 w 21600"/>
                <a:gd name="connsiteY5" fmla="*/ 14450 h 21600"/>
                <a:gd name="connsiteX6" fmla="*/ 0 w 21600"/>
                <a:gd name="connsiteY6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8161" y="0"/>
                  </a:lnTo>
                  <a:lnTo>
                    <a:pt x="14719" y="2635"/>
                  </a:lnTo>
                  <a:lnTo>
                    <a:pt x="21600" y="7580"/>
                  </a:lnTo>
                  <a:lnTo>
                    <a:pt x="10998" y="7580"/>
                  </a:lnTo>
                  <a:lnTo>
                    <a:pt x="6396" y="144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602E87A9-661D-459D-8C98-0020E5884936}"/>
                </a:ext>
              </a:extLst>
            </p:cNvPr>
            <p:cNvSpPr/>
            <p:nvPr/>
          </p:nvSpPr>
          <p:spPr>
            <a:xfrm>
              <a:off x="4936913" y="1418586"/>
              <a:ext cx="2667933" cy="2009225"/>
            </a:xfrm>
            <a:custGeom>
              <a:avLst/>
              <a:gdLst>
                <a:gd name="connsiteX0" fmla="*/ 18759 w 21600"/>
                <a:gd name="connsiteY0" fmla="*/ 0 h 21600"/>
                <a:gd name="connsiteX1" fmla="*/ 19942 w 21600"/>
                <a:gd name="connsiteY1" fmla="*/ 9390 h 21600"/>
                <a:gd name="connsiteX2" fmla="*/ 21600 w 21600"/>
                <a:gd name="connsiteY2" fmla="*/ 21600 h 21600"/>
                <a:gd name="connsiteX3" fmla="*/ 15490 w 21600"/>
                <a:gd name="connsiteY3" fmla="*/ 7580 h 21600"/>
                <a:gd name="connsiteX4" fmla="*/ 0 w 21600"/>
                <a:gd name="connsiteY4" fmla="*/ 0 h 21600"/>
                <a:gd name="connsiteX5" fmla="*/ 18759 w 21600"/>
                <a:gd name="connsiteY5" fmla="*/ 0 h 21600"/>
                <a:gd name="connsiteX0" fmla="*/ 18759 w 21600"/>
                <a:gd name="connsiteY0" fmla="*/ 0 h 21600"/>
                <a:gd name="connsiteX1" fmla="*/ 20425 w 21600"/>
                <a:gd name="connsiteY1" fmla="*/ 9390 h 21600"/>
                <a:gd name="connsiteX2" fmla="*/ 21600 w 21600"/>
                <a:gd name="connsiteY2" fmla="*/ 21600 h 21600"/>
                <a:gd name="connsiteX3" fmla="*/ 15490 w 21600"/>
                <a:gd name="connsiteY3" fmla="*/ 7580 h 21600"/>
                <a:gd name="connsiteX4" fmla="*/ 0 w 21600"/>
                <a:gd name="connsiteY4" fmla="*/ 0 h 21600"/>
                <a:gd name="connsiteX5" fmla="*/ 18759 w 21600"/>
                <a:gd name="connsiteY5" fmla="*/ 0 h 21600"/>
                <a:gd name="connsiteX0" fmla="*/ 18759 w 21600"/>
                <a:gd name="connsiteY0" fmla="*/ 0 h 21600"/>
                <a:gd name="connsiteX1" fmla="*/ 20682 w 21600"/>
                <a:gd name="connsiteY1" fmla="*/ 5908 h 21600"/>
                <a:gd name="connsiteX2" fmla="*/ 21600 w 21600"/>
                <a:gd name="connsiteY2" fmla="*/ 21600 h 21600"/>
                <a:gd name="connsiteX3" fmla="*/ 15490 w 21600"/>
                <a:gd name="connsiteY3" fmla="*/ 7580 h 21600"/>
                <a:gd name="connsiteX4" fmla="*/ 0 w 21600"/>
                <a:gd name="connsiteY4" fmla="*/ 0 h 21600"/>
                <a:gd name="connsiteX5" fmla="*/ 18759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8759" y="0"/>
                  </a:moveTo>
                  <a:lnTo>
                    <a:pt x="20682" y="5908"/>
                  </a:lnTo>
                  <a:lnTo>
                    <a:pt x="21600" y="21600"/>
                  </a:lnTo>
                  <a:lnTo>
                    <a:pt x="15490" y="7580"/>
                  </a:lnTo>
                  <a:lnTo>
                    <a:pt x="0" y="0"/>
                  </a:lnTo>
                  <a:lnTo>
                    <a:pt x="18759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C9683EE2-E380-4779-A57B-61BD98BC1426}"/>
                </a:ext>
              </a:extLst>
            </p:cNvPr>
            <p:cNvSpPr/>
            <p:nvPr/>
          </p:nvSpPr>
          <p:spPr>
            <a:xfrm>
              <a:off x="6847948" y="1418586"/>
              <a:ext cx="1565671" cy="3316703"/>
            </a:xfrm>
            <a:custGeom>
              <a:avLst/>
              <a:gdLst>
                <a:gd name="connsiteX0" fmla="*/ 21600 w 21600"/>
                <a:gd name="connsiteY0" fmla="*/ 13085 h 21600"/>
                <a:gd name="connsiteX1" fmla="*/ 0 w 21600"/>
                <a:gd name="connsiteY1" fmla="*/ 21600 h 21600"/>
                <a:gd name="connsiteX2" fmla="*/ 10412 w 21600"/>
                <a:gd name="connsiteY2" fmla="*/ 13085 h 21600"/>
                <a:gd name="connsiteX3" fmla="*/ 7983 w 21600"/>
                <a:gd name="connsiteY3" fmla="*/ 6465 h 21600"/>
                <a:gd name="connsiteX4" fmla="*/ 5571 w 21600"/>
                <a:gd name="connsiteY4" fmla="*/ 0 h 21600"/>
                <a:gd name="connsiteX5" fmla="*/ 21600 w 21600"/>
                <a:gd name="connsiteY5" fmla="*/ 13085 h 21600"/>
                <a:gd name="connsiteX0" fmla="*/ 21600 w 21600"/>
                <a:gd name="connsiteY0" fmla="*/ 13085 h 21600"/>
                <a:gd name="connsiteX1" fmla="*/ 11965 w 21600"/>
                <a:gd name="connsiteY1" fmla="*/ 16815 h 21600"/>
                <a:gd name="connsiteX2" fmla="*/ 0 w 21600"/>
                <a:gd name="connsiteY2" fmla="*/ 21600 h 21600"/>
                <a:gd name="connsiteX3" fmla="*/ 10412 w 21600"/>
                <a:gd name="connsiteY3" fmla="*/ 13085 h 21600"/>
                <a:gd name="connsiteX4" fmla="*/ 7983 w 21600"/>
                <a:gd name="connsiteY4" fmla="*/ 6465 h 21600"/>
                <a:gd name="connsiteX5" fmla="*/ 5571 w 21600"/>
                <a:gd name="connsiteY5" fmla="*/ 0 h 21600"/>
                <a:gd name="connsiteX6" fmla="*/ 21600 w 21600"/>
                <a:gd name="connsiteY6" fmla="*/ 13085 h 21600"/>
                <a:gd name="connsiteX0" fmla="*/ 21600 w 21600"/>
                <a:gd name="connsiteY0" fmla="*/ 13085 h 21600"/>
                <a:gd name="connsiteX1" fmla="*/ 13191 w 21600"/>
                <a:gd name="connsiteY1" fmla="*/ 17477 h 21600"/>
                <a:gd name="connsiteX2" fmla="*/ 0 w 21600"/>
                <a:gd name="connsiteY2" fmla="*/ 21600 h 21600"/>
                <a:gd name="connsiteX3" fmla="*/ 10412 w 21600"/>
                <a:gd name="connsiteY3" fmla="*/ 13085 h 21600"/>
                <a:gd name="connsiteX4" fmla="*/ 7983 w 21600"/>
                <a:gd name="connsiteY4" fmla="*/ 6465 h 21600"/>
                <a:gd name="connsiteX5" fmla="*/ 5571 w 21600"/>
                <a:gd name="connsiteY5" fmla="*/ 0 h 21600"/>
                <a:gd name="connsiteX6" fmla="*/ 21600 w 21600"/>
                <a:gd name="connsiteY6" fmla="*/ 13085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21600" y="13085"/>
                  </a:moveTo>
                  <a:lnTo>
                    <a:pt x="13191" y="17477"/>
                  </a:lnTo>
                  <a:lnTo>
                    <a:pt x="0" y="21600"/>
                  </a:lnTo>
                  <a:lnTo>
                    <a:pt x="10412" y="13085"/>
                  </a:lnTo>
                  <a:lnTo>
                    <a:pt x="7983" y="6465"/>
                  </a:lnTo>
                  <a:lnTo>
                    <a:pt x="5571" y="0"/>
                  </a:lnTo>
                  <a:lnTo>
                    <a:pt x="21600" y="1308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5589374-9D78-474E-B8ED-D44EE3C4316D}"/>
                </a:ext>
              </a:extLst>
            </p:cNvPr>
            <p:cNvSpPr/>
            <p:nvPr/>
          </p:nvSpPr>
          <p:spPr>
            <a:xfrm>
              <a:off x="5338543" y="3427803"/>
              <a:ext cx="3075076" cy="20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439" y="21600"/>
                  </a:moveTo>
                  <a:lnTo>
                    <a:pt x="0" y="14056"/>
                  </a:lnTo>
                  <a:lnTo>
                    <a:pt x="10602" y="1405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873533D6-38C1-4832-93A9-4C00053DB64E}"/>
                </a:ext>
              </a:extLst>
            </p:cNvPr>
            <p:cNvSpPr/>
            <p:nvPr/>
          </p:nvSpPr>
          <p:spPr>
            <a:xfrm>
              <a:off x="4590463" y="3427803"/>
              <a:ext cx="2664625" cy="2009230"/>
            </a:xfrm>
            <a:custGeom>
              <a:avLst/>
              <a:gdLst>
                <a:gd name="connsiteX0" fmla="*/ 2817 w 21600"/>
                <a:gd name="connsiteY0" fmla="*/ 21600 h 21600"/>
                <a:gd name="connsiteX1" fmla="*/ 1498 w 21600"/>
                <a:gd name="connsiteY1" fmla="*/ 11277 h 21600"/>
                <a:gd name="connsiteX2" fmla="*/ 0 w 21600"/>
                <a:gd name="connsiteY2" fmla="*/ 0 h 21600"/>
                <a:gd name="connsiteX3" fmla="*/ 6091 w 21600"/>
                <a:gd name="connsiteY3" fmla="*/ 14056 h 21600"/>
                <a:gd name="connsiteX4" fmla="*/ 21600 w 21600"/>
                <a:gd name="connsiteY4" fmla="*/ 21600 h 21600"/>
                <a:gd name="connsiteX5" fmla="*/ 2817 w 21600"/>
                <a:gd name="connsiteY5" fmla="*/ 21600 h 21600"/>
                <a:gd name="connsiteX0" fmla="*/ 2817 w 21600"/>
                <a:gd name="connsiteY0" fmla="*/ 21600 h 21600"/>
                <a:gd name="connsiteX1" fmla="*/ 417 w 21600"/>
                <a:gd name="connsiteY1" fmla="*/ 11482 h 21600"/>
                <a:gd name="connsiteX2" fmla="*/ 0 w 21600"/>
                <a:gd name="connsiteY2" fmla="*/ 0 h 21600"/>
                <a:gd name="connsiteX3" fmla="*/ 6091 w 21600"/>
                <a:gd name="connsiteY3" fmla="*/ 14056 h 21600"/>
                <a:gd name="connsiteX4" fmla="*/ 21600 w 21600"/>
                <a:gd name="connsiteY4" fmla="*/ 21600 h 21600"/>
                <a:gd name="connsiteX5" fmla="*/ 2817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817" y="21600"/>
                  </a:moveTo>
                  <a:lnTo>
                    <a:pt x="417" y="11482"/>
                  </a:lnTo>
                  <a:lnTo>
                    <a:pt x="0" y="0"/>
                  </a:lnTo>
                  <a:lnTo>
                    <a:pt x="6091" y="14056"/>
                  </a:lnTo>
                  <a:lnTo>
                    <a:pt x="21600" y="21600"/>
                  </a:lnTo>
                  <a:lnTo>
                    <a:pt x="2817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3E65B6C8-2740-4E6C-9DD8-77781ADD15F0}"/>
                </a:ext>
              </a:extLst>
            </p:cNvPr>
            <p:cNvSpPr/>
            <p:nvPr/>
          </p:nvSpPr>
          <p:spPr>
            <a:xfrm>
              <a:off x="3778382" y="2123630"/>
              <a:ext cx="1565671" cy="331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502"/>
                  </a:moveTo>
                  <a:lnTo>
                    <a:pt x="21600" y="0"/>
                  </a:lnTo>
                  <a:lnTo>
                    <a:pt x="11234" y="8502"/>
                  </a:lnTo>
                  <a:lnTo>
                    <a:pt x="16029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84" name="Graphic 83" descr="Bar graph with upward trend with solid fill">
            <a:extLst>
              <a:ext uri="{FF2B5EF4-FFF2-40B4-BE49-F238E27FC236}">
                <a16:creationId xmlns:a16="http://schemas.microsoft.com/office/drawing/2014/main" id="{FB9A9948-AE72-4B0A-8110-FFCD063B5D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1592" y="1590955"/>
            <a:ext cx="401977" cy="401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5" name="Graphic 84" descr="Bullseye with solid fill">
            <a:extLst>
              <a:ext uri="{FF2B5EF4-FFF2-40B4-BE49-F238E27FC236}">
                <a16:creationId xmlns:a16="http://schemas.microsoft.com/office/drawing/2014/main" id="{1D30D2FB-D640-4D79-89AA-91C32A3EFE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92928" y="1623404"/>
            <a:ext cx="401977" cy="401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6" name="Graphic 85" descr="Gears with solid fill">
            <a:extLst>
              <a:ext uri="{FF2B5EF4-FFF2-40B4-BE49-F238E27FC236}">
                <a16:creationId xmlns:a16="http://schemas.microsoft.com/office/drawing/2014/main" id="{B6863BD0-4A10-4351-A947-5A88C6B74C4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85684" y="3256605"/>
            <a:ext cx="401977" cy="401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7" name="Graphic 86" descr="Hourglass 30% with solid fill">
            <a:extLst>
              <a:ext uri="{FF2B5EF4-FFF2-40B4-BE49-F238E27FC236}">
                <a16:creationId xmlns:a16="http://schemas.microsoft.com/office/drawing/2014/main" id="{496BF0F8-8563-423F-BB23-B0C3FC49EC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12608" y="4790826"/>
            <a:ext cx="401977" cy="401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8" name="Graphic 87" descr="Lightbulb with solid fill">
            <a:extLst>
              <a:ext uri="{FF2B5EF4-FFF2-40B4-BE49-F238E27FC236}">
                <a16:creationId xmlns:a16="http://schemas.microsoft.com/office/drawing/2014/main" id="{68C5D479-0EE3-493C-884D-D9F6B5DC034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23089" y="3047932"/>
            <a:ext cx="401977" cy="401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9" name="Graphic 88" descr="Research with solid fill">
            <a:extLst>
              <a:ext uri="{FF2B5EF4-FFF2-40B4-BE49-F238E27FC236}">
                <a16:creationId xmlns:a16="http://schemas.microsoft.com/office/drawing/2014/main" id="{B9DF4485-D80F-41E4-AC71-D3B03AFE9EE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55844" y="4848382"/>
            <a:ext cx="401977" cy="4019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7EC7F801-DA11-4FE0-8CB5-CC60EC1FEE9D}"/>
              </a:ext>
            </a:extLst>
          </p:cNvPr>
          <p:cNvSpPr txBox="1"/>
          <p:nvPr/>
        </p:nvSpPr>
        <p:spPr>
          <a:xfrm>
            <a:off x="6648786" y="2768118"/>
            <a:ext cx="6217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6CB1692-CA57-4DD7-9C1F-5D5343BC1FC7}"/>
              </a:ext>
            </a:extLst>
          </p:cNvPr>
          <p:cNvSpPr txBox="1"/>
          <p:nvPr/>
        </p:nvSpPr>
        <p:spPr>
          <a:xfrm>
            <a:off x="6606852" y="3696087"/>
            <a:ext cx="6217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327A74-9CC1-4A61-B5ED-052C4072FD3B}"/>
              </a:ext>
            </a:extLst>
          </p:cNvPr>
          <p:cNvSpPr txBox="1"/>
          <p:nvPr/>
        </p:nvSpPr>
        <p:spPr>
          <a:xfrm>
            <a:off x="5789539" y="4225255"/>
            <a:ext cx="6217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F3A2236-29BA-4001-A588-BAD55BCC8B34}"/>
              </a:ext>
            </a:extLst>
          </p:cNvPr>
          <p:cNvSpPr txBox="1"/>
          <p:nvPr/>
        </p:nvSpPr>
        <p:spPr>
          <a:xfrm>
            <a:off x="5005048" y="3696087"/>
            <a:ext cx="6217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528E43C-6CB2-4292-97DC-2E28A1B51ECE}"/>
              </a:ext>
            </a:extLst>
          </p:cNvPr>
          <p:cNvSpPr txBox="1"/>
          <p:nvPr/>
        </p:nvSpPr>
        <p:spPr>
          <a:xfrm>
            <a:off x="4984033" y="2768118"/>
            <a:ext cx="6217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05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D7AC879-8889-465B-81B4-D24B6D9C84FD}"/>
              </a:ext>
            </a:extLst>
          </p:cNvPr>
          <p:cNvSpPr txBox="1"/>
          <p:nvPr/>
        </p:nvSpPr>
        <p:spPr>
          <a:xfrm>
            <a:off x="5789539" y="2293568"/>
            <a:ext cx="6217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</a:rPr>
              <a:t>06</a:t>
            </a:r>
          </a:p>
        </p:txBody>
      </p:sp>
      <p:pic>
        <p:nvPicPr>
          <p:cNvPr id="51" name="Graphic 50" descr="Trophy">
            <a:extLst>
              <a:ext uri="{FF2B5EF4-FFF2-40B4-BE49-F238E27FC236}">
                <a16:creationId xmlns:a16="http://schemas.microsoft.com/office/drawing/2014/main" id="{86685BA5-8AF0-4E91-B2EA-FC363C0C0F3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66283" y="3076937"/>
            <a:ext cx="690356" cy="69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5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8934</TotalTime>
  <Words>537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Hexagon Cycle – Slide Template</vt:lpstr>
      <vt:lpstr>Infographic Hexagon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Hexagon Cycle</dc:title>
  <dc:creator>PresentationGO.com</dc:creator>
  <dc:description>© Copyright PresentationGO.com</dc:description>
  <dcterms:created xsi:type="dcterms:W3CDTF">2014-11-26T05:14:11Z</dcterms:created>
  <dcterms:modified xsi:type="dcterms:W3CDTF">2021-09-21T18:42:14Z</dcterms:modified>
  <cp:category>Charts &amp; Diagrams</cp:category>
</cp:coreProperties>
</file>