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5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06" d="100"/>
          <a:sy n="106" d="100"/>
        </p:scale>
        <p:origin x="1572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2828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2771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Infographic Hierarchy Tree for PowerPoint</a:t>
            </a:r>
          </a:p>
        </p:txBody>
      </p:sp>
      <p:sp>
        <p:nvSpPr>
          <p:cNvPr id="33" name="Shape">
            <a:extLst>
              <a:ext uri="{FF2B5EF4-FFF2-40B4-BE49-F238E27FC236}">
                <a16:creationId xmlns:a16="http://schemas.microsoft.com/office/drawing/2014/main" id="{FD12EDD7-F4AC-44AD-A271-2A95BD683396}"/>
              </a:ext>
            </a:extLst>
          </p:cNvPr>
          <p:cNvSpPr/>
          <p:nvPr/>
        </p:nvSpPr>
        <p:spPr>
          <a:xfrm>
            <a:off x="1649254" y="4497379"/>
            <a:ext cx="1185192" cy="5381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359" y="0"/>
                </a:moveTo>
                <a:lnTo>
                  <a:pt x="4036" y="0"/>
                </a:lnTo>
                <a:cubicBezTo>
                  <a:pt x="1808" y="0"/>
                  <a:pt x="0" y="3981"/>
                  <a:pt x="0" y="8889"/>
                </a:cubicBezTo>
                <a:lnTo>
                  <a:pt x="0" y="21600"/>
                </a:lnTo>
                <a:lnTo>
                  <a:pt x="17564" y="21600"/>
                </a:lnTo>
                <a:cubicBezTo>
                  <a:pt x="19792" y="21600"/>
                  <a:pt x="21600" y="17619"/>
                  <a:pt x="21600" y="12711"/>
                </a:cubicBezTo>
                <a:lnTo>
                  <a:pt x="21600" y="0"/>
                </a:lnTo>
                <a:lnTo>
                  <a:pt x="11187" y="0"/>
                </a:lnTo>
                <a:lnTo>
                  <a:pt x="10359" y="0"/>
                </a:lnTo>
                <a:close/>
              </a:path>
            </a:pathLst>
          </a:custGeom>
          <a:solidFill>
            <a:schemeClr val="tx2"/>
          </a:solidFill>
          <a:ln w="12700">
            <a:miter lim="400000"/>
          </a:ln>
          <a:effectLst>
            <a:innerShdw dist="50800" dir="2700000">
              <a:prstClr val="black">
                <a:alpha val="30000"/>
              </a:prstClr>
            </a:innerShdw>
          </a:effectLst>
        </p:spPr>
        <p:txBody>
          <a:bodyPr lIns="28575" tIns="28575" rIns="28575" bIns="28575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1pPr>
            <a:lvl2pPr marL="0" marR="0" indent="3429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2pPr>
            <a:lvl3pPr marL="0" marR="0" indent="6858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3pPr>
            <a:lvl4pPr marL="0" marR="0" indent="10287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4pPr>
            <a:lvl5pPr marL="0" marR="0" indent="13716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5pPr>
            <a:lvl6pPr marL="0" marR="0" indent="17145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6pPr>
            <a:lvl7pPr marL="0" marR="0" indent="20574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7pPr>
            <a:lvl8pPr marL="0" marR="0" indent="24003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8pPr>
            <a:lvl9pPr marL="0" marR="0" indent="27432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9pPr>
          </a:lstStyle>
          <a:p>
            <a:pPr>
              <a:lnSpc>
                <a:spcPts val="1500"/>
              </a:lnSpc>
            </a:pPr>
            <a:r>
              <a:rPr lang="en-US" sz="1500" b="1">
                <a:solidFill>
                  <a:schemeClr val="bg1"/>
                </a:solidFill>
              </a:rPr>
              <a:t>Lorem Ipsum</a:t>
            </a:r>
            <a:endParaRPr lang="en-US" sz="1500" b="1" dirty="0">
              <a:solidFill>
                <a:schemeClr val="bg1"/>
              </a:solidFill>
            </a:endParaRPr>
          </a:p>
        </p:txBody>
      </p:sp>
      <p:sp>
        <p:nvSpPr>
          <p:cNvPr id="34" name="Shape">
            <a:extLst>
              <a:ext uri="{FF2B5EF4-FFF2-40B4-BE49-F238E27FC236}">
                <a16:creationId xmlns:a16="http://schemas.microsoft.com/office/drawing/2014/main" id="{491311BE-28AC-4C89-8DB2-BD62C6339A15}"/>
              </a:ext>
            </a:extLst>
          </p:cNvPr>
          <p:cNvSpPr/>
          <p:nvPr/>
        </p:nvSpPr>
        <p:spPr>
          <a:xfrm>
            <a:off x="2386140" y="3716793"/>
            <a:ext cx="1185192" cy="5381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564" y="21600"/>
                </a:moveTo>
                <a:cubicBezTo>
                  <a:pt x="19792" y="21600"/>
                  <a:pt x="21600" y="17619"/>
                  <a:pt x="21600" y="12711"/>
                </a:cubicBezTo>
                <a:lnTo>
                  <a:pt x="21600" y="0"/>
                </a:lnTo>
                <a:lnTo>
                  <a:pt x="4036" y="0"/>
                </a:lnTo>
                <a:cubicBezTo>
                  <a:pt x="1808" y="0"/>
                  <a:pt x="0" y="3981"/>
                  <a:pt x="0" y="8889"/>
                </a:cubicBezTo>
                <a:lnTo>
                  <a:pt x="0" y="21600"/>
                </a:lnTo>
                <a:lnTo>
                  <a:pt x="10388" y="21600"/>
                </a:lnTo>
                <a:lnTo>
                  <a:pt x="11212" y="21600"/>
                </a:lnTo>
                <a:lnTo>
                  <a:pt x="17564" y="21600"/>
                </a:lnTo>
                <a:close/>
              </a:path>
            </a:pathLst>
          </a:custGeom>
          <a:solidFill>
            <a:schemeClr val="tx2"/>
          </a:solidFill>
          <a:ln w="12700">
            <a:miter lim="400000"/>
          </a:ln>
          <a:effectLst>
            <a:innerShdw dist="50800" dir="2700000">
              <a:prstClr val="black">
                <a:alpha val="30000"/>
              </a:prstClr>
            </a:innerShdw>
          </a:effectLst>
        </p:spPr>
        <p:txBody>
          <a:bodyPr lIns="28575" tIns="28575" rIns="28575" bIns="28575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1pPr>
            <a:lvl2pPr marL="0" marR="0" indent="3429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2pPr>
            <a:lvl3pPr marL="0" marR="0" indent="6858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3pPr>
            <a:lvl4pPr marL="0" marR="0" indent="10287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4pPr>
            <a:lvl5pPr marL="0" marR="0" indent="13716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5pPr>
            <a:lvl6pPr marL="0" marR="0" indent="17145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6pPr>
            <a:lvl7pPr marL="0" marR="0" indent="20574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7pPr>
            <a:lvl8pPr marL="0" marR="0" indent="24003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8pPr>
            <a:lvl9pPr marL="0" marR="0" indent="27432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9pPr>
          </a:lstStyle>
          <a:p>
            <a:pPr>
              <a:lnSpc>
                <a:spcPts val="1500"/>
              </a:lnSpc>
            </a:pPr>
            <a:r>
              <a:rPr lang="en-US" sz="1500" b="1">
                <a:solidFill>
                  <a:schemeClr val="bg1"/>
                </a:solidFill>
              </a:rPr>
              <a:t>Lorem Ipsum</a:t>
            </a:r>
            <a:endParaRPr lang="en-US" sz="1500" b="1" dirty="0">
              <a:solidFill>
                <a:schemeClr val="bg1"/>
              </a:solidFill>
            </a:endParaRPr>
          </a:p>
        </p:txBody>
      </p:sp>
      <p:sp>
        <p:nvSpPr>
          <p:cNvPr id="35" name="Shape">
            <a:extLst>
              <a:ext uri="{FF2B5EF4-FFF2-40B4-BE49-F238E27FC236}">
                <a16:creationId xmlns:a16="http://schemas.microsoft.com/office/drawing/2014/main" id="{2EDF2CBE-7BBD-483A-8CA1-8F2C3E6C9995}"/>
              </a:ext>
            </a:extLst>
          </p:cNvPr>
          <p:cNvSpPr/>
          <p:nvPr/>
        </p:nvSpPr>
        <p:spPr>
          <a:xfrm>
            <a:off x="2983614" y="4497379"/>
            <a:ext cx="1185192" cy="5381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036" y="0"/>
                </a:moveTo>
                <a:cubicBezTo>
                  <a:pt x="1808" y="0"/>
                  <a:pt x="0" y="3981"/>
                  <a:pt x="0" y="8889"/>
                </a:cubicBezTo>
                <a:lnTo>
                  <a:pt x="0" y="21600"/>
                </a:lnTo>
                <a:lnTo>
                  <a:pt x="17564" y="21600"/>
                </a:lnTo>
                <a:cubicBezTo>
                  <a:pt x="19792" y="21600"/>
                  <a:pt x="21600" y="17619"/>
                  <a:pt x="21600" y="12711"/>
                </a:cubicBezTo>
                <a:lnTo>
                  <a:pt x="21600" y="0"/>
                </a:lnTo>
                <a:lnTo>
                  <a:pt x="11212" y="0"/>
                </a:lnTo>
                <a:lnTo>
                  <a:pt x="10388" y="0"/>
                </a:lnTo>
                <a:lnTo>
                  <a:pt x="4036" y="0"/>
                </a:lnTo>
                <a:close/>
              </a:path>
            </a:pathLst>
          </a:custGeom>
          <a:solidFill>
            <a:schemeClr val="tx2"/>
          </a:solidFill>
          <a:ln w="12700">
            <a:miter lim="400000"/>
          </a:ln>
          <a:effectLst>
            <a:innerShdw dist="50800" dir="2700000">
              <a:prstClr val="black">
                <a:alpha val="30000"/>
              </a:prstClr>
            </a:innerShdw>
          </a:effectLst>
        </p:spPr>
        <p:txBody>
          <a:bodyPr lIns="28575" tIns="28575" rIns="28575" bIns="28575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1pPr>
            <a:lvl2pPr marL="0" marR="0" indent="3429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2pPr>
            <a:lvl3pPr marL="0" marR="0" indent="6858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3pPr>
            <a:lvl4pPr marL="0" marR="0" indent="10287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4pPr>
            <a:lvl5pPr marL="0" marR="0" indent="13716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5pPr>
            <a:lvl6pPr marL="0" marR="0" indent="17145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6pPr>
            <a:lvl7pPr marL="0" marR="0" indent="20574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7pPr>
            <a:lvl8pPr marL="0" marR="0" indent="24003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8pPr>
            <a:lvl9pPr marL="0" marR="0" indent="27432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9pPr>
          </a:lstStyle>
          <a:p>
            <a:pPr>
              <a:lnSpc>
                <a:spcPts val="1500"/>
              </a:lnSpc>
            </a:pPr>
            <a:r>
              <a:rPr lang="en-US" sz="1500" b="1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37" name="Shape">
            <a:extLst>
              <a:ext uri="{FF2B5EF4-FFF2-40B4-BE49-F238E27FC236}">
                <a16:creationId xmlns:a16="http://schemas.microsoft.com/office/drawing/2014/main" id="{C28645FF-4F0E-4707-AD73-24F577C4F216}"/>
              </a:ext>
            </a:extLst>
          </p:cNvPr>
          <p:cNvSpPr/>
          <p:nvPr/>
        </p:nvSpPr>
        <p:spPr>
          <a:xfrm>
            <a:off x="1470013" y="2123529"/>
            <a:ext cx="1185192" cy="5381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564" y="21600"/>
                </a:moveTo>
                <a:cubicBezTo>
                  <a:pt x="19792" y="21600"/>
                  <a:pt x="21600" y="17619"/>
                  <a:pt x="21600" y="12711"/>
                </a:cubicBezTo>
                <a:lnTo>
                  <a:pt x="21600" y="0"/>
                </a:lnTo>
                <a:lnTo>
                  <a:pt x="4036" y="0"/>
                </a:lnTo>
                <a:cubicBezTo>
                  <a:pt x="1808" y="0"/>
                  <a:pt x="0" y="3981"/>
                  <a:pt x="0" y="8889"/>
                </a:cubicBezTo>
                <a:lnTo>
                  <a:pt x="0" y="21600"/>
                </a:lnTo>
                <a:lnTo>
                  <a:pt x="10388" y="21600"/>
                </a:lnTo>
                <a:lnTo>
                  <a:pt x="11212" y="21600"/>
                </a:lnTo>
                <a:lnTo>
                  <a:pt x="17564" y="2160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  <a:effectLst>
            <a:innerShdw dist="50800" dir="2700000">
              <a:prstClr val="black">
                <a:alpha val="30000"/>
              </a:prstClr>
            </a:innerShdw>
          </a:effectLst>
        </p:spPr>
        <p:txBody>
          <a:bodyPr lIns="28575" tIns="28575" rIns="28575" bIns="28575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1pPr>
            <a:lvl2pPr marL="0" marR="0" indent="3429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2pPr>
            <a:lvl3pPr marL="0" marR="0" indent="6858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3pPr>
            <a:lvl4pPr marL="0" marR="0" indent="10287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4pPr>
            <a:lvl5pPr marL="0" marR="0" indent="13716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5pPr>
            <a:lvl6pPr marL="0" marR="0" indent="17145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6pPr>
            <a:lvl7pPr marL="0" marR="0" indent="20574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7pPr>
            <a:lvl8pPr marL="0" marR="0" indent="24003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8pPr>
            <a:lvl9pPr marL="0" marR="0" indent="27432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9pPr>
          </a:lstStyle>
          <a:p>
            <a:pPr>
              <a:lnSpc>
                <a:spcPts val="1500"/>
              </a:lnSpc>
              <a:defRPr sz="3000">
                <a:solidFill>
                  <a:srgbClr val="FFFFFF"/>
                </a:solidFill>
              </a:defRPr>
            </a:pPr>
            <a:r>
              <a:rPr lang="en-US" sz="1500" b="1" dirty="0">
                <a:solidFill>
                  <a:schemeClr val="tx1"/>
                </a:solidFill>
              </a:rPr>
              <a:t>Lorem Ipsum</a:t>
            </a:r>
            <a:endParaRPr sz="1500" b="1" dirty="0">
              <a:solidFill>
                <a:schemeClr val="tx1"/>
              </a:solidFill>
            </a:endParaRPr>
          </a:p>
        </p:txBody>
      </p:sp>
      <p:sp>
        <p:nvSpPr>
          <p:cNvPr id="38" name="Shape">
            <a:extLst>
              <a:ext uri="{FF2B5EF4-FFF2-40B4-BE49-F238E27FC236}">
                <a16:creationId xmlns:a16="http://schemas.microsoft.com/office/drawing/2014/main" id="{768E1E12-33B9-49D9-81C4-538E0868C991}"/>
              </a:ext>
            </a:extLst>
          </p:cNvPr>
          <p:cNvSpPr/>
          <p:nvPr/>
        </p:nvSpPr>
        <p:spPr>
          <a:xfrm>
            <a:off x="2784455" y="2123529"/>
            <a:ext cx="1185192" cy="5381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212" y="21600"/>
                </a:moveTo>
                <a:lnTo>
                  <a:pt x="17564" y="21600"/>
                </a:lnTo>
                <a:cubicBezTo>
                  <a:pt x="19792" y="21600"/>
                  <a:pt x="21600" y="17619"/>
                  <a:pt x="21600" y="12711"/>
                </a:cubicBezTo>
                <a:lnTo>
                  <a:pt x="21600" y="0"/>
                </a:lnTo>
                <a:lnTo>
                  <a:pt x="4036" y="0"/>
                </a:lnTo>
                <a:cubicBezTo>
                  <a:pt x="1808" y="0"/>
                  <a:pt x="0" y="3981"/>
                  <a:pt x="0" y="8889"/>
                </a:cubicBezTo>
                <a:lnTo>
                  <a:pt x="0" y="21600"/>
                </a:lnTo>
                <a:lnTo>
                  <a:pt x="10388" y="21600"/>
                </a:lnTo>
                <a:lnTo>
                  <a:pt x="11212" y="2160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  <a:effectLst>
            <a:innerShdw dist="50800" dir="2700000">
              <a:prstClr val="black">
                <a:alpha val="30000"/>
              </a:prstClr>
            </a:innerShdw>
          </a:effectLst>
        </p:spPr>
        <p:txBody>
          <a:bodyPr lIns="28575" tIns="28575" rIns="28575" bIns="28575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1pPr>
            <a:lvl2pPr marL="0" marR="0" indent="3429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2pPr>
            <a:lvl3pPr marL="0" marR="0" indent="6858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3pPr>
            <a:lvl4pPr marL="0" marR="0" indent="10287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4pPr>
            <a:lvl5pPr marL="0" marR="0" indent="13716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5pPr>
            <a:lvl6pPr marL="0" marR="0" indent="17145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6pPr>
            <a:lvl7pPr marL="0" marR="0" indent="20574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7pPr>
            <a:lvl8pPr marL="0" marR="0" indent="24003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8pPr>
            <a:lvl9pPr marL="0" marR="0" indent="27432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9pPr>
          </a:lstStyle>
          <a:p>
            <a:pPr>
              <a:lnSpc>
                <a:spcPts val="1500"/>
              </a:lnSpc>
            </a:pPr>
            <a:r>
              <a:rPr lang="en-US" sz="1500" b="1" dirty="0"/>
              <a:t>Lorem Ipsum</a:t>
            </a:r>
          </a:p>
        </p:txBody>
      </p:sp>
      <p:sp>
        <p:nvSpPr>
          <p:cNvPr id="40" name="Shape">
            <a:extLst>
              <a:ext uri="{FF2B5EF4-FFF2-40B4-BE49-F238E27FC236}">
                <a16:creationId xmlns:a16="http://schemas.microsoft.com/office/drawing/2014/main" id="{41355389-6155-49F7-872B-001D44F22D9E}"/>
              </a:ext>
            </a:extLst>
          </p:cNvPr>
          <p:cNvSpPr/>
          <p:nvPr/>
        </p:nvSpPr>
        <p:spPr>
          <a:xfrm>
            <a:off x="3083193" y="2920161"/>
            <a:ext cx="1185192" cy="5381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036" y="0"/>
                </a:moveTo>
                <a:cubicBezTo>
                  <a:pt x="1808" y="0"/>
                  <a:pt x="0" y="3981"/>
                  <a:pt x="0" y="8889"/>
                </a:cubicBezTo>
                <a:lnTo>
                  <a:pt x="0" y="21600"/>
                </a:lnTo>
                <a:lnTo>
                  <a:pt x="17564" y="21600"/>
                </a:lnTo>
                <a:cubicBezTo>
                  <a:pt x="19792" y="21600"/>
                  <a:pt x="21600" y="17619"/>
                  <a:pt x="21600" y="12711"/>
                </a:cubicBezTo>
                <a:lnTo>
                  <a:pt x="21600" y="0"/>
                </a:lnTo>
                <a:lnTo>
                  <a:pt x="11212" y="0"/>
                </a:lnTo>
                <a:lnTo>
                  <a:pt x="10388" y="0"/>
                </a:lnTo>
                <a:lnTo>
                  <a:pt x="4036" y="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  <a:effectLst>
            <a:innerShdw dist="50800" dir="2700000">
              <a:prstClr val="black">
                <a:alpha val="30000"/>
              </a:prstClr>
            </a:innerShdw>
          </a:effectLst>
        </p:spPr>
        <p:txBody>
          <a:bodyPr lIns="28575" tIns="28575" rIns="28575" bIns="28575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1pPr>
            <a:lvl2pPr marL="0" marR="0" indent="3429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2pPr>
            <a:lvl3pPr marL="0" marR="0" indent="6858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3pPr>
            <a:lvl4pPr marL="0" marR="0" indent="10287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4pPr>
            <a:lvl5pPr marL="0" marR="0" indent="13716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5pPr>
            <a:lvl6pPr marL="0" marR="0" indent="17145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6pPr>
            <a:lvl7pPr marL="0" marR="0" indent="20574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7pPr>
            <a:lvl8pPr marL="0" marR="0" indent="24003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8pPr>
            <a:lvl9pPr marL="0" marR="0" indent="27432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9pPr>
          </a:lstStyle>
          <a:p>
            <a:pPr>
              <a:lnSpc>
                <a:spcPts val="1500"/>
              </a:lnSpc>
            </a:pPr>
            <a:r>
              <a:rPr lang="en-US" sz="1500" b="1"/>
              <a:t>Lorem Ipsum</a:t>
            </a:r>
            <a:endParaRPr lang="en-US" sz="1500" b="1" dirty="0"/>
          </a:p>
        </p:txBody>
      </p:sp>
      <p:sp>
        <p:nvSpPr>
          <p:cNvPr id="41" name="Shape">
            <a:extLst>
              <a:ext uri="{FF2B5EF4-FFF2-40B4-BE49-F238E27FC236}">
                <a16:creationId xmlns:a16="http://schemas.microsoft.com/office/drawing/2014/main" id="{B520BB19-C029-4BF9-9201-BCA0D11DD41D}"/>
              </a:ext>
            </a:extLst>
          </p:cNvPr>
          <p:cNvSpPr/>
          <p:nvPr/>
        </p:nvSpPr>
        <p:spPr>
          <a:xfrm>
            <a:off x="1768750" y="2920161"/>
            <a:ext cx="1185192" cy="5381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388" y="0"/>
                </a:moveTo>
                <a:lnTo>
                  <a:pt x="4036" y="0"/>
                </a:lnTo>
                <a:cubicBezTo>
                  <a:pt x="1808" y="0"/>
                  <a:pt x="0" y="3981"/>
                  <a:pt x="0" y="8889"/>
                </a:cubicBezTo>
                <a:lnTo>
                  <a:pt x="0" y="21600"/>
                </a:lnTo>
                <a:lnTo>
                  <a:pt x="17564" y="21600"/>
                </a:lnTo>
                <a:cubicBezTo>
                  <a:pt x="19792" y="21600"/>
                  <a:pt x="21600" y="17619"/>
                  <a:pt x="21600" y="12711"/>
                </a:cubicBezTo>
                <a:lnTo>
                  <a:pt x="21600" y="0"/>
                </a:lnTo>
                <a:lnTo>
                  <a:pt x="11212" y="0"/>
                </a:lnTo>
                <a:lnTo>
                  <a:pt x="10388" y="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  <a:effectLst>
            <a:innerShdw dist="50800" dir="2700000">
              <a:prstClr val="black">
                <a:alpha val="30000"/>
              </a:prstClr>
            </a:innerShdw>
          </a:effectLst>
        </p:spPr>
        <p:txBody>
          <a:bodyPr lIns="28575" tIns="28575" rIns="28575" bIns="28575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1pPr>
            <a:lvl2pPr marL="0" marR="0" indent="3429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2pPr>
            <a:lvl3pPr marL="0" marR="0" indent="6858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3pPr>
            <a:lvl4pPr marL="0" marR="0" indent="10287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4pPr>
            <a:lvl5pPr marL="0" marR="0" indent="13716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5pPr>
            <a:lvl6pPr marL="0" marR="0" indent="17145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6pPr>
            <a:lvl7pPr marL="0" marR="0" indent="20574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7pPr>
            <a:lvl8pPr marL="0" marR="0" indent="24003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8pPr>
            <a:lvl9pPr marL="0" marR="0" indent="27432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9pPr>
          </a:lstStyle>
          <a:p>
            <a:pPr>
              <a:lnSpc>
                <a:spcPts val="1500"/>
              </a:lnSpc>
            </a:pPr>
            <a:r>
              <a:rPr lang="en-US" sz="1500" b="1"/>
              <a:t>Lorem Ipsum</a:t>
            </a:r>
            <a:endParaRPr lang="en-US" sz="1500" b="1" dirty="0"/>
          </a:p>
        </p:txBody>
      </p:sp>
      <p:sp>
        <p:nvSpPr>
          <p:cNvPr id="42" name="Shape">
            <a:extLst>
              <a:ext uri="{FF2B5EF4-FFF2-40B4-BE49-F238E27FC236}">
                <a16:creationId xmlns:a16="http://schemas.microsoft.com/office/drawing/2014/main" id="{86502DB3-A46C-450E-AD4E-7EEF8EEAB2F2}"/>
              </a:ext>
            </a:extLst>
          </p:cNvPr>
          <p:cNvSpPr/>
          <p:nvPr/>
        </p:nvSpPr>
        <p:spPr>
          <a:xfrm>
            <a:off x="454306" y="2920161"/>
            <a:ext cx="1185591" cy="5381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388" y="0"/>
                </a:moveTo>
                <a:lnTo>
                  <a:pt x="4035" y="0"/>
                </a:lnTo>
                <a:cubicBezTo>
                  <a:pt x="1807" y="0"/>
                  <a:pt x="0" y="3981"/>
                  <a:pt x="0" y="8889"/>
                </a:cubicBezTo>
                <a:lnTo>
                  <a:pt x="0" y="21600"/>
                </a:lnTo>
                <a:lnTo>
                  <a:pt x="17565" y="21600"/>
                </a:lnTo>
                <a:cubicBezTo>
                  <a:pt x="19793" y="21600"/>
                  <a:pt x="21600" y="17619"/>
                  <a:pt x="21600" y="12711"/>
                </a:cubicBezTo>
                <a:lnTo>
                  <a:pt x="21600" y="0"/>
                </a:lnTo>
                <a:lnTo>
                  <a:pt x="11215" y="0"/>
                </a:lnTo>
                <a:lnTo>
                  <a:pt x="10388" y="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  <a:effectLst>
            <a:innerShdw dist="50800" dir="2700000">
              <a:prstClr val="black">
                <a:alpha val="30000"/>
              </a:prstClr>
            </a:innerShdw>
          </a:effectLst>
        </p:spPr>
        <p:txBody>
          <a:bodyPr lIns="28575" tIns="28575" rIns="28575" bIns="28575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1pPr>
            <a:lvl2pPr marL="0" marR="0" indent="3429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2pPr>
            <a:lvl3pPr marL="0" marR="0" indent="6858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3pPr>
            <a:lvl4pPr marL="0" marR="0" indent="10287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4pPr>
            <a:lvl5pPr marL="0" marR="0" indent="13716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5pPr>
            <a:lvl6pPr marL="0" marR="0" indent="17145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6pPr>
            <a:lvl7pPr marL="0" marR="0" indent="20574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7pPr>
            <a:lvl8pPr marL="0" marR="0" indent="24003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8pPr>
            <a:lvl9pPr marL="0" marR="0" indent="27432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9pPr>
          </a:lstStyle>
          <a:p>
            <a:pPr>
              <a:lnSpc>
                <a:spcPts val="1500"/>
              </a:lnSpc>
            </a:pPr>
            <a:r>
              <a:rPr lang="en-US" sz="1500" b="1" dirty="0"/>
              <a:t>Lorem Ipsum</a:t>
            </a:r>
          </a:p>
        </p:txBody>
      </p:sp>
      <p:sp>
        <p:nvSpPr>
          <p:cNvPr id="74" name="Shape">
            <a:extLst>
              <a:ext uri="{FF2B5EF4-FFF2-40B4-BE49-F238E27FC236}">
                <a16:creationId xmlns:a16="http://schemas.microsoft.com/office/drawing/2014/main" id="{759B763D-24D5-4945-B1C2-0BA4E84994D1}"/>
              </a:ext>
            </a:extLst>
          </p:cNvPr>
          <p:cNvSpPr/>
          <p:nvPr/>
        </p:nvSpPr>
        <p:spPr>
          <a:xfrm>
            <a:off x="4909071" y="4752416"/>
            <a:ext cx="1185192" cy="5381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564" y="0"/>
                </a:moveTo>
                <a:lnTo>
                  <a:pt x="0" y="0"/>
                </a:lnTo>
                <a:lnTo>
                  <a:pt x="0" y="9889"/>
                </a:lnTo>
                <a:lnTo>
                  <a:pt x="0" y="11703"/>
                </a:lnTo>
                <a:lnTo>
                  <a:pt x="0" y="12711"/>
                </a:lnTo>
                <a:cubicBezTo>
                  <a:pt x="0" y="17619"/>
                  <a:pt x="1808" y="21600"/>
                  <a:pt x="4036" y="21600"/>
                </a:cubicBezTo>
                <a:lnTo>
                  <a:pt x="21600" y="21600"/>
                </a:lnTo>
                <a:lnTo>
                  <a:pt x="21600" y="8889"/>
                </a:lnTo>
                <a:cubicBezTo>
                  <a:pt x="21600" y="3973"/>
                  <a:pt x="19792" y="0"/>
                  <a:pt x="17564" y="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  <a:effectLst>
            <a:innerShdw dist="50800" dir="2700000">
              <a:prstClr val="black">
                <a:alpha val="30000"/>
              </a:prstClr>
            </a:innerShdw>
          </a:effectLst>
        </p:spPr>
        <p:txBody>
          <a:bodyPr lIns="28575" tIns="28575" rIns="28575" bIns="28575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1pPr>
            <a:lvl2pPr marL="0" marR="0" indent="3429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2pPr>
            <a:lvl3pPr marL="0" marR="0" indent="6858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3pPr>
            <a:lvl4pPr marL="0" marR="0" indent="10287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4pPr>
            <a:lvl5pPr marL="0" marR="0" indent="13716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5pPr>
            <a:lvl6pPr marL="0" marR="0" indent="17145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6pPr>
            <a:lvl7pPr marL="0" marR="0" indent="20574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7pPr>
            <a:lvl8pPr marL="0" marR="0" indent="24003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8pPr>
            <a:lvl9pPr marL="0" marR="0" indent="27432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9pPr>
          </a:lstStyle>
          <a:p>
            <a:pPr>
              <a:lnSpc>
                <a:spcPts val="1500"/>
              </a:lnSpc>
            </a:pPr>
            <a:r>
              <a:rPr lang="en-US" sz="1500" b="1" dirty="0"/>
              <a:t>Lorem Ipsum</a:t>
            </a:r>
          </a:p>
        </p:txBody>
      </p:sp>
      <p:sp>
        <p:nvSpPr>
          <p:cNvPr id="76" name="Shape">
            <a:extLst>
              <a:ext uri="{FF2B5EF4-FFF2-40B4-BE49-F238E27FC236}">
                <a16:creationId xmlns:a16="http://schemas.microsoft.com/office/drawing/2014/main" id="{DB0CE6EF-BC5C-4502-81DA-9F3827AED579}"/>
              </a:ext>
            </a:extLst>
          </p:cNvPr>
          <p:cNvSpPr/>
          <p:nvPr/>
        </p:nvSpPr>
        <p:spPr>
          <a:xfrm>
            <a:off x="5506548" y="3198983"/>
            <a:ext cx="1185390" cy="5381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21600" y="8889"/>
                </a:lnTo>
                <a:cubicBezTo>
                  <a:pt x="21600" y="3981"/>
                  <a:pt x="19793" y="0"/>
                  <a:pt x="17565" y="0"/>
                </a:cubicBezTo>
                <a:lnTo>
                  <a:pt x="0" y="0"/>
                </a:lnTo>
                <a:lnTo>
                  <a:pt x="0" y="12711"/>
                </a:lnTo>
                <a:cubicBezTo>
                  <a:pt x="0" y="17619"/>
                  <a:pt x="1807" y="21600"/>
                  <a:pt x="4035" y="21600"/>
                </a:cubicBezTo>
                <a:lnTo>
                  <a:pt x="10386" y="21600"/>
                </a:lnTo>
                <a:lnTo>
                  <a:pt x="11210" y="21600"/>
                </a:lnTo>
                <a:lnTo>
                  <a:pt x="21600" y="2160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  <a:effectLst>
            <a:innerShdw dist="50800" dir="2700000">
              <a:prstClr val="black">
                <a:alpha val="30000"/>
              </a:prstClr>
            </a:innerShdw>
          </a:effectLst>
        </p:spPr>
        <p:txBody>
          <a:bodyPr lIns="28575" tIns="28575" rIns="28575" bIns="28575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1pPr>
            <a:lvl2pPr marL="0" marR="0" indent="3429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2pPr>
            <a:lvl3pPr marL="0" marR="0" indent="6858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3pPr>
            <a:lvl4pPr marL="0" marR="0" indent="10287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4pPr>
            <a:lvl5pPr marL="0" marR="0" indent="13716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5pPr>
            <a:lvl6pPr marL="0" marR="0" indent="17145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6pPr>
            <a:lvl7pPr marL="0" marR="0" indent="20574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7pPr>
            <a:lvl8pPr marL="0" marR="0" indent="24003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8pPr>
            <a:lvl9pPr marL="0" marR="0" indent="27432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9pPr>
          </a:lstStyle>
          <a:p>
            <a:pPr>
              <a:lnSpc>
                <a:spcPts val="1500"/>
              </a:lnSpc>
            </a:pPr>
            <a:r>
              <a:rPr lang="en-US" sz="1500" b="1" dirty="0">
                <a:solidFill>
                  <a:schemeClr val="tx1"/>
                </a:solidFill>
              </a:rPr>
              <a:t>Lorem Ipsum</a:t>
            </a:r>
          </a:p>
        </p:txBody>
      </p:sp>
      <p:sp>
        <p:nvSpPr>
          <p:cNvPr id="77" name="Shape">
            <a:extLst>
              <a:ext uri="{FF2B5EF4-FFF2-40B4-BE49-F238E27FC236}">
                <a16:creationId xmlns:a16="http://schemas.microsoft.com/office/drawing/2014/main" id="{7BE712EB-9C06-47E8-97BC-10BE5BF74072}"/>
              </a:ext>
            </a:extLst>
          </p:cNvPr>
          <p:cNvSpPr/>
          <p:nvPr/>
        </p:nvSpPr>
        <p:spPr>
          <a:xfrm>
            <a:off x="4988734" y="3995615"/>
            <a:ext cx="1185192" cy="5381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388" y="0"/>
                </a:moveTo>
                <a:lnTo>
                  <a:pt x="0" y="0"/>
                </a:lnTo>
                <a:lnTo>
                  <a:pt x="0" y="12711"/>
                </a:lnTo>
                <a:cubicBezTo>
                  <a:pt x="0" y="17619"/>
                  <a:pt x="1808" y="21600"/>
                  <a:pt x="4036" y="21600"/>
                </a:cubicBezTo>
                <a:lnTo>
                  <a:pt x="21600" y="21600"/>
                </a:lnTo>
                <a:lnTo>
                  <a:pt x="21600" y="8889"/>
                </a:lnTo>
                <a:cubicBezTo>
                  <a:pt x="21600" y="3981"/>
                  <a:pt x="19792" y="0"/>
                  <a:pt x="17564" y="0"/>
                </a:cubicBezTo>
                <a:lnTo>
                  <a:pt x="11208" y="0"/>
                </a:lnTo>
                <a:lnTo>
                  <a:pt x="10388" y="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  <a:effectLst>
            <a:innerShdw dist="50800" dir="2700000">
              <a:prstClr val="black">
                <a:alpha val="30000"/>
              </a:prstClr>
            </a:innerShdw>
          </a:effectLst>
        </p:spPr>
        <p:txBody>
          <a:bodyPr lIns="28575" tIns="28575" rIns="28575" bIns="28575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1pPr>
            <a:lvl2pPr marL="0" marR="0" indent="3429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2pPr>
            <a:lvl3pPr marL="0" marR="0" indent="6858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3pPr>
            <a:lvl4pPr marL="0" marR="0" indent="10287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4pPr>
            <a:lvl5pPr marL="0" marR="0" indent="13716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5pPr>
            <a:lvl6pPr marL="0" marR="0" indent="17145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6pPr>
            <a:lvl7pPr marL="0" marR="0" indent="20574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7pPr>
            <a:lvl8pPr marL="0" marR="0" indent="24003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8pPr>
            <a:lvl9pPr marL="0" marR="0" indent="27432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9pPr>
          </a:lstStyle>
          <a:p>
            <a:pPr>
              <a:lnSpc>
                <a:spcPts val="1500"/>
              </a:lnSpc>
            </a:pPr>
            <a:r>
              <a:rPr lang="en-US" sz="1500" b="1" dirty="0"/>
              <a:t>Lorem Ipsum</a:t>
            </a:r>
          </a:p>
        </p:txBody>
      </p:sp>
      <p:sp>
        <p:nvSpPr>
          <p:cNvPr id="78" name="Shape">
            <a:extLst>
              <a:ext uri="{FF2B5EF4-FFF2-40B4-BE49-F238E27FC236}">
                <a16:creationId xmlns:a16="http://schemas.microsoft.com/office/drawing/2014/main" id="{8160D832-F44C-45E7-8564-68AA3A767F70}"/>
              </a:ext>
            </a:extLst>
          </p:cNvPr>
          <p:cNvSpPr/>
          <p:nvPr/>
        </p:nvSpPr>
        <p:spPr>
          <a:xfrm>
            <a:off x="6323093" y="3995615"/>
            <a:ext cx="1185192" cy="5381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564" y="0"/>
                </a:moveTo>
                <a:lnTo>
                  <a:pt x="11212" y="0"/>
                </a:lnTo>
                <a:lnTo>
                  <a:pt x="10388" y="0"/>
                </a:lnTo>
                <a:lnTo>
                  <a:pt x="0" y="0"/>
                </a:lnTo>
                <a:lnTo>
                  <a:pt x="0" y="12711"/>
                </a:lnTo>
                <a:cubicBezTo>
                  <a:pt x="0" y="17619"/>
                  <a:pt x="1808" y="21600"/>
                  <a:pt x="4036" y="21600"/>
                </a:cubicBezTo>
                <a:lnTo>
                  <a:pt x="21600" y="21600"/>
                </a:lnTo>
                <a:lnTo>
                  <a:pt x="21600" y="8889"/>
                </a:lnTo>
                <a:cubicBezTo>
                  <a:pt x="21600" y="3981"/>
                  <a:pt x="19792" y="0"/>
                  <a:pt x="17564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  <a:effectLst>
            <a:innerShdw dist="50800" dir="2700000">
              <a:prstClr val="black">
                <a:alpha val="30000"/>
              </a:prstClr>
            </a:innerShdw>
          </a:effectLst>
        </p:spPr>
        <p:txBody>
          <a:bodyPr lIns="28575" tIns="28575" rIns="28575" bIns="28575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1pPr>
            <a:lvl2pPr marL="0" marR="0" indent="3429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2pPr>
            <a:lvl3pPr marL="0" marR="0" indent="6858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3pPr>
            <a:lvl4pPr marL="0" marR="0" indent="10287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4pPr>
            <a:lvl5pPr marL="0" marR="0" indent="13716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5pPr>
            <a:lvl6pPr marL="0" marR="0" indent="17145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6pPr>
            <a:lvl7pPr marL="0" marR="0" indent="20574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7pPr>
            <a:lvl8pPr marL="0" marR="0" indent="24003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8pPr>
            <a:lvl9pPr marL="0" marR="0" indent="27432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9pPr>
          </a:lstStyle>
          <a:p>
            <a:pPr>
              <a:lnSpc>
                <a:spcPts val="1500"/>
              </a:lnSpc>
            </a:pPr>
            <a:r>
              <a:rPr lang="en-US" sz="1500" b="1" dirty="0"/>
              <a:t>Lorem Ipsum</a:t>
            </a:r>
          </a:p>
        </p:txBody>
      </p:sp>
      <p:sp>
        <p:nvSpPr>
          <p:cNvPr id="79" name="Shape">
            <a:extLst>
              <a:ext uri="{FF2B5EF4-FFF2-40B4-BE49-F238E27FC236}">
                <a16:creationId xmlns:a16="http://schemas.microsoft.com/office/drawing/2014/main" id="{5E1E0891-25DD-45A9-9DE4-73D12464C4F6}"/>
              </a:ext>
            </a:extLst>
          </p:cNvPr>
          <p:cNvSpPr/>
          <p:nvPr/>
        </p:nvSpPr>
        <p:spPr>
          <a:xfrm>
            <a:off x="6528628" y="1745129"/>
            <a:ext cx="1185192" cy="5381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21600" y="8889"/>
                </a:lnTo>
                <a:cubicBezTo>
                  <a:pt x="21600" y="3981"/>
                  <a:pt x="19792" y="0"/>
                  <a:pt x="17564" y="0"/>
                </a:cubicBezTo>
                <a:lnTo>
                  <a:pt x="0" y="0"/>
                </a:lnTo>
                <a:lnTo>
                  <a:pt x="0" y="12711"/>
                </a:lnTo>
                <a:cubicBezTo>
                  <a:pt x="0" y="17619"/>
                  <a:pt x="1808" y="21600"/>
                  <a:pt x="4036" y="21600"/>
                </a:cubicBezTo>
                <a:lnTo>
                  <a:pt x="10388" y="21600"/>
                </a:lnTo>
                <a:lnTo>
                  <a:pt x="11212" y="21600"/>
                </a:lnTo>
                <a:lnTo>
                  <a:pt x="21600" y="21600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  <a:effectLst>
            <a:innerShdw dist="50800" dir="2700000">
              <a:prstClr val="black">
                <a:alpha val="30000"/>
              </a:prstClr>
            </a:innerShdw>
          </a:effectLst>
        </p:spPr>
        <p:txBody>
          <a:bodyPr lIns="28575" tIns="28575" rIns="28575" bIns="28575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1pPr>
            <a:lvl2pPr marL="0" marR="0" indent="3429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2pPr>
            <a:lvl3pPr marL="0" marR="0" indent="6858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3pPr>
            <a:lvl4pPr marL="0" marR="0" indent="10287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4pPr>
            <a:lvl5pPr marL="0" marR="0" indent="13716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5pPr>
            <a:lvl6pPr marL="0" marR="0" indent="17145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6pPr>
            <a:lvl7pPr marL="0" marR="0" indent="20574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7pPr>
            <a:lvl8pPr marL="0" marR="0" indent="24003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8pPr>
            <a:lvl9pPr marL="0" marR="0" indent="27432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9pPr>
          </a:lstStyle>
          <a:p>
            <a:pPr>
              <a:lnSpc>
                <a:spcPts val="1500"/>
              </a:lnSpc>
            </a:pPr>
            <a:r>
              <a:rPr lang="en-US" sz="1500" b="1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81" name="Shape">
            <a:extLst>
              <a:ext uri="{FF2B5EF4-FFF2-40B4-BE49-F238E27FC236}">
                <a16:creationId xmlns:a16="http://schemas.microsoft.com/office/drawing/2014/main" id="{AD766A53-EC75-40C7-8EC7-F6A559622C78}"/>
              </a:ext>
            </a:extLst>
          </p:cNvPr>
          <p:cNvSpPr/>
          <p:nvPr/>
        </p:nvSpPr>
        <p:spPr>
          <a:xfrm>
            <a:off x="7504502" y="2521845"/>
            <a:ext cx="1185192" cy="5381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564" y="0"/>
                </a:moveTo>
                <a:lnTo>
                  <a:pt x="11197" y="0"/>
                </a:lnTo>
                <a:lnTo>
                  <a:pt x="10366" y="0"/>
                </a:lnTo>
                <a:lnTo>
                  <a:pt x="0" y="0"/>
                </a:lnTo>
                <a:lnTo>
                  <a:pt x="0" y="12711"/>
                </a:lnTo>
                <a:cubicBezTo>
                  <a:pt x="0" y="17619"/>
                  <a:pt x="1808" y="21600"/>
                  <a:pt x="4036" y="21600"/>
                </a:cubicBezTo>
                <a:lnTo>
                  <a:pt x="21600" y="21600"/>
                </a:lnTo>
                <a:lnTo>
                  <a:pt x="21600" y="8889"/>
                </a:lnTo>
                <a:cubicBezTo>
                  <a:pt x="21600" y="3973"/>
                  <a:pt x="19792" y="0"/>
                  <a:pt x="17564" y="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  <a:effectLst>
            <a:innerShdw dist="50800" dir="2700000">
              <a:prstClr val="black">
                <a:alpha val="30000"/>
              </a:prstClr>
            </a:innerShdw>
          </a:effectLst>
        </p:spPr>
        <p:txBody>
          <a:bodyPr lIns="28575" tIns="28575" rIns="28575" bIns="28575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1pPr>
            <a:lvl2pPr marL="0" marR="0" indent="3429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2pPr>
            <a:lvl3pPr marL="0" marR="0" indent="6858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3pPr>
            <a:lvl4pPr marL="0" marR="0" indent="10287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4pPr>
            <a:lvl5pPr marL="0" marR="0" indent="13716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5pPr>
            <a:lvl6pPr marL="0" marR="0" indent="17145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6pPr>
            <a:lvl7pPr marL="0" marR="0" indent="20574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7pPr>
            <a:lvl8pPr marL="0" marR="0" indent="24003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8pPr>
            <a:lvl9pPr marL="0" marR="0" indent="27432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9pPr>
          </a:lstStyle>
          <a:p>
            <a:pPr>
              <a:lnSpc>
                <a:spcPts val="1500"/>
              </a:lnSpc>
            </a:pPr>
            <a:r>
              <a:rPr lang="en-US" sz="1500" b="1">
                <a:solidFill>
                  <a:schemeClr val="bg1"/>
                </a:solidFill>
              </a:rPr>
              <a:t>Lorem Ipsum</a:t>
            </a:r>
            <a:endParaRPr lang="en-US" sz="1500" b="1" dirty="0">
              <a:solidFill>
                <a:schemeClr val="bg1"/>
              </a:solidFill>
            </a:endParaRPr>
          </a:p>
        </p:txBody>
      </p:sp>
      <p:sp>
        <p:nvSpPr>
          <p:cNvPr id="82" name="Shape">
            <a:extLst>
              <a:ext uri="{FF2B5EF4-FFF2-40B4-BE49-F238E27FC236}">
                <a16:creationId xmlns:a16="http://schemas.microsoft.com/office/drawing/2014/main" id="{8CE362B5-E13C-4516-9EEC-986DB32E2326}"/>
              </a:ext>
            </a:extLst>
          </p:cNvPr>
          <p:cNvSpPr/>
          <p:nvPr/>
        </p:nvSpPr>
        <p:spPr>
          <a:xfrm>
            <a:off x="4855700" y="2521845"/>
            <a:ext cx="1185192" cy="5381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388" y="0"/>
                </a:moveTo>
                <a:lnTo>
                  <a:pt x="0" y="0"/>
                </a:lnTo>
                <a:lnTo>
                  <a:pt x="0" y="12711"/>
                </a:lnTo>
                <a:cubicBezTo>
                  <a:pt x="0" y="17619"/>
                  <a:pt x="1808" y="21600"/>
                  <a:pt x="4036" y="21600"/>
                </a:cubicBezTo>
                <a:lnTo>
                  <a:pt x="21600" y="21600"/>
                </a:lnTo>
                <a:lnTo>
                  <a:pt x="21600" y="8889"/>
                </a:lnTo>
                <a:cubicBezTo>
                  <a:pt x="21600" y="3981"/>
                  <a:pt x="19792" y="0"/>
                  <a:pt x="17564" y="0"/>
                </a:cubicBezTo>
                <a:lnTo>
                  <a:pt x="11212" y="0"/>
                </a:lnTo>
                <a:lnTo>
                  <a:pt x="10388" y="0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  <a:effectLst>
            <a:innerShdw dist="50800" dir="2700000">
              <a:prstClr val="black">
                <a:alpha val="30000"/>
              </a:prstClr>
            </a:innerShdw>
          </a:effectLst>
        </p:spPr>
        <p:txBody>
          <a:bodyPr lIns="28575" tIns="28575" rIns="28575" bIns="28575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1pPr>
            <a:lvl2pPr marL="0" marR="0" indent="3429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2pPr>
            <a:lvl3pPr marL="0" marR="0" indent="6858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3pPr>
            <a:lvl4pPr marL="0" marR="0" indent="10287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4pPr>
            <a:lvl5pPr marL="0" marR="0" indent="13716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5pPr>
            <a:lvl6pPr marL="0" marR="0" indent="17145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6pPr>
            <a:lvl7pPr marL="0" marR="0" indent="20574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7pPr>
            <a:lvl8pPr marL="0" marR="0" indent="24003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8pPr>
            <a:lvl9pPr marL="0" marR="0" indent="27432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9pPr>
          </a:lstStyle>
          <a:p>
            <a:pPr>
              <a:lnSpc>
                <a:spcPts val="1500"/>
              </a:lnSpc>
            </a:pPr>
            <a:r>
              <a:rPr lang="en-US" sz="1500" b="1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83" name="Shape">
            <a:extLst>
              <a:ext uri="{FF2B5EF4-FFF2-40B4-BE49-F238E27FC236}">
                <a16:creationId xmlns:a16="http://schemas.microsoft.com/office/drawing/2014/main" id="{77E77005-233E-43CC-B5BE-86B8C0291519}"/>
              </a:ext>
            </a:extLst>
          </p:cNvPr>
          <p:cNvSpPr/>
          <p:nvPr/>
        </p:nvSpPr>
        <p:spPr>
          <a:xfrm>
            <a:off x="6170143" y="2521845"/>
            <a:ext cx="1185192" cy="5381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388" y="0"/>
                </a:moveTo>
                <a:lnTo>
                  <a:pt x="0" y="0"/>
                </a:lnTo>
                <a:lnTo>
                  <a:pt x="0" y="12711"/>
                </a:lnTo>
                <a:cubicBezTo>
                  <a:pt x="0" y="17619"/>
                  <a:pt x="1808" y="21600"/>
                  <a:pt x="4036" y="21600"/>
                </a:cubicBezTo>
                <a:lnTo>
                  <a:pt x="21600" y="21600"/>
                </a:lnTo>
                <a:lnTo>
                  <a:pt x="21600" y="8889"/>
                </a:lnTo>
                <a:cubicBezTo>
                  <a:pt x="21600" y="3981"/>
                  <a:pt x="19792" y="0"/>
                  <a:pt x="17564" y="0"/>
                </a:cubicBezTo>
                <a:lnTo>
                  <a:pt x="11208" y="0"/>
                </a:lnTo>
                <a:lnTo>
                  <a:pt x="10388" y="0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  <a:effectLst>
            <a:innerShdw dist="50800" dir="2700000">
              <a:prstClr val="black">
                <a:alpha val="30000"/>
              </a:prstClr>
            </a:innerShdw>
          </a:effectLst>
        </p:spPr>
        <p:txBody>
          <a:bodyPr lIns="28575" tIns="28575" rIns="28575" bIns="28575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1pPr>
            <a:lvl2pPr marL="0" marR="0" indent="3429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2pPr>
            <a:lvl3pPr marL="0" marR="0" indent="6858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3pPr>
            <a:lvl4pPr marL="0" marR="0" indent="10287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4pPr>
            <a:lvl5pPr marL="0" marR="0" indent="13716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5pPr>
            <a:lvl6pPr marL="0" marR="0" indent="17145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6pPr>
            <a:lvl7pPr marL="0" marR="0" indent="20574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7pPr>
            <a:lvl8pPr marL="0" marR="0" indent="24003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8pPr>
            <a:lvl9pPr marL="0" marR="0" indent="27432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9pPr>
          </a:lstStyle>
          <a:p>
            <a:pPr>
              <a:lnSpc>
                <a:spcPts val="1500"/>
              </a:lnSpc>
            </a:pPr>
            <a:r>
              <a:rPr lang="en-US" sz="1500" b="1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85" name="Shape">
            <a:extLst>
              <a:ext uri="{FF2B5EF4-FFF2-40B4-BE49-F238E27FC236}">
                <a16:creationId xmlns:a16="http://schemas.microsoft.com/office/drawing/2014/main" id="{3EC06D67-6713-4D9D-B590-101EE8C04CBD}"/>
              </a:ext>
            </a:extLst>
          </p:cNvPr>
          <p:cNvSpPr/>
          <p:nvPr/>
        </p:nvSpPr>
        <p:spPr>
          <a:xfrm>
            <a:off x="4895531" y="1326897"/>
            <a:ext cx="1185192" cy="5381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564" y="0"/>
                </a:moveTo>
                <a:lnTo>
                  <a:pt x="0" y="0"/>
                </a:lnTo>
                <a:lnTo>
                  <a:pt x="0" y="9889"/>
                </a:lnTo>
                <a:lnTo>
                  <a:pt x="0" y="11703"/>
                </a:lnTo>
                <a:lnTo>
                  <a:pt x="0" y="12711"/>
                </a:lnTo>
                <a:cubicBezTo>
                  <a:pt x="0" y="17619"/>
                  <a:pt x="1808" y="21600"/>
                  <a:pt x="4036" y="21600"/>
                </a:cubicBezTo>
                <a:lnTo>
                  <a:pt x="21600" y="21600"/>
                </a:lnTo>
                <a:lnTo>
                  <a:pt x="21600" y="8889"/>
                </a:lnTo>
                <a:cubicBezTo>
                  <a:pt x="21600" y="3981"/>
                  <a:pt x="19792" y="0"/>
                  <a:pt x="17564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  <a:effectLst>
            <a:innerShdw dist="50800" dir="2700000">
              <a:prstClr val="black">
                <a:alpha val="30000"/>
              </a:prstClr>
            </a:innerShdw>
          </a:effectLst>
        </p:spPr>
        <p:txBody>
          <a:bodyPr lIns="28575" tIns="28575" rIns="28575" bIns="28575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1pPr>
            <a:lvl2pPr marL="0" marR="0" indent="3429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2pPr>
            <a:lvl3pPr marL="0" marR="0" indent="6858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3pPr>
            <a:lvl4pPr marL="0" marR="0" indent="10287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4pPr>
            <a:lvl5pPr marL="0" marR="0" indent="13716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5pPr>
            <a:lvl6pPr marL="0" marR="0" indent="17145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6pPr>
            <a:lvl7pPr marL="0" marR="0" indent="20574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7pPr>
            <a:lvl8pPr marL="0" marR="0" indent="24003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8pPr>
            <a:lvl9pPr marL="0" marR="0" indent="27432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9pPr>
          </a:lstStyle>
          <a:p>
            <a:pPr>
              <a:lnSpc>
                <a:spcPts val="1500"/>
              </a:lnSpc>
            </a:pPr>
            <a:r>
              <a:rPr lang="en-US" sz="1500" b="1" dirty="0">
                <a:solidFill>
                  <a:schemeClr val="tx1"/>
                </a:solidFill>
              </a:rPr>
              <a:t>Lorem Ipsum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00746878-8BA7-45EA-82E0-CF64DD896EF1}"/>
              </a:ext>
            </a:extLst>
          </p:cNvPr>
          <p:cNvGrpSpPr/>
          <p:nvPr/>
        </p:nvGrpSpPr>
        <p:grpSpPr>
          <a:xfrm>
            <a:off x="382478" y="5291848"/>
            <a:ext cx="3501401" cy="873798"/>
            <a:chOff x="325865" y="3941795"/>
            <a:chExt cx="1417949" cy="873798"/>
          </a:xfrm>
        </p:grpSpPr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2369CD56-1870-4FBE-8371-184DC5C2E894}"/>
                </a:ext>
              </a:extLst>
            </p:cNvPr>
            <p:cNvSpPr txBox="1"/>
            <p:nvPr/>
          </p:nvSpPr>
          <p:spPr>
            <a:xfrm>
              <a:off x="325865" y="3941795"/>
              <a:ext cx="1417949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cap="all" noProof="1"/>
                <a:t>Lorem Ipsum</a:t>
              </a:r>
            </a:p>
          </p:txBody>
        </p: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B966B325-011A-482B-85DC-1E4748AEFDB5}"/>
                </a:ext>
              </a:extLst>
            </p:cNvPr>
            <p:cNvSpPr txBox="1"/>
            <p:nvPr/>
          </p:nvSpPr>
          <p:spPr>
            <a:xfrm>
              <a:off x="325865" y="4307762"/>
              <a:ext cx="1414185" cy="5078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A2CBD608-6AB7-4AEB-816B-04E5A1290B03}"/>
              </a:ext>
            </a:extLst>
          </p:cNvPr>
          <p:cNvGrpSpPr/>
          <p:nvPr/>
        </p:nvGrpSpPr>
        <p:grpSpPr>
          <a:xfrm>
            <a:off x="5260121" y="5291848"/>
            <a:ext cx="3501401" cy="873798"/>
            <a:chOff x="325865" y="3941795"/>
            <a:chExt cx="1417949" cy="873798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48F8D7B0-42A3-4051-914C-CA91ADB98CDF}"/>
                </a:ext>
              </a:extLst>
            </p:cNvPr>
            <p:cNvSpPr txBox="1"/>
            <p:nvPr/>
          </p:nvSpPr>
          <p:spPr>
            <a:xfrm>
              <a:off x="325865" y="3941795"/>
              <a:ext cx="1417949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cap="all" noProof="1"/>
                <a:t>Lorem Ipsum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C02C1F1E-8C6C-4081-880D-ACAB13C94B51}"/>
                </a:ext>
              </a:extLst>
            </p:cNvPr>
            <p:cNvSpPr txBox="1"/>
            <p:nvPr/>
          </p:nvSpPr>
          <p:spPr>
            <a:xfrm>
              <a:off x="325865" y="4307762"/>
              <a:ext cx="1414185" cy="5078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6303EA08-A32D-40E1-ABD6-6EBBAB78E46B}"/>
              </a:ext>
            </a:extLst>
          </p:cNvPr>
          <p:cNvSpPr/>
          <p:nvPr/>
        </p:nvSpPr>
        <p:spPr>
          <a:xfrm>
            <a:off x="2206897" y="4360245"/>
            <a:ext cx="2213247" cy="1940231"/>
          </a:xfrm>
          <a:custGeom>
            <a:avLst/>
            <a:gdLst>
              <a:gd name="connsiteX0" fmla="*/ 147960 w 2213247"/>
              <a:gd name="connsiteY0" fmla="*/ 0 h 1940231"/>
              <a:gd name="connsiteX1" fmla="*/ 737237 w 2213247"/>
              <a:gd name="connsiteY1" fmla="*/ 0 h 1940231"/>
              <a:gd name="connsiteX2" fmla="*/ 782526 w 2213247"/>
              <a:gd name="connsiteY2" fmla="*/ 0 h 1940231"/>
              <a:gd name="connsiteX3" fmla="*/ 1924090 w 2213247"/>
              <a:gd name="connsiteY3" fmla="*/ 0 h 1940231"/>
              <a:gd name="connsiteX4" fmla="*/ 2213246 w 2213247"/>
              <a:gd name="connsiteY4" fmla="*/ 289234 h 1940231"/>
              <a:gd name="connsiteX5" fmla="*/ 2213246 w 2213247"/>
              <a:gd name="connsiteY5" fmla="*/ 1201178 h 1940231"/>
              <a:gd name="connsiteX6" fmla="*/ 2213247 w 2213247"/>
              <a:gd name="connsiteY6" fmla="*/ 1201178 h 1940231"/>
              <a:gd name="connsiteX7" fmla="*/ 2213247 w 2213247"/>
              <a:gd name="connsiteY7" fmla="*/ 1940231 h 1940231"/>
              <a:gd name="connsiteX8" fmla="*/ 2168060 w 2213247"/>
              <a:gd name="connsiteY8" fmla="*/ 1940231 h 1940231"/>
              <a:gd name="connsiteX9" fmla="*/ 2168060 w 2213247"/>
              <a:gd name="connsiteY9" fmla="*/ 1309806 h 1940231"/>
              <a:gd name="connsiteX10" fmla="*/ 2168059 w 2213247"/>
              <a:gd name="connsiteY10" fmla="*/ 1309806 h 1940231"/>
              <a:gd name="connsiteX11" fmla="*/ 2168059 w 2213247"/>
              <a:gd name="connsiteY11" fmla="*/ 289234 h 1940231"/>
              <a:gd name="connsiteX12" fmla="*/ 1924090 w 2213247"/>
              <a:gd name="connsiteY12" fmla="*/ 45243 h 1940231"/>
              <a:gd name="connsiteX13" fmla="*/ 1385533 w 2213247"/>
              <a:gd name="connsiteY13" fmla="*/ 45243 h 1940231"/>
              <a:gd name="connsiteX14" fmla="*/ 1340346 w 2213247"/>
              <a:gd name="connsiteY14" fmla="*/ 45243 h 1940231"/>
              <a:gd name="connsiteX15" fmla="*/ 147960 w 2213247"/>
              <a:gd name="connsiteY15" fmla="*/ 45243 h 1940231"/>
              <a:gd name="connsiteX16" fmla="*/ 45597 w 2213247"/>
              <a:gd name="connsiteY16" fmla="*/ 148827 h 1940231"/>
              <a:gd name="connsiteX17" fmla="*/ 0 w 2213247"/>
              <a:gd name="connsiteY17" fmla="*/ 148827 h 1940231"/>
              <a:gd name="connsiteX18" fmla="*/ 147960 w 2213247"/>
              <a:gd name="connsiteY18" fmla="*/ 0 h 19402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213247" h="1940231">
                <a:moveTo>
                  <a:pt x="147960" y="0"/>
                </a:moveTo>
                <a:lnTo>
                  <a:pt x="737237" y="0"/>
                </a:lnTo>
                <a:lnTo>
                  <a:pt x="782526" y="0"/>
                </a:lnTo>
                <a:lnTo>
                  <a:pt x="1924090" y="0"/>
                </a:lnTo>
                <a:cubicBezTo>
                  <a:pt x="2083423" y="0"/>
                  <a:pt x="2213246" y="129714"/>
                  <a:pt x="2213246" y="289234"/>
                </a:cubicBezTo>
                <a:lnTo>
                  <a:pt x="2213246" y="1201178"/>
                </a:lnTo>
                <a:lnTo>
                  <a:pt x="2213247" y="1201178"/>
                </a:lnTo>
                <a:lnTo>
                  <a:pt x="2213247" y="1940231"/>
                </a:lnTo>
                <a:lnTo>
                  <a:pt x="2168060" y="1940231"/>
                </a:lnTo>
                <a:lnTo>
                  <a:pt x="2168060" y="1309806"/>
                </a:lnTo>
                <a:lnTo>
                  <a:pt x="2168059" y="1309806"/>
                </a:lnTo>
                <a:lnTo>
                  <a:pt x="2168059" y="289234"/>
                </a:lnTo>
                <a:cubicBezTo>
                  <a:pt x="2168059" y="154775"/>
                  <a:pt x="2058729" y="45243"/>
                  <a:pt x="1924090" y="45243"/>
                </a:cubicBezTo>
                <a:lnTo>
                  <a:pt x="1385533" y="45243"/>
                </a:lnTo>
                <a:lnTo>
                  <a:pt x="1340346" y="45243"/>
                </a:lnTo>
                <a:lnTo>
                  <a:pt x="147960" y="45243"/>
                </a:lnTo>
                <a:cubicBezTo>
                  <a:pt x="95805" y="45243"/>
                  <a:pt x="52770" y="96433"/>
                  <a:pt x="45597" y="148827"/>
                </a:cubicBezTo>
                <a:lnTo>
                  <a:pt x="0" y="148827"/>
                </a:lnTo>
                <a:cubicBezTo>
                  <a:pt x="7582" y="72108"/>
                  <a:pt x="71111" y="0"/>
                  <a:pt x="147960" y="0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1pPr>
            <a:lvl2pPr marL="0" marR="0" indent="3429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2pPr>
            <a:lvl3pPr marL="0" marR="0" indent="6858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3pPr>
            <a:lvl4pPr marL="0" marR="0" indent="10287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4pPr>
            <a:lvl5pPr marL="0" marR="0" indent="13716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5pPr>
            <a:lvl6pPr marL="0" marR="0" indent="17145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6pPr>
            <a:lvl7pPr marL="0" marR="0" indent="20574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7pPr>
            <a:lvl8pPr marL="0" marR="0" indent="24003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8pPr>
            <a:lvl9pPr marL="0" marR="0" indent="27432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2" name="Freeform: Shape 51">
            <a:extLst>
              <a:ext uri="{FF2B5EF4-FFF2-40B4-BE49-F238E27FC236}">
                <a16:creationId xmlns:a16="http://schemas.microsoft.com/office/drawing/2014/main" id="{0E3852D6-07E9-48AA-BDB0-6B8AF07B2EEA}"/>
              </a:ext>
            </a:extLst>
          </p:cNvPr>
          <p:cNvSpPr/>
          <p:nvPr/>
        </p:nvSpPr>
        <p:spPr>
          <a:xfrm>
            <a:off x="1011949" y="2764801"/>
            <a:ext cx="3489253" cy="3535675"/>
          </a:xfrm>
          <a:custGeom>
            <a:avLst/>
            <a:gdLst>
              <a:gd name="connsiteX0" fmla="*/ 148778 w 3489253"/>
              <a:gd name="connsiteY0" fmla="*/ 0 h 3535675"/>
              <a:gd name="connsiteX1" fmla="*/ 1025613 w 3489253"/>
              <a:gd name="connsiteY1" fmla="*/ 0 h 3535675"/>
              <a:gd name="connsiteX2" fmla="*/ 1070845 w 3489253"/>
              <a:gd name="connsiteY2" fmla="*/ 0 h 3535675"/>
              <a:gd name="connsiteX3" fmla="*/ 2343291 w 3489253"/>
              <a:gd name="connsiteY3" fmla="*/ 0 h 3535675"/>
              <a:gd name="connsiteX4" fmla="*/ 2388522 w 3489253"/>
              <a:gd name="connsiteY4" fmla="*/ 0 h 3535675"/>
              <a:gd name="connsiteX5" fmla="*/ 3200096 w 3489253"/>
              <a:gd name="connsiteY5" fmla="*/ 0 h 3535675"/>
              <a:gd name="connsiteX6" fmla="*/ 3489252 w 3489253"/>
              <a:gd name="connsiteY6" fmla="*/ 289220 h 3535675"/>
              <a:gd name="connsiteX7" fmla="*/ 3489252 w 3489253"/>
              <a:gd name="connsiteY7" fmla="*/ 2796619 h 3535675"/>
              <a:gd name="connsiteX8" fmla="*/ 3489253 w 3489253"/>
              <a:gd name="connsiteY8" fmla="*/ 2796619 h 3535675"/>
              <a:gd name="connsiteX9" fmla="*/ 3489253 w 3489253"/>
              <a:gd name="connsiteY9" fmla="*/ 3535675 h 3535675"/>
              <a:gd name="connsiteX10" fmla="*/ 3444022 w 3489253"/>
              <a:gd name="connsiteY10" fmla="*/ 3535675 h 3535675"/>
              <a:gd name="connsiteX11" fmla="*/ 3444022 w 3489253"/>
              <a:gd name="connsiteY11" fmla="*/ 2905251 h 3535675"/>
              <a:gd name="connsiteX12" fmla="*/ 3444020 w 3489253"/>
              <a:gd name="connsiteY12" fmla="*/ 2905251 h 3535675"/>
              <a:gd name="connsiteX13" fmla="*/ 3444020 w 3489253"/>
              <a:gd name="connsiteY13" fmla="*/ 289220 h 3535675"/>
              <a:gd name="connsiteX14" fmla="*/ 3200096 w 3489253"/>
              <a:gd name="connsiteY14" fmla="*/ 45222 h 3535675"/>
              <a:gd name="connsiteX15" fmla="*/ 2691085 w 3489253"/>
              <a:gd name="connsiteY15" fmla="*/ 45222 h 3535675"/>
              <a:gd name="connsiteX16" fmla="*/ 2645854 w 3489253"/>
              <a:gd name="connsiteY16" fmla="*/ 45222 h 3535675"/>
              <a:gd name="connsiteX17" fmla="*/ 1373408 w 3489253"/>
              <a:gd name="connsiteY17" fmla="*/ 45222 h 3535675"/>
              <a:gd name="connsiteX18" fmla="*/ 1328177 w 3489253"/>
              <a:gd name="connsiteY18" fmla="*/ 45222 h 3535675"/>
              <a:gd name="connsiteX19" fmla="*/ 148778 w 3489253"/>
              <a:gd name="connsiteY19" fmla="*/ 45222 h 3535675"/>
              <a:gd name="connsiteX20" fmla="*/ 45231 w 3489253"/>
              <a:gd name="connsiteY20" fmla="*/ 148766 h 3535675"/>
              <a:gd name="connsiteX21" fmla="*/ 45231 w 3489253"/>
              <a:gd name="connsiteY21" fmla="*/ 165531 h 3535675"/>
              <a:gd name="connsiteX22" fmla="*/ 0 w 3489253"/>
              <a:gd name="connsiteY22" fmla="*/ 165531 h 3535675"/>
              <a:gd name="connsiteX23" fmla="*/ 0 w 3489253"/>
              <a:gd name="connsiteY23" fmla="*/ 148766 h 3535675"/>
              <a:gd name="connsiteX24" fmla="*/ 148778 w 3489253"/>
              <a:gd name="connsiteY24" fmla="*/ 0 h 3535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3489253" h="3535675">
                <a:moveTo>
                  <a:pt x="148778" y="0"/>
                </a:moveTo>
                <a:lnTo>
                  <a:pt x="1025613" y="0"/>
                </a:lnTo>
                <a:lnTo>
                  <a:pt x="1070845" y="0"/>
                </a:lnTo>
                <a:lnTo>
                  <a:pt x="2343291" y="0"/>
                </a:lnTo>
                <a:lnTo>
                  <a:pt x="2388522" y="0"/>
                </a:lnTo>
                <a:lnTo>
                  <a:pt x="3200096" y="0"/>
                </a:lnTo>
                <a:cubicBezTo>
                  <a:pt x="3359535" y="0"/>
                  <a:pt x="3489252" y="129607"/>
                  <a:pt x="3489252" y="289220"/>
                </a:cubicBezTo>
                <a:lnTo>
                  <a:pt x="3489252" y="2796619"/>
                </a:lnTo>
                <a:lnTo>
                  <a:pt x="3489253" y="2796619"/>
                </a:lnTo>
                <a:lnTo>
                  <a:pt x="3489253" y="3535675"/>
                </a:lnTo>
                <a:lnTo>
                  <a:pt x="3444022" y="3535675"/>
                </a:lnTo>
                <a:lnTo>
                  <a:pt x="3444022" y="2905251"/>
                </a:lnTo>
                <a:lnTo>
                  <a:pt x="3444020" y="2905251"/>
                </a:lnTo>
                <a:lnTo>
                  <a:pt x="3444020" y="289220"/>
                </a:lnTo>
                <a:cubicBezTo>
                  <a:pt x="3444020" y="154823"/>
                  <a:pt x="3334658" y="45222"/>
                  <a:pt x="3200096" y="45222"/>
                </a:cubicBezTo>
                <a:lnTo>
                  <a:pt x="2691085" y="45222"/>
                </a:lnTo>
                <a:lnTo>
                  <a:pt x="2645854" y="45222"/>
                </a:lnTo>
                <a:lnTo>
                  <a:pt x="1373408" y="45222"/>
                </a:lnTo>
                <a:lnTo>
                  <a:pt x="1328177" y="45222"/>
                </a:lnTo>
                <a:lnTo>
                  <a:pt x="148778" y="45222"/>
                </a:lnTo>
                <a:cubicBezTo>
                  <a:pt x="91593" y="45222"/>
                  <a:pt x="45231" y="91570"/>
                  <a:pt x="45231" y="148766"/>
                </a:cubicBezTo>
                <a:lnTo>
                  <a:pt x="45231" y="165531"/>
                </a:lnTo>
                <a:lnTo>
                  <a:pt x="0" y="165531"/>
                </a:lnTo>
                <a:lnTo>
                  <a:pt x="0" y="148766"/>
                </a:lnTo>
                <a:cubicBezTo>
                  <a:pt x="0" y="66775"/>
                  <a:pt x="66716" y="0"/>
                  <a:pt x="148778" y="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1pPr>
            <a:lvl2pPr marL="0" marR="0" indent="3429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2pPr>
            <a:lvl3pPr marL="0" marR="0" indent="6858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3pPr>
            <a:lvl4pPr marL="0" marR="0" indent="10287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4pPr>
            <a:lvl5pPr marL="0" marR="0" indent="13716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5pPr>
            <a:lvl6pPr marL="0" marR="0" indent="17145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6pPr>
            <a:lvl7pPr marL="0" marR="0" indent="20574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7pPr>
            <a:lvl8pPr marL="0" marR="0" indent="24003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8pPr>
            <a:lvl9pPr marL="0" marR="0" indent="27432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6" name="Freeform: Shape 55">
            <a:extLst>
              <a:ext uri="{FF2B5EF4-FFF2-40B4-BE49-F238E27FC236}">
                <a16:creationId xmlns:a16="http://schemas.microsoft.com/office/drawing/2014/main" id="{C1EFE34C-4AF4-416A-80E2-3EB57C54B97C}"/>
              </a:ext>
            </a:extLst>
          </p:cNvPr>
          <p:cNvSpPr/>
          <p:nvPr/>
        </p:nvSpPr>
        <p:spPr>
          <a:xfrm>
            <a:off x="4769661" y="4991407"/>
            <a:ext cx="140208" cy="1309069"/>
          </a:xfrm>
          <a:custGeom>
            <a:avLst/>
            <a:gdLst>
              <a:gd name="connsiteX0" fmla="*/ 140208 w 140208"/>
              <a:gd name="connsiteY0" fmla="*/ 0 h 1309069"/>
              <a:gd name="connsiteX1" fmla="*/ 140208 w 140208"/>
              <a:gd name="connsiteY1" fmla="*/ 45210 h 1309069"/>
              <a:gd name="connsiteX2" fmla="*/ 45211 w 140208"/>
              <a:gd name="connsiteY2" fmla="*/ 140211 h 1309069"/>
              <a:gd name="connsiteX3" fmla="*/ 45211 w 140208"/>
              <a:gd name="connsiteY3" fmla="*/ 570016 h 1309069"/>
              <a:gd name="connsiteX4" fmla="*/ 45212 w 140208"/>
              <a:gd name="connsiteY4" fmla="*/ 570016 h 1309069"/>
              <a:gd name="connsiteX5" fmla="*/ 45212 w 140208"/>
              <a:gd name="connsiteY5" fmla="*/ 1309069 h 1309069"/>
              <a:gd name="connsiteX6" fmla="*/ 1 w 140208"/>
              <a:gd name="connsiteY6" fmla="*/ 1309069 h 1309069"/>
              <a:gd name="connsiteX7" fmla="*/ 1 w 140208"/>
              <a:gd name="connsiteY7" fmla="*/ 678644 h 1309069"/>
              <a:gd name="connsiteX8" fmla="*/ 0 w 140208"/>
              <a:gd name="connsiteY8" fmla="*/ 678644 h 1309069"/>
              <a:gd name="connsiteX9" fmla="*/ 0 w 140208"/>
              <a:gd name="connsiteY9" fmla="*/ 140211 h 1309069"/>
              <a:gd name="connsiteX10" fmla="*/ 140208 w 140208"/>
              <a:gd name="connsiteY10" fmla="*/ 0 h 1309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0208" h="1309069">
                <a:moveTo>
                  <a:pt x="140208" y="0"/>
                </a:moveTo>
                <a:lnTo>
                  <a:pt x="140208" y="45210"/>
                </a:lnTo>
                <a:cubicBezTo>
                  <a:pt x="87832" y="45210"/>
                  <a:pt x="45211" y="87836"/>
                  <a:pt x="45211" y="140211"/>
                </a:cubicBezTo>
                <a:lnTo>
                  <a:pt x="45211" y="570016"/>
                </a:lnTo>
                <a:lnTo>
                  <a:pt x="45212" y="570016"/>
                </a:lnTo>
                <a:lnTo>
                  <a:pt x="45212" y="1309069"/>
                </a:lnTo>
                <a:lnTo>
                  <a:pt x="1" y="1309069"/>
                </a:lnTo>
                <a:lnTo>
                  <a:pt x="1" y="678644"/>
                </a:lnTo>
                <a:lnTo>
                  <a:pt x="0" y="678644"/>
                </a:lnTo>
                <a:lnTo>
                  <a:pt x="0" y="140211"/>
                </a:lnTo>
                <a:cubicBezTo>
                  <a:pt x="0" y="62941"/>
                  <a:pt x="62737" y="0"/>
                  <a:pt x="140208" y="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1pPr>
            <a:lvl2pPr marL="0" marR="0" indent="3429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2pPr>
            <a:lvl3pPr marL="0" marR="0" indent="6858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3pPr>
            <a:lvl4pPr marL="0" marR="0" indent="10287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4pPr>
            <a:lvl5pPr marL="0" marR="0" indent="13716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5pPr>
            <a:lvl6pPr marL="0" marR="0" indent="17145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6pPr>
            <a:lvl7pPr marL="0" marR="0" indent="20574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7pPr>
            <a:lvl8pPr marL="0" marR="0" indent="24003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8pPr>
            <a:lvl9pPr marL="0" marR="0" indent="27432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5" name="Freeform: Shape 54">
            <a:extLst>
              <a:ext uri="{FF2B5EF4-FFF2-40B4-BE49-F238E27FC236}">
                <a16:creationId xmlns:a16="http://schemas.microsoft.com/office/drawing/2014/main" id="{44DE4A4D-41A2-4E08-BFCA-9CF6BBC5D4BB}"/>
              </a:ext>
            </a:extLst>
          </p:cNvPr>
          <p:cNvSpPr/>
          <p:nvPr/>
        </p:nvSpPr>
        <p:spPr>
          <a:xfrm>
            <a:off x="4689997" y="3851628"/>
            <a:ext cx="2247500" cy="2448845"/>
          </a:xfrm>
          <a:custGeom>
            <a:avLst/>
            <a:gdLst>
              <a:gd name="connsiteX0" fmla="*/ 1423417 w 2247500"/>
              <a:gd name="connsiteY0" fmla="*/ 0 h 2448845"/>
              <a:gd name="connsiteX1" fmla="*/ 2098708 w 2247500"/>
              <a:gd name="connsiteY1" fmla="*/ 0 h 2448845"/>
              <a:gd name="connsiteX2" fmla="*/ 2247500 w 2247500"/>
              <a:gd name="connsiteY2" fmla="*/ 148791 h 2448845"/>
              <a:gd name="connsiteX3" fmla="*/ 2247500 w 2247500"/>
              <a:gd name="connsiteY3" fmla="*/ 152980 h 2448845"/>
              <a:gd name="connsiteX4" fmla="*/ 2202342 w 2247500"/>
              <a:gd name="connsiteY4" fmla="*/ 152980 h 2448845"/>
              <a:gd name="connsiteX5" fmla="*/ 2202342 w 2247500"/>
              <a:gd name="connsiteY5" fmla="*/ 148791 h 2448845"/>
              <a:gd name="connsiteX6" fmla="*/ 2098708 w 2247500"/>
              <a:gd name="connsiteY6" fmla="*/ 45165 h 2448845"/>
              <a:gd name="connsiteX7" fmla="*/ 908989 w 2247500"/>
              <a:gd name="connsiteY7" fmla="*/ 45165 h 2448845"/>
              <a:gd name="connsiteX8" fmla="*/ 863727 w 2247500"/>
              <a:gd name="connsiteY8" fmla="*/ 45438 h 2448845"/>
              <a:gd name="connsiteX9" fmla="*/ 289158 w 2247500"/>
              <a:gd name="connsiteY9" fmla="*/ 45438 h 2448845"/>
              <a:gd name="connsiteX10" fmla="*/ 45159 w 2247500"/>
              <a:gd name="connsiteY10" fmla="*/ 289387 h 2448845"/>
              <a:gd name="connsiteX11" fmla="*/ 45159 w 2247500"/>
              <a:gd name="connsiteY11" fmla="*/ 1709792 h 2448845"/>
              <a:gd name="connsiteX12" fmla="*/ 45160 w 2247500"/>
              <a:gd name="connsiteY12" fmla="*/ 1709792 h 2448845"/>
              <a:gd name="connsiteX13" fmla="*/ 45160 w 2247500"/>
              <a:gd name="connsiteY13" fmla="*/ 2448845 h 2448845"/>
              <a:gd name="connsiteX14" fmla="*/ 1 w 2247500"/>
              <a:gd name="connsiteY14" fmla="*/ 2448845 h 2448845"/>
              <a:gd name="connsiteX15" fmla="*/ 1 w 2247500"/>
              <a:gd name="connsiteY15" fmla="*/ 1818423 h 2448845"/>
              <a:gd name="connsiteX16" fmla="*/ 0 w 2247500"/>
              <a:gd name="connsiteY16" fmla="*/ 1818423 h 2448845"/>
              <a:gd name="connsiteX17" fmla="*/ 0 w 2247500"/>
              <a:gd name="connsiteY17" fmla="*/ 289387 h 2448845"/>
              <a:gd name="connsiteX18" fmla="*/ 289158 w 2247500"/>
              <a:gd name="connsiteY18" fmla="*/ 181 h 2448845"/>
              <a:gd name="connsiteX19" fmla="*/ 1378154 w 2247500"/>
              <a:gd name="connsiteY19" fmla="*/ 181 h 2448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2247500" h="2448845">
                <a:moveTo>
                  <a:pt x="1423417" y="0"/>
                </a:moveTo>
                <a:lnTo>
                  <a:pt x="2098708" y="0"/>
                </a:lnTo>
                <a:cubicBezTo>
                  <a:pt x="2180804" y="0"/>
                  <a:pt x="2247500" y="66747"/>
                  <a:pt x="2247500" y="148791"/>
                </a:cubicBezTo>
                <a:lnTo>
                  <a:pt x="2247500" y="152980"/>
                </a:lnTo>
                <a:lnTo>
                  <a:pt x="2202342" y="152980"/>
                </a:lnTo>
                <a:lnTo>
                  <a:pt x="2202342" y="148791"/>
                </a:lnTo>
                <a:cubicBezTo>
                  <a:pt x="2202342" y="91605"/>
                  <a:pt x="2155936" y="45165"/>
                  <a:pt x="2098708" y="45165"/>
                </a:cubicBezTo>
                <a:lnTo>
                  <a:pt x="908989" y="45165"/>
                </a:lnTo>
                <a:lnTo>
                  <a:pt x="863727" y="45438"/>
                </a:lnTo>
                <a:lnTo>
                  <a:pt x="289158" y="45438"/>
                </a:lnTo>
                <a:cubicBezTo>
                  <a:pt x="154724" y="45438"/>
                  <a:pt x="45159" y="154710"/>
                  <a:pt x="45159" y="289387"/>
                </a:cubicBezTo>
                <a:lnTo>
                  <a:pt x="45159" y="1709792"/>
                </a:lnTo>
                <a:lnTo>
                  <a:pt x="45160" y="1709792"/>
                </a:lnTo>
                <a:lnTo>
                  <a:pt x="45160" y="2448845"/>
                </a:lnTo>
                <a:lnTo>
                  <a:pt x="1" y="2448845"/>
                </a:lnTo>
                <a:lnTo>
                  <a:pt x="1" y="1818423"/>
                </a:lnTo>
                <a:lnTo>
                  <a:pt x="0" y="1818423"/>
                </a:lnTo>
                <a:lnTo>
                  <a:pt x="0" y="289387"/>
                </a:lnTo>
                <a:cubicBezTo>
                  <a:pt x="0" y="129851"/>
                  <a:pt x="129648" y="181"/>
                  <a:pt x="289158" y="181"/>
                </a:cubicBezTo>
                <a:lnTo>
                  <a:pt x="1378154" y="181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1pPr>
            <a:lvl2pPr marL="0" marR="0" indent="3429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2pPr>
            <a:lvl3pPr marL="0" marR="0" indent="6858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3pPr>
            <a:lvl4pPr marL="0" marR="0" indent="10287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4pPr>
            <a:lvl5pPr marL="0" marR="0" indent="13716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5pPr>
            <a:lvl6pPr marL="0" marR="0" indent="17145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6pPr>
            <a:lvl7pPr marL="0" marR="0" indent="20574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7pPr>
            <a:lvl8pPr marL="0" marR="0" indent="24003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8pPr>
            <a:lvl9pPr marL="0" marR="0" indent="27432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4" name="Freeform: Shape 53">
            <a:extLst>
              <a:ext uri="{FF2B5EF4-FFF2-40B4-BE49-F238E27FC236}">
                <a16:creationId xmlns:a16="http://schemas.microsoft.com/office/drawing/2014/main" id="{DC5BBAF6-466C-4C04-B85D-F08885821FA0}"/>
              </a:ext>
            </a:extLst>
          </p:cNvPr>
          <p:cNvSpPr/>
          <p:nvPr/>
        </p:nvSpPr>
        <p:spPr>
          <a:xfrm>
            <a:off x="4616710" y="2377802"/>
            <a:ext cx="3501401" cy="3922674"/>
          </a:xfrm>
          <a:custGeom>
            <a:avLst/>
            <a:gdLst>
              <a:gd name="connsiteX0" fmla="*/ 289190 w 3501401"/>
              <a:gd name="connsiteY0" fmla="*/ 0 h 3922674"/>
              <a:gd name="connsiteX1" fmla="*/ 2491344 w 3501401"/>
              <a:gd name="connsiteY1" fmla="*/ 0 h 3922674"/>
              <a:gd name="connsiteX2" fmla="*/ 2536408 w 3501401"/>
              <a:gd name="connsiteY2" fmla="*/ 0 h 3922674"/>
              <a:gd name="connsiteX3" fmla="*/ 3353402 w 3501401"/>
              <a:gd name="connsiteY3" fmla="*/ 0 h 3922674"/>
              <a:gd name="connsiteX4" fmla="*/ 3501401 w 3501401"/>
              <a:gd name="connsiteY4" fmla="*/ 148771 h 3922674"/>
              <a:gd name="connsiteX5" fmla="*/ 3455851 w 3501401"/>
              <a:gd name="connsiteY5" fmla="*/ 148771 h 3922674"/>
              <a:gd name="connsiteX6" fmla="*/ 3353402 w 3501401"/>
              <a:gd name="connsiteY6" fmla="*/ 45251 h 3922674"/>
              <a:gd name="connsiteX7" fmla="*/ 2184647 w 3501401"/>
              <a:gd name="connsiteY7" fmla="*/ 45251 h 3922674"/>
              <a:gd name="connsiteX8" fmla="*/ 2139421 w 3501401"/>
              <a:gd name="connsiteY8" fmla="*/ 45251 h 3922674"/>
              <a:gd name="connsiteX9" fmla="*/ 856384 w 3501401"/>
              <a:gd name="connsiteY9" fmla="*/ 45251 h 3922674"/>
              <a:gd name="connsiteX10" fmla="*/ 811158 w 3501401"/>
              <a:gd name="connsiteY10" fmla="*/ 45251 h 3922674"/>
              <a:gd name="connsiteX11" fmla="*/ 289190 w 3501401"/>
              <a:gd name="connsiteY11" fmla="*/ 45251 h 3922674"/>
              <a:gd name="connsiteX12" fmla="*/ 45227 w 3501401"/>
              <a:gd name="connsiteY12" fmla="*/ 289285 h 3922674"/>
              <a:gd name="connsiteX13" fmla="*/ 45227 w 3501401"/>
              <a:gd name="connsiteY13" fmla="*/ 3183618 h 3922674"/>
              <a:gd name="connsiteX14" fmla="*/ 45227 w 3501401"/>
              <a:gd name="connsiteY14" fmla="*/ 3183618 h 3922674"/>
              <a:gd name="connsiteX15" fmla="*/ 45227 w 3501401"/>
              <a:gd name="connsiteY15" fmla="*/ 3922674 h 3922674"/>
              <a:gd name="connsiteX16" fmla="*/ 0 w 3501401"/>
              <a:gd name="connsiteY16" fmla="*/ 3922674 h 3922674"/>
              <a:gd name="connsiteX17" fmla="*/ 0 w 3501401"/>
              <a:gd name="connsiteY17" fmla="*/ 3292250 h 3922674"/>
              <a:gd name="connsiteX18" fmla="*/ 0 w 3501401"/>
              <a:gd name="connsiteY18" fmla="*/ 3183618 h 3922674"/>
              <a:gd name="connsiteX19" fmla="*/ 0 w 3501401"/>
              <a:gd name="connsiteY19" fmla="*/ 289285 h 3922674"/>
              <a:gd name="connsiteX20" fmla="*/ 289190 w 3501401"/>
              <a:gd name="connsiteY20" fmla="*/ 0 h 39226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3501401" h="3922674">
                <a:moveTo>
                  <a:pt x="289190" y="0"/>
                </a:moveTo>
                <a:lnTo>
                  <a:pt x="2491344" y="0"/>
                </a:lnTo>
                <a:lnTo>
                  <a:pt x="2536408" y="0"/>
                </a:lnTo>
                <a:lnTo>
                  <a:pt x="3353402" y="0"/>
                </a:lnTo>
                <a:cubicBezTo>
                  <a:pt x="3430563" y="0"/>
                  <a:pt x="3493782" y="72084"/>
                  <a:pt x="3501401" y="148771"/>
                </a:cubicBezTo>
                <a:lnTo>
                  <a:pt x="3455851" y="148771"/>
                </a:lnTo>
                <a:cubicBezTo>
                  <a:pt x="3448556" y="96376"/>
                  <a:pt x="3405437" y="45251"/>
                  <a:pt x="3353402" y="45251"/>
                </a:cubicBezTo>
                <a:lnTo>
                  <a:pt x="2184647" y="45251"/>
                </a:lnTo>
                <a:lnTo>
                  <a:pt x="2139421" y="45251"/>
                </a:lnTo>
                <a:lnTo>
                  <a:pt x="856384" y="45251"/>
                </a:lnTo>
                <a:lnTo>
                  <a:pt x="811158" y="45251"/>
                </a:lnTo>
                <a:lnTo>
                  <a:pt x="289190" y="45251"/>
                </a:lnTo>
                <a:cubicBezTo>
                  <a:pt x="154808" y="45251"/>
                  <a:pt x="45227" y="154645"/>
                  <a:pt x="45227" y="289285"/>
                </a:cubicBezTo>
                <a:lnTo>
                  <a:pt x="45227" y="3183618"/>
                </a:lnTo>
                <a:lnTo>
                  <a:pt x="45227" y="3183618"/>
                </a:lnTo>
                <a:lnTo>
                  <a:pt x="45227" y="3922674"/>
                </a:lnTo>
                <a:lnTo>
                  <a:pt x="0" y="3922674"/>
                </a:lnTo>
                <a:lnTo>
                  <a:pt x="0" y="3292250"/>
                </a:lnTo>
                <a:lnTo>
                  <a:pt x="0" y="3183618"/>
                </a:lnTo>
                <a:lnTo>
                  <a:pt x="0" y="289285"/>
                </a:lnTo>
                <a:cubicBezTo>
                  <a:pt x="0" y="129718"/>
                  <a:pt x="129682" y="0"/>
                  <a:pt x="289190" y="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1pPr>
            <a:lvl2pPr marL="0" marR="0" indent="3429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2pPr>
            <a:lvl3pPr marL="0" marR="0" indent="6858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3pPr>
            <a:lvl4pPr marL="0" marR="0" indent="10287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4pPr>
            <a:lvl5pPr marL="0" marR="0" indent="13716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5pPr>
            <a:lvl6pPr marL="0" marR="0" indent="17145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6pPr>
            <a:lvl7pPr marL="0" marR="0" indent="20574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7pPr>
            <a:lvl8pPr marL="0" marR="0" indent="24003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8pPr>
            <a:lvl9pPr marL="0" marR="0" indent="27432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3" name="Freeform: Shape 52">
            <a:extLst>
              <a:ext uri="{FF2B5EF4-FFF2-40B4-BE49-F238E27FC236}">
                <a16:creationId xmlns:a16="http://schemas.microsoft.com/office/drawing/2014/main" id="{170E99ED-4650-4D32-A47F-A047CA9BA381}"/>
              </a:ext>
            </a:extLst>
          </p:cNvPr>
          <p:cNvSpPr/>
          <p:nvPr/>
        </p:nvSpPr>
        <p:spPr>
          <a:xfrm>
            <a:off x="4537047" y="1565886"/>
            <a:ext cx="358885" cy="4734587"/>
          </a:xfrm>
          <a:custGeom>
            <a:avLst/>
            <a:gdLst>
              <a:gd name="connsiteX0" fmla="*/ 289185 w 358885"/>
              <a:gd name="connsiteY0" fmla="*/ 0 h 4734587"/>
              <a:gd name="connsiteX1" fmla="*/ 358885 w 358885"/>
              <a:gd name="connsiteY1" fmla="*/ 0 h 4734587"/>
              <a:gd name="connsiteX2" fmla="*/ 358885 w 358885"/>
              <a:gd name="connsiteY2" fmla="*/ 45156 h 4734587"/>
              <a:gd name="connsiteX3" fmla="*/ 289185 w 358885"/>
              <a:gd name="connsiteY3" fmla="*/ 45156 h 4734587"/>
              <a:gd name="connsiteX4" fmla="*/ 45209 w 358885"/>
              <a:gd name="connsiteY4" fmla="*/ 289114 h 4734587"/>
              <a:gd name="connsiteX5" fmla="*/ 45209 w 358885"/>
              <a:gd name="connsiteY5" fmla="*/ 3995534 h 4734587"/>
              <a:gd name="connsiteX6" fmla="*/ 45209 w 358885"/>
              <a:gd name="connsiteY6" fmla="*/ 4104165 h 4734587"/>
              <a:gd name="connsiteX7" fmla="*/ 45209 w 358885"/>
              <a:gd name="connsiteY7" fmla="*/ 4734587 h 4734587"/>
              <a:gd name="connsiteX8" fmla="*/ 0 w 358885"/>
              <a:gd name="connsiteY8" fmla="*/ 4734587 h 4734587"/>
              <a:gd name="connsiteX9" fmla="*/ 0 w 358885"/>
              <a:gd name="connsiteY9" fmla="*/ 4104165 h 4734587"/>
              <a:gd name="connsiteX10" fmla="*/ 0 w 358885"/>
              <a:gd name="connsiteY10" fmla="*/ 3995534 h 4734587"/>
              <a:gd name="connsiteX11" fmla="*/ 0 w 358885"/>
              <a:gd name="connsiteY11" fmla="*/ 289114 h 4734587"/>
              <a:gd name="connsiteX12" fmla="*/ 289185 w 358885"/>
              <a:gd name="connsiteY12" fmla="*/ 0 h 4734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58885" h="4734587">
                <a:moveTo>
                  <a:pt x="289185" y="0"/>
                </a:moveTo>
                <a:lnTo>
                  <a:pt x="358885" y="0"/>
                </a:lnTo>
                <a:lnTo>
                  <a:pt x="358885" y="45156"/>
                </a:lnTo>
                <a:lnTo>
                  <a:pt x="289185" y="45156"/>
                </a:lnTo>
                <a:cubicBezTo>
                  <a:pt x="154753" y="45156"/>
                  <a:pt x="45209" y="154602"/>
                  <a:pt x="45209" y="289114"/>
                </a:cubicBezTo>
                <a:lnTo>
                  <a:pt x="45209" y="3995534"/>
                </a:lnTo>
                <a:lnTo>
                  <a:pt x="45209" y="4104165"/>
                </a:lnTo>
                <a:lnTo>
                  <a:pt x="45209" y="4734587"/>
                </a:lnTo>
                <a:lnTo>
                  <a:pt x="0" y="4734587"/>
                </a:lnTo>
                <a:lnTo>
                  <a:pt x="0" y="4104165"/>
                </a:lnTo>
                <a:lnTo>
                  <a:pt x="0" y="3995534"/>
                </a:lnTo>
                <a:lnTo>
                  <a:pt x="0" y="289114"/>
                </a:lnTo>
                <a:cubicBezTo>
                  <a:pt x="0" y="129729"/>
                  <a:pt x="129647" y="0"/>
                  <a:pt x="289185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1pPr>
            <a:lvl2pPr marL="0" marR="0" indent="3429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2pPr>
            <a:lvl3pPr marL="0" marR="0" indent="6858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3pPr>
            <a:lvl4pPr marL="0" marR="0" indent="10287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4pPr>
            <a:lvl5pPr marL="0" marR="0" indent="13716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5pPr>
            <a:lvl6pPr marL="0" marR="0" indent="17145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6pPr>
            <a:lvl7pPr marL="0" marR="0" indent="20574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7pPr>
            <a:lvl8pPr marL="0" marR="0" indent="24003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8pPr>
            <a:lvl9pPr marL="0" marR="0" indent="27432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</p:spTree>
    <p:extLst>
      <p:ext uri="{BB962C8B-B14F-4D97-AF65-F5344CB8AC3E}">
        <p14:creationId xmlns:p14="http://schemas.microsoft.com/office/powerpoint/2010/main" val="38775477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Infographic Hierarchy Tree for PowerPoint</a:t>
            </a:r>
          </a:p>
        </p:txBody>
      </p:sp>
      <p:sp>
        <p:nvSpPr>
          <p:cNvPr id="33" name="Shape">
            <a:extLst>
              <a:ext uri="{FF2B5EF4-FFF2-40B4-BE49-F238E27FC236}">
                <a16:creationId xmlns:a16="http://schemas.microsoft.com/office/drawing/2014/main" id="{FD12EDD7-F4AC-44AD-A271-2A95BD683396}"/>
              </a:ext>
            </a:extLst>
          </p:cNvPr>
          <p:cNvSpPr/>
          <p:nvPr/>
        </p:nvSpPr>
        <p:spPr>
          <a:xfrm>
            <a:off x="1649254" y="4497379"/>
            <a:ext cx="1185192" cy="5381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359" y="0"/>
                </a:moveTo>
                <a:lnTo>
                  <a:pt x="4036" y="0"/>
                </a:lnTo>
                <a:cubicBezTo>
                  <a:pt x="1808" y="0"/>
                  <a:pt x="0" y="3981"/>
                  <a:pt x="0" y="8889"/>
                </a:cubicBezTo>
                <a:lnTo>
                  <a:pt x="0" y="21600"/>
                </a:lnTo>
                <a:lnTo>
                  <a:pt x="17564" y="21600"/>
                </a:lnTo>
                <a:cubicBezTo>
                  <a:pt x="19792" y="21600"/>
                  <a:pt x="21600" y="17619"/>
                  <a:pt x="21600" y="12711"/>
                </a:cubicBezTo>
                <a:lnTo>
                  <a:pt x="21600" y="0"/>
                </a:lnTo>
                <a:lnTo>
                  <a:pt x="11187" y="0"/>
                </a:lnTo>
                <a:lnTo>
                  <a:pt x="10359" y="0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  <a:effectLst>
            <a:innerShdw dist="50800" dir="2700000">
              <a:prstClr val="black">
                <a:alpha val="30000"/>
              </a:prstClr>
            </a:innerShdw>
          </a:effectLst>
        </p:spPr>
        <p:txBody>
          <a:bodyPr lIns="28575" tIns="28575" rIns="28575" bIns="28575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1pPr>
            <a:lvl2pPr marL="0" marR="0" indent="3429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2pPr>
            <a:lvl3pPr marL="0" marR="0" indent="6858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3pPr>
            <a:lvl4pPr marL="0" marR="0" indent="10287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4pPr>
            <a:lvl5pPr marL="0" marR="0" indent="13716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5pPr>
            <a:lvl6pPr marL="0" marR="0" indent="17145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6pPr>
            <a:lvl7pPr marL="0" marR="0" indent="20574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7pPr>
            <a:lvl8pPr marL="0" marR="0" indent="24003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8pPr>
            <a:lvl9pPr marL="0" marR="0" indent="27432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9pPr>
          </a:lstStyle>
          <a:p>
            <a:pPr>
              <a:lnSpc>
                <a:spcPts val="1500"/>
              </a:lnSpc>
            </a:pPr>
            <a:r>
              <a:rPr lang="en-US" sz="1500" b="1">
                <a:solidFill>
                  <a:schemeClr val="bg1"/>
                </a:solidFill>
              </a:rPr>
              <a:t>Lorem Ipsum</a:t>
            </a:r>
            <a:endParaRPr lang="en-US" sz="1500" b="1" dirty="0">
              <a:solidFill>
                <a:schemeClr val="bg1"/>
              </a:solidFill>
            </a:endParaRPr>
          </a:p>
        </p:txBody>
      </p:sp>
      <p:sp>
        <p:nvSpPr>
          <p:cNvPr id="34" name="Shape">
            <a:extLst>
              <a:ext uri="{FF2B5EF4-FFF2-40B4-BE49-F238E27FC236}">
                <a16:creationId xmlns:a16="http://schemas.microsoft.com/office/drawing/2014/main" id="{491311BE-28AC-4C89-8DB2-BD62C6339A15}"/>
              </a:ext>
            </a:extLst>
          </p:cNvPr>
          <p:cNvSpPr/>
          <p:nvPr/>
        </p:nvSpPr>
        <p:spPr>
          <a:xfrm>
            <a:off x="2386140" y="3716793"/>
            <a:ext cx="1185192" cy="5381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564" y="21600"/>
                </a:moveTo>
                <a:cubicBezTo>
                  <a:pt x="19792" y="21600"/>
                  <a:pt x="21600" y="17619"/>
                  <a:pt x="21600" y="12711"/>
                </a:cubicBezTo>
                <a:lnTo>
                  <a:pt x="21600" y="0"/>
                </a:lnTo>
                <a:lnTo>
                  <a:pt x="4036" y="0"/>
                </a:lnTo>
                <a:cubicBezTo>
                  <a:pt x="1808" y="0"/>
                  <a:pt x="0" y="3981"/>
                  <a:pt x="0" y="8889"/>
                </a:cubicBezTo>
                <a:lnTo>
                  <a:pt x="0" y="21600"/>
                </a:lnTo>
                <a:lnTo>
                  <a:pt x="10388" y="21600"/>
                </a:lnTo>
                <a:lnTo>
                  <a:pt x="11212" y="21600"/>
                </a:lnTo>
                <a:lnTo>
                  <a:pt x="17564" y="21600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  <a:effectLst>
            <a:innerShdw dist="50800" dir="2700000">
              <a:prstClr val="black">
                <a:alpha val="30000"/>
              </a:prstClr>
            </a:innerShdw>
          </a:effectLst>
        </p:spPr>
        <p:txBody>
          <a:bodyPr lIns="28575" tIns="28575" rIns="28575" bIns="28575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1pPr>
            <a:lvl2pPr marL="0" marR="0" indent="3429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2pPr>
            <a:lvl3pPr marL="0" marR="0" indent="6858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3pPr>
            <a:lvl4pPr marL="0" marR="0" indent="10287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4pPr>
            <a:lvl5pPr marL="0" marR="0" indent="13716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5pPr>
            <a:lvl6pPr marL="0" marR="0" indent="17145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6pPr>
            <a:lvl7pPr marL="0" marR="0" indent="20574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7pPr>
            <a:lvl8pPr marL="0" marR="0" indent="24003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8pPr>
            <a:lvl9pPr marL="0" marR="0" indent="27432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9pPr>
          </a:lstStyle>
          <a:p>
            <a:pPr>
              <a:lnSpc>
                <a:spcPts val="1500"/>
              </a:lnSpc>
            </a:pPr>
            <a:r>
              <a:rPr lang="en-US" sz="1500" b="1">
                <a:solidFill>
                  <a:schemeClr val="bg1"/>
                </a:solidFill>
              </a:rPr>
              <a:t>Lorem Ipsum</a:t>
            </a:r>
            <a:endParaRPr lang="en-US" sz="1500" b="1" dirty="0">
              <a:solidFill>
                <a:schemeClr val="bg1"/>
              </a:solidFill>
            </a:endParaRPr>
          </a:p>
        </p:txBody>
      </p:sp>
      <p:sp>
        <p:nvSpPr>
          <p:cNvPr id="35" name="Shape">
            <a:extLst>
              <a:ext uri="{FF2B5EF4-FFF2-40B4-BE49-F238E27FC236}">
                <a16:creationId xmlns:a16="http://schemas.microsoft.com/office/drawing/2014/main" id="{2EDF2CBE-7BBD-483A-8CA1-8F2C3E6C9995}"/>
              </a:ext>
            </a:extLst>
          </p:cNvPr>
          <p:cNvSpPr/>
          <p:nvPr/>
        </p:nvSpPr>
        <p:spPr>
          <a:xfrm>
            <a:off x="2983614" y="4497379"/>
            <a:ext cx="1185192" cy="5381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036" y="0"/>
                </a:moveTo>
                <a:cubicBezTo>
                  <a:pt x="1808" y="0"/>
                  <a:pt x="0" y="3981"/>
                  <a:pt x="0" y="8889"/>
                </a:cubicBezTo>
                <a:lnTo>
                  <a:pt x="0" y="21600"/>
                </a:lnTo>
                <a:lnTo>
                  <a:pt x="17564" y="21600"/>
                </a:lnTo>
                <a:cubicBezTo>
                  <a:pt x="19792" y="21600"/>
                  <a:pt x="21600" y="17619"/>
                  <a:pt x="21600" y="12711"/>
                </a:cubicBezTo>
                <a:lnTo>
                  <a:pt x="21600" y="0"/>
                </a:lnTo>
                <a:lnTo>
                  <a:pt x="11212" y="0"/>
                </a:lnTo>
                <a:lnTo>
                  <a:pt x="10388" y="0"/>
                </a:lnTo>
                <a:lnTo>
                  <a:pt x="4036" y="0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  <a:effectLst>
            <a:innerShdw dist="50800" dir="2700000">
              <a:prstClr val="black">
                <a:alpha val="30000"/>
              </a:prstClr>
            </a:innerShdw>
          </a:effectLst>
        </p:spPr>
        <p:txBody>
          <a:bodyPr lIns="28575" tIns="28575" rIns="28575" bIns="28575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1pPr>
            <a:lvl2pPr marL="0" marR="0" indent="3429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2pPr>
            <a:lvl3pPr marL="0" marR="0" indent="6858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3pPr>
            <a:lvl4pPr marL="0" marR="0" indent="10287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4pPr>
            <a:lvl5pPr marL="0" marR="0" indent="13716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5pPr>
            <a:lvl6pPr marL="0" marR="0" indent="17145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6pPr>
            <a:lvl7pPr marL="0" marR="0" indent="20574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7pPr>
            <a:lvl8pPr marL="0" marR="0" indent="24003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8pPr>
            <a:lvl9pPr marL="0" marR="0" indent="27432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9pPr>
          </a:lstStyle>
          <a:p>
            <a:pPr>
              <a:lnSpc>
                <a:spcPts val="1500"/>
              </a:lnSpc>
            </a:pPr>
            <a:r>
              <a:rPr lang="en-US" sz="1500" b="1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37" name="Shape">
            <a:extLst>
              <a:ext uri="{FF2B5EF4-FFF2-40B4-BE49-F238E27FC236}">
                <a16:creationId xmlns:a16="http://schemas.microsoft.com/office/drawing/2014/main" id="{C28645FF-4F0E-4707-AD73-24F577C4F216}"/>
              </a:ext>
            </a:extLst>
          </p:cNvPr>
          <p:cNvSpPr/>
          <p:nvPr/>
        </p:nvSpPr>
        <p:spPr>
          <a:xfrm>
            <a:off x="1470013" y="2123529"/>
            <a:ext cx="1185192" cy="5381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564" y="21600"/>
                </a:moveTo>
                <a:cubicBezTo>
                  <a:pt x="19792" y="21600"/>
                  <a:pt x="21600" y="17619"/>
                  <a:pt x="21600" y="12711"/>
                </a:cubicBezTo>
                <a:lnTo>
                  <a:pt x="21600" y="0"/>
                </a:lnTo>
                <a:lnTo>
                  <a:pt x="4036" y="0"/>
                </a:lnTo>
                <a:cubicBezTo>
                  <a:pt x="1808" y="0"/>
                  <a:pt x="0" y="3981"/>
                  <a:pt x="0" y="8889"/>
                </a:cubicBezTo>
                <a:lnTo>
                  <a:pt x="0" y="21600"/>
                </a:lnTo>
                <a:lnTo>
                  <a:pt x="10388" y="21600"/>
                </a:lnTo>
                <a:lnTo>
                  <a:pt x="11212" y="21600"/>
                </a:lnTo>
                <a:lnTo>
                  <a:pt x="17564" y="2160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  <a:effectLst>
            <a:innerShdw dist="50800" dir="2700000">
              <a:prstClr val="black">
                <a:alpha val="30000"/>
              </a:prstClr>
            </a:innerShdw>
          </a:effectLst>
        </p:spPr>
        <p:txBody>
          <a:bodyPr lIns="28575" tIns="28575" rIns="28575" bIns="28575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1pPr>
            <a:lvl2pPr marL="0" marR="0" indent="3429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2pPr>
            <a:lvl3pPr marL="0" marR="0" indent="6858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3pPr>
            <a:lvl4pPr marL="0" marR="0" indent="10287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4pPr>
            <a:lvl5pPr marL="0" marR="0" indent="13716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5pPr>
            <a:lvl6pPr marL="0" marR="0" indent="17145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6pPr>
            <a:lvl7pPr marL="0" marR="0" indent="20574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7pPr>
            <a:lvl8pPr marL="0" marR="0" indent="24003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8pPr>
            <a:lvl9pPr marL="0" marR="0" indent="27432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9pPr>
          </a:lstStyle>
          <a:p>
            <a:pPr>
              <a:lnSpc>
                <a:spcPts val="1500"/>
              </a:lnSpc>
              <a:defRPr sz="3000">
                <a:solidFill>
                  <a:srgbClr val="FFFFFF"/>
                </a:solidFill>
              </a:defRPr>
            </a:pPr>
            <a:r>
              <a:rPr lang="en-US" sz="1500" b="1" dirty="0">
                <a:solidFill>
                  <a:schemeClr val="tx1"/>
                </a:solidFill>
              </a:rPr>
              <a:t>Lorem Ipsum</a:t>
            </a:r>
            <a:endParaRPr sz="1500" b="1" dirty="0">
              <a:solidFill>
                <a:schemeClr val="tx1"/>
              </a:solidFill>
            </a:endParaRPr>
          </a:p>
        </p:txBody>
      </p:sp>
      <p:sp>
        <p:nvSpPr>
          <p:cNvPr id="38" name="Shape">
            <a:extLst>
              <a:ext uri="{FF2B5EF4-FFF2-40B4-BE49-F238E27FC236}">
                <a16:creationId xmlns:a16="http://schemas.microsoft.com/office/drawing/2014/main" id="{768E1E12-33B9-49D9-81C4-538E0868C991}"/>
              </a:ext>
            </a:extLst>
          </p:cNvPr>
          <p:cNvSpPr/>
          <p:nvPr/>
        </p:nvSpPr>
        <p:spPr>
          <a:xfrm>
            <a:off x="2784455" y="2123529"/>
            <a:ext cx="1185192" cy="5381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212" y="21600"/>
                </a:moveTo>
                <a:lnTo>
                  <a:pt x="17564" y="21600"/>
                </a:lnTo>
                <a:cubicBezTo>
                  <a:pt x="19792" y="21600"/>
                  <a:pt x="21600" y="17619"/>
                  <a:pt x="21600" y="12711"/>
                </a:cubicBezTo>
                <a:lnTo>
                  <a:pt x="21600" y="0"/>
                </a:lnTo>
                <a:lnTo>
                  <a:pt x="4036" y="0"/>
                </a:lnTo>
                <a:cubicBezTo>
                  <a:pt x="1808" y="0"/>
                  <a:pt x="0" y="3981"/>
                  <a:pt x="0" y="8889"/>
                </a:cubicBezTo>
                <a:lnTo>
                  <a:pt x="0" y="21600"/>
                </a:lnTo>
                <a:lnTo>
                  <a:pt x="10388" y="21600"/>
                </a:lnTo>
                <a:lnTo>
                  <a:pt x="11212" y="2160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  <a:effectLst>
            <a:innerShdw dist="50800" dir="2700000">
              <a:prstClr val="black">
                <a:alpha val="30000"/>
              </a:prstClr>
            </a:innerShdw>
          </a:effectLst>
        </p:spPr>
        <p:txBody>
          <a:bodyPr lIns="28575" tIns="28575" rIns="28575" bIns="28575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1pPr>
            <a:lvl2pPr marL="0" marR="0" indent="3429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2pPr>
            <a:lvl3pPr marL="0" marR="0" indent="6858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3pPr>
            <a:lvl4pPr marL="0" marR="0" indent="10287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4pPr>
            <a:lvl5pPr marL="0" marR="0" indent="13716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5pPr>
            <a:lvl6pPr marL="0" marR="0" indent="17145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6pPr>
            <a:lvl7pPr marL="0" marR="0" indent="20574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7pPr>
            <a:lvl8pPr marL="0" marR="0" indent="24003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8pPr>
            <a:lvl9pPr marL="0" marR="0" indent="27432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9pPr>
          </a:lstStyle>
          <a:p>
            <a:pPr>
              <a:lnSpc>
                <a:spcPts val="1500"/>
              </a:lnSpc>
            </a:pPr>
            <a:r>
              <a:rPr lang="en-US" sz="1500" b="1" dirty="0"/>
              <a:t>Lorem Ipsum</a:t>
            </a:r>
          </a:p>
        </p:txBody>
      </p:sp>
      <p:sp>
        <p:nvSpPr>
          <p:cNvPr id="40" name="Shape">
            <a:extLst>
              <a:ext uri="{FF2B5EF4-FFF2-40B4-BE49-F238E27FC236}">
                <a16:creationId xmlns:a16="http://schemas.microsoft.com/office/drawing/2014/main" id="{41355389-6155-49F7-872B-001D44F22D9E}"/>
              </a:ext>
            </a:extLst>
          </p:cNvPr>
          <p:cNvSpPr/>
          <p:nvPr/>
        </p:nvSpPr>
        <p:spPr>
          <a:xfrm>
            <a:off x="3083193" y="2920161"/>
            <a:ext cx="1185192" cy="5381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036" y="0"/>
                </a:moveTo>
                <a:cubicBezTo>
                  <a:pt x="1808" y="0"/>
                  <a:pt x="0" y="3981"/>
                  <a:pt x="0" y="8889"/>
                </a:cubicBezTo>
                <a:lnTo>
                  <a:pt x="0" y="21600"/>
                </a:lnTo>
                <a:lnTo>
                  <a:pt x="17564" y="21600"/>
                </a:lnTo>
                <a:cubicBezTo>
                  <a:pt x="19792" y="21600"/>
                  <a:pt x="21600" y="17619"/>
                  <a:pt x="21600" y="12711"/>
                </a:cubicBezTo>
                <a:lnTo>
                  <a:pt x="21600" y="0"/>
                </a:lnTo>
                <a:lnTo>
                  <a:pt x="11212" y="0"/>
                </a:lnTo>
                <a:lnTo>
                  <a:pt x="10388" y="0"/>
                </a:lnTo>
                <a:lnTo>
                  <a:pt x="4036" y="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  <a:effectLst>
            <a:innerShdw dist="50800" dir="2700000">
              <a:prstClr val="black">
                <a:alpha val="30000"/>
              </a:prstClr>
            </a:innerShdw>
          </a:effectLst>
        </p:spPr>
        <p:txBody>
          <a:bodyPr lIns="28575" tIns="28575" rIns="28575" bIns="28575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1pPr>
            <a:lvl2pPr marL="0" marR="0" indent="3429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2pPr>
            <a:lvl3pPr marL="0" marR="0" indent="6858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3pPr>
            <a:lvl4pPr marL="0" marR="0" indent="10287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4pPr>
            <a:lvl5pPr marL="0" marR="0" indent="13716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5pPr>
            <a:lvl6pPr marL="0" marR="0" indent="17145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6pPr>
            <a:lvl7pPr marL="0" marR="0" indent="20574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7pPr>
            <a:lvl8pPr marL="0" marR="0" indent="24003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8pPr>
            <a:lvl9pPr marL="0" marR="0" indent="27432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9pPr>
          </a:lstStyle>
          <a:p>
            <a:pPr>
              <a:lnSpc>
                <a:spcPts val="1500"/>
              </a:lnSpc>
            </a:pPr>
            <a:r>
              <a:rPr lang="en-US" sz="1500" b="1"/>
              <a:t>Lorem Ipsum</a:t>
            </a:r>
            <a:endParaRPr lang="en-US" sz="1500" b="1" dirty="0"/>
          </a:p>
        </p:txBody>
      </p:sp>
      <p:sp>
        <p:nvSpPr>
          <p:cNvPr id="41" name="Shape">
            <a:extLst>
              <a:ext uri="{FF2B5EF4-FFF2-40B4-BE49-F238E27FC236}">
                <a16:creationId xmlns:a16="http://schemas.microsoft.com/office/drawing/2014/main" id="{B520BB19-C029-4BF9-9201-BCA0D11DD41D}"/>
              </a:ext>
            </a:extLst>
          </p:cNvPr>
          <p:cNvSpPr/>
          <p:nvPr/>
        </p:nvSpPr>
        <p:spPr>
          <a:xfrm>
            <a:off x="1768750" y="2920161"/>
            <a:ext cx="1185192" cy="5381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388" y="0"/>
                </a:moveTo>
                <a:lnTo>
                  <a:pt x="4036" y="0"/>
                </a:lnTo>
                <a:cubicBezTo>
                  <a:pt x="1808" y="0"/>
                  <a:pt x="0" y="3981"/>
                  <a:pt x="0" y="8889"/>
                </a:cubicBezTo>
                <a:lnTo>
                  <a:pt x="0" y="21600"/>
                </a:lnTo>
                <a:lnTo>
                  <a:pt x="17564" y="21600"/>
                </a:lnTo>
                <a:cubicBezTo>
                  <a:pt x="19792" y="21600"/>
                  <a:pt x="21600" y="17619"/>
                  <a:pt x="21600" y="12711"/>
                </a:cubicBezTo>
                <a:lnTo>
                  <a:pt x="21600" y="0"/>
                </a:lnTo>
                <a:lnTo>
                  <a:pt x="11212" y="0"/>
                </a:lnTo>
                <a:lnTo>
                  <a:pt x="10388" y="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  <a:effectLst>
            <a:innerShdw dist="50800" dir="2700000">
              <a:prstClr val="black">
                <a:alpha val="30000"/>
              </a:prstClr>
            </a:innerShdw>
          </a:effectLst>
        </p:spPr>
        <p:txBody>
          <a:bodyPr lIns="28575" tIns="28575" rIns="28575" bIns="28575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1pPr>
            <a:lvl2pPr marL="0" marR="0" indent="3429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2pPr>
            <a:lvl3pPr marL="0" marR="0" indent="6858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3pPr>
            <a:lvl4pPr marL="0" marR="0" indent="10287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4pPr>
            <a:lvl5pPr marL="0" marR="0" indent="13716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5pPr>
            <a:lvl6pPr marL="0" marR="0" indent="17145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6pPr>
            <a:lvl7pPr marL="0" marR="0" indent="20574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7pPr>
            <a:lvl8pPr marL="0" marR="0" indent="24003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8pPr>
            <a:lvl9pPr marL="0" marR="0" indent="27432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9pPr>
          </a:lstStyle>
          <a:p>
            <a:pPr>
              <a:lnSpc>
                <a:spcPts val="1500"/>
              </a:lnSpc>
            </a:pPr>
            <a:r>
              <a:rPr lang="en-US" sz="1500" b="1"/>
              <a:t>Lorem Ipsum</a:t>
            </a:r>
            <a:endParaRPr lang="en-US" sz="1500" b="1" dirty="0"/>
          </a:p>
        </p:txBody>
      </p:sp>
      <p:sp>
        <p:nvSpPr>
          <p:cNvPr id="42" name="Shape">
            <a:extLst>
              <a:ext uri="{FF2B5EF4-FFF2-40B4-BE49-F238E27FC236}">
                <a16:creationId xmlns:a16="http://schemas.microsoft.com/office/drawing/2014/main" id="{86502DB3-A46C-450E-AD4E-7EEF8EEAB2F2}"/>
              </a:ext>
            </a:extLst>
          </p:cNvPr>
          <p:cNvSpPr/>
          <p:nvPr/>
        </p:nvSpPr>
        <p:spPr>
          <a:xfrm>
            <a:off x="454306" y="2920161"/>
            <a:ext cx="1185591" cy="5381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388" y="0"/>
                </a:moveTo>
                <a:lnTo>
                  <a:pt x="4035" y="0"/>
                </a:lnTo>
                <a:cubicBezTo>
                  <a:pt x="1807" y="0"/>
                  <a:pt x="0" y="3981"/>
                  <a:pt x="0" y="8889"/>
                </a:cubicBezTo>
                <a:lnTo>
                  <a:pt x="0" y="21600"/>
                </a:lnTo>
                <a:lnTo>
                  <a:pt x="17565" y="21600"/>
                </a:lnTo>
                <a:cubicBezTo>
                  <a:pt x="19793" y="21600"/>
                  <a:pt x="21600" y="17619"/>
                  <a:pt x="21600" y="12711"/>
                </a:cubicBezTo>
                <a:lnTo>
                  <a:pt x="21600" y="0"/>
                </a:lnTo>
                <a:lnTo>
                  <a:pt x="11215" y="0"/>
                </a:lnTo>
                <a:lnTo>
                  <a:pt x="10388" y="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  <a:effectLst>
            <a:innerShdw dist="50800" dir="2700000">
              <a:prstClr val="black">
                <a:alpha val="30000"/>
              </a:prstClr>
            </a:innerShdw>
          </a:effectLst>
        </p:spPr>
        <p:txBody>
          <a:bodyPr lIns="28575" tIns="28575" rIns="28575" bIns="28575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1pPr>
            <a:lvl2pPr marL="0" marR="0" indent="3429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2pPr>
            <a:lvl3pPr marL="0" marR="0" indent="6858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3pPr>
            <a:lvl4pPr marL="0" marR="0" indent="10287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4pPr>
            <a:lvl5pPr marL="0" marR="0" indent="13716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5pPr>
            <a:lvl6pPr marL="0" marR="0" indent="17145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6pPr>
            <a:lvl7pPr marL="0" marR="0" indent="20574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7pPr>
            <a:lvl8pPr marL="0" marR="0" indent="24003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8pPr>
            <a:lvl9pPr marL="0" marR="0" indent="27432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9pPr>
          </a:lstStyle>
          <a:p>
            <a:pPr>
              <a:lnSpc>
                <a:spcPts val="1500"/>
              </a:lnSpc>
            </a:pPr>
            <a:r>
              <a:rPr lang="en-US" sz="1500" b="1" dirty="0"/>
              <a:t>Lorem Ipsum</a:t>
            </a:r>
          </a:p>
        </p:txBody>
      </p:sp>
      <p:sp>
        <p:nvSpPr>
          <p:cNvPr id="74" name="Shape">
            <a:extLst>
              <a:ext uri="{FF2B5EF4-FFF2-40B4-BE49-F238E27FC236}">
                <a16:creationId xmlns:a16="http://schemas.microsoft.com/office/drawing/2014/main" id="{759B763D-24D5-4945-B1C2-0BA4E84994D1}"/>
              </a:ext>
            </a:extLst>
          </p:cNvPr>
          <p:cNvSpPr/>
          <p:nvPr/>
        </p:nvSpPr>
        <p:spPr>
          <a:xfrm>
            <a:off x="4909071" y="4752416"/>
            <a:ext cx="1185192" cy="5381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564" y="0"/>
                </a:moveTo>
                <a:lnTo>
                  <a:pt x="0" y="0"/>
                </a:lnTo>
                <a:lnTo>
                  <a:pt x="0" y="9889"/>
                </a:lnTo>
                <a:lnTo>
                  <a:pt x="0" y="11703"/>
                </a:lnTo>
                <a:lnTo>
                  <a:pt x="0" y="12711"/>
                </a:lnTo>
                <a:cubicBezTo>
                  <a:pt x="0" y="17619"/>
                  <a:pt x="1808" y="21600"/>
                  <a:pt x="4036" y="21600"/>
                </a:cubicBezTo>
                <a:lnTo>
                  <a:pt x="21600" y="21600"/>
                </a:lnTo>
                <a:lnTo>
                  <a:pt x="21600" y="8889"/>
                </a:lnTo>
                <a:cubicBezTo>
                  <a:pt x="21600" y="3973"/>
                  <a:pt x="19792" y="0"/>
                  <a:pt x="17564" y="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  <a:effectLst>
            <a:innerShdw dist="50800" dir="2700000">
              <a:prstClr val="black">
                <a:alpha val="30000"/>
              </a:prstClr>
            </a:innerShdw>
          </a:effectLst>
        </p:spPr>
        <p:txBody>
          <a:bodyPr lIns="28575" tIns="28575" rIns="28575" bIns="28575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1pPr>
            <a:lvl2pPr marL="0" marR="0" indent="3429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2pPr>
            <a:lvl3pPr marL="0" marR="0" indent="6858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3pPr>
            <a:lvl4pPr marL="0" marR="0" indent="10287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4pPr>
            <a:lvl5pPr marL="0" marR="0" indent="13716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5pPr>
            <a:lvl6pPr marL="0" marR="0" indent="17145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6pPr>
            <a:lvl7pPr marL="0" marR="0" indent="20574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7pPr>
            <a:lvl8pPr marL="0" marR="0" indent="24003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8pPr>
            <a:lvl9pPr marL="0" marR="0" indent="27432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9pPr>
          </a:lstStyle>
          <a:p>
            <a:pPr>
              <a:lnSpc>
                <a:spcPts val="1500"/>
              </a:lnSpc>
            </a:pPr>
            <a:r>
              <a:rPr lang="en-US" sz="1500" b="1" dirty="0"/>
              <a:t>Lorem Ipsum</a:t>
            </a:r>
          </a:p>
        </p:txBody>
      </p:sp>
      <p:sp>
        <p:nvSpPr>
          <p:cNvPr id="76" name="Shape">
            <a:extLst>
              <a:ext uri="{FF2B5EF4-FFF2-40B4-BE49-F238E27FC236}">
                <a16:creationId xmlns:a16="http://schemas.microsoft.com/office/drawing/2014/main" id="{DB0CE6EF-BC5C-4502-81DA-9F3827AED579}"/>
              </a:ext>
            </a:extLst>
          </p:cNvPr>
          <p:cNvSpPr/>
          <p:nvPr/>
        </p:nvSpPr>
        <p:spPr>
          <a:xfrm>
            <a:off x="5506548" y="3198983"/>
            <a:ext cx="1185390" cy="5381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21600" y="8889"/>
                </a:lnTo>
                <a:cubicBezTo>
                  <a:pt x="21600" y="3981"/>
                  <a:pt x="19793" y="0"/>
                  <a:pt x="17565" y="0"/>
                </a:cubicBezTo>
                <a:lnTo>
                  <a:pt x="0" y="0"/>
                </a:lnTo>
                <a:lnTo>
                  <a:pt x="0" y="12711"/>
                </a:lnTo>
                <a:cubicBezTo>
                  <a:pt x="0" y="17619"/>
                  <a:pt x="1807" y="21600"/>
                  <a:pt x="4035" y="21600"/>
                </a:cubicBezTo>
                <a:lnTo>
                  <a:pt x="10386" y="21600"/>
                </a:lnTo>
                <a:lnTo>
                  <a:pt x="11210" y="21600"/>
                </a:lnTo>
                <a:lnTo>
                  <a:pt x="21600" y="2160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  <a:effectLst>
            <a:innerShdw dist="50800" dir="2700000">
              <a:prstClr val="black">
                <a:alpha val="30000"/>
              </a:prstClr>
            </a:innerShdw>
          </a:effectLst>
        </p:spPr>
        <p:txBody>
          <a:bodyPr lIns="28575" tIns="28575" rIns="28575" bIns="28575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1pPr>
            <a:lvl2pPr marL="0" marR="0" indent="3429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2pPr>
            <a:lvl3pPr marL="0" marR="0" indent="6858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3pPr>
            <a:lvl4pPr marL="0" marR="0" indent="10287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4pPr>
            <a:lvl5pPr marL="0" marR="0" indent="13716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5pPr>
            <a:lvl6pPr marL="0" marR="0" indent="17145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6pPr>
            <a:lvl7pPr marL="0" marR="0" indent="20574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7pPr>
            <a:lvl8pPr marL="0" marR="0" indent="24003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8pPr>
            <a:lvl9pPr marL="0" marR="0" indent="27432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9pPr>
          </a:lstStyle>
          <a:p>
            <a:pPr>
              <a:lnSpc>
                <a:spcPts val="1500"/>
              </a:lnSpc>
            </a:pPr>
            <a:r>
              <a:rPr lang="en-US" sz="1500" b="1" dirty="0">
                <a:solidFill>
                  <a:schemeClr val="tx1"/>
                </a:solidFill>
              </a:rPr>
              <a:t>Lorem Ipsum</a:t>
            </a:r>
          </a:p>
        </p:txBody>
      </p:sp>
      <p:sp>
        <p:nvSpPr>
          <p:cNvPr id="77" name="Shape">
            <a:extLst>
              <a:ext uri="{FF2B5EF4-FFF2-40B4-BE49-F238E27FC236}">
                <a16:creationId xmlns:a16="http://schemas.microsoft.com/office/drawing/2014/main" id="{7BE712EB-9C06-47E8-97BC-10BE5BF74072}"/>
              </a:ext>
            </a:extLst>
          </p:cNvPr>
          <p:cNvSpPr/>
          <p:nvPr/>
        </p:nvSpPr>
        <p:spPr>
          <a:xfrm>
            <a:off x="4988734" y="3995615"/>
            <a:ext cx="1185192" cy="5381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388" y="0"/>
                </a:moveTo>
                <a:lnTo>
                  <a:pt x="0" y="0"/>
                </a:lnTo>
                <a:lnTo>
                  <a:pt x="0" y="12711"/>
                </a:lnTo>
                <a:cubicBezTo>
                  <a:pt x="0" y="17619"/>
                  <a:pt x="1808" y="21600"/>
                  <a:pt x="4036" y="21600"/>
                </a:cubicBezTo>
                <a:lnTo>
                  <a:pt x="21600" y="21600"/>
                </a:lnTo>
                <a:lnTo>
                  <a:pt x="21600" y="8889"/>
                </a:lnTo>
                <a:cubicBezTo>
                  <a:pt x="21600" y="3981"/>
                  <a:pt x="19792" y="0"/>
                  <a:pt x="17564" y="0"/>
                </a:cubicBezTo>
                <a:lnTo>
                  <a:pt x="11208" y="0"/>
                </a:lnTo>
                <a:lnTo>
                  <a:pt x="10388" y="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  <a:effectLst>
            <a:innerShdw dist="50800" dir="2700000">
              <a:prstClr val="black">
                <a:alpha val="30000"/>
              </a:prstClr>
            </a:innerShdw>
          </a:effectLst>
        </p:spPr>
        <p:txBody>
          <a:bodyPr lIns="28575" tIns="28575" rIns="28575" bIns="28575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1pPr>
            <a:lvl2pPr marL="0" marR="0" indent="3429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2pPr>
            <a:lvl3pPr marL="0" marR="0" indent="6858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3pPr>
            <a:lvl4pPr marL="0" marR="0" indent="10287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4pPr>
            <a:lvl5pPr marL="0" marR="0" indent="13716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5pPr>
            <a:lvl6pPr marL="0" marR="0" indent="17145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6pPr>
            <a:lvl7pPr marL="0" marR="0" indent="20574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7pPr>
            <a:lvl8pPr marL="0" marR="0" indent="24003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8pPr>
            <a:lvl9pPr marL="0" marR="0" indent="27432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9pPr>
          </a:lstStyle>
          <a:p>
            <a:pPr>
              <a:lnSpc>
                <a:spcPts val="1500"/>
              </a:lnSpc>
            </a:pPr>
            <a:r>
              <a:rPr lang="en-US" sz="1500" b="1" dirty="0"/>
              <a:t>Lorem Ipsum</a:t>
            </a:r>
          </a:p>
        </p:txBody>
      </p:sp>
      <p:sp>
        <p:nvSpPr>
          <p:cNvPr id="78" name="Shape">
            <a:extLst>
              <a:ext uri="{FF2B5EF4-FFF2-40B4-BE49-F238E27FC236}">
                <a16:creationId xmlns:a16="http://schemas.microsoft.com/office/drawing/2014/main" id="{8160D832-F44C-45E7-8564-68AA3A767F70}"/>
              </a:ext>
            </a:extLst>
          </p:cNvPr>
          <p:cNvSpPr/>
          <p:nvPr/>
        </p:nvSpPr>
        <p:spPr>
          <a:xfrm>
            <a:off x="6323093" y="3995615"/>
            <a:ext cx="1185192" cy="5381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564" y="0"/>
                </a:moveTo>
                <a:lnTo>
                  <a:pt x="11212" y="0"/>
                </a:lnTo>
                <a:lnTo>
                  <a:pt x="10388" y="0"/>
                </a:lnTo>
                <a:lnTo>
                  <a:pt x="0" y="0"/>
                </a:lnTo>
                <a:lnTo>
                  <a:pt x="0" y="12711"/>
                </a:lnTo>
                <a:cubicBezTo>
                  <a:pt x="0" y="17619"/>
                  <a:pt x="1808" y="21600"/>
                  <a:pt x="4036" y="21600"/>
                </a:cubicBezTo>
                <a:lnTo>
                  <a:pt x="21600" y="21600"/>
                </a:lnTo>
                <a:lnTo>
                  <a:pt x="21600" y="8889"/>
                </a:lnTo>
                <a:cubicBezTo>
                  <a:pt x="21600" y="3981"/>
                  <a:pt x="19792" y="0"/>
                  <a:pt x="17564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  <a:effectLst>
            <a:innerShdw dist="50800" dir="2700000">
              <a:prstClr val="black">
                <a:alpha val="30000"/>
              </a:prstClr>
            </a:innerShdw>
          </a:effectLst>
        </p:spPr>
        <p:txBody>
          <a:bodyPr lIns="28575" tIns="28575" rIns="28575" bIns="28575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1pPr>
            <a:lvl2pPr marL="0" marR="0" indent="3429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2pPr>
            <a:lvl3pPr marL="0" marR="0" indent="6858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3pPr>
            <a:lvl4pPr marL="0" marR="0" indent="10287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4pPr>
            <a:lvl5pPr marL="0" marR="0" indent="13716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5pPr>
            <a:lvl6pPr marL="0" marR="0" indent="17145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6pPr>
            <a:lvl7pPr marL="0" marR="0" indent="20574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7pPr>
            <a:lvl8pPr marL="0" marR="0" indent="24003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8pPr>
            <a:lvl9pPr marL="0" marR="0" indent="27432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9pPr>
          </a:lstStyle>
          <a:p>
            <a:pPr>
              <a:lnSpc>
                <a:spcPts val="1500"/>
              </a:lnSpc>
            </a:pPr>
            <a:r>
              <a:rPr lang="en-US" sz="1500" b="1" dirty="0"/>
              <a:t>Lorem Ipsum</a:t>
            </a:r>
          </a:p>
        </p:txBody>
      </p:sp>
      <p:sp>
        <p:nvSpPr>
          <p:cNvPr id="79" name="Shape">
            <a:extLst>
              <a:ext uri="{FF2B5EF4-FFF2-40B4-BE49-F238E27FC236}">
                <a16:creationId xmlns:a16="http://schemas.microsoft.com/office/drawing/2014/main" id="{5E1E0891-25DD-45A9-9DE4-73D12464C4F6}"/>
              </a:ext>
            </a:extLst>
          </p:cNvPr>
          <p:cNvSpPr/>
          <p:nvPr/>
        </p:nvSpPr>
        <p:spPr>
          <a:xfrm>
            <a:off x="6528628" y="1745129"/>
            <a:ext cx="1185192" cy="5381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21600" y="8889"/>
                </a:lnTo>
                <a:cubicBezTo>
                  <a:pt x="21600" y="3981"/>
                  <a:pt x="19792" y="0"/>
                  <a:pt x="17564" y="0"/>
                </a:cubicBezTo>
                <a:lnTo>
                  <a:pt x="0" y="0"/>
                </a:lnTo>
                <a:lnTo>
                  <a:pt x="0" y="12711"/>
                </a:lnTo>
                <a:cubicBezTo>
                  <a:pt x="0" y="17619"/>
                  <a:pt x="1808" y="21600"/>
                  <a:pt x="4036" y="21600"/>
                </a:cubicBezTo>
                <a:lnTo>
                  <a:pt x="10388" y="21600"/>
                </a:lnTo>
                <a:lnTo>
                  <a:pt x="11212" y="21600"/>
                </a:lnTo>
                <a:lnTo>
                  <a:pt x="21600" y="21600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  <a:effectLst>
            <a:innerShdw dist="50800" dir="2700000">
              <a:prstClr val="black">
                <a:alpha val="30000"/>
              </a:prstClr>
            </a:innerShdw>
          </a:effectLst>
        </p:spPr>
        <p:txBody>
          <a:bodyPr lIns="28575" tIns="28575" rIns="28575" bIns="28575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1pPr>
            <a:lvl2pPr marL="0" marR="0" indent="3429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2pPr>
            <a:lvl3pPr marL="0" marR="0" indent="6858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3pPr>
            <a:lvl4pPr marL="0" marR="0" indent="10287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4pPr>
            <a:lvl5pPr marL="0" marR="0" indent="13716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5pPr>
            <a:lvl6pPr marL="0" marR="0" indent="17145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6pPr>
            <a:lvl7pPr marL="0" marR="0" indent="20574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7pPr>
            <a:lvl8pPr marL="0" marR="0" indent="24003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8pPr>
            <a:lvl9pPr marL="0" marR="0" indent="27432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9pPr>
          </a:lstStyle>
          <a:p>
            <a:pPr>
              <a:lnSpc>
                <a:spcPts val="1500"/>
              </a:lnSpc>
            </a:pPr>
            <a:r>
              <a:rPr lang="en-US" sz="1500" b="1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81" name="Shape">
            <a:extLst>
              <a:ext uri="{FF2B5EF4-FFF2-40B4-BE49-F238E27FC236}">
                <a16:creationId xmlns:a16="http://schemas.microsoft.com/office/drawing/2014/main" id="{AD766A53-EC75-40C7-8EC7-F6A559622C78}"/>
              </a:ext>
            </a:extLst>
          </p:cNvPr>
          <p:cNvSpPr/>
          <p:nvPr/>
        </p:nvSpPr>
        <p:spPr>
          <a:xfrm>
            <a:off x="7504502" y="2521845"/>
            <a:ext cx="1185192" cy="5381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564" y="0"/>
                </a:moveTo>
                <a:lnTo>
                  <a:pt x="11197" y="0"/>
                </a:lnTo>
                <a:lnTo>
                  <a:pt x="10366" y="0"/>
                </a:lnTo>
                <a:lnTo>
                  <a:pt x="0" y="0"/>
                </a:lnTo>
                <a:lnTo>
                  <a:pt x="0" y="12711"/>
                </a:lnTo>
                <a:cubicBezTo>
                  <a:pt x="0" y="17619"/>
                  <a:pt x="1808" y="21600"/>
                  <a:pt x="4036" y="21600"/>
                </a:cubicBezTo>
                <a:lnTo>
                  <a:pt x="21600" y="21600"/>
                </a:lnTo>
                <a:lnTo>
                  <a:pt x="21600" y="8889"/>
                </a:lnTo>
                <a:cubicBezTo>
                  <a:pt x="21600" y="3973"/>
                  <a:pt x="19792" y="0"/>
                  <a:pt x="17564" y="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  <a:effectLst>
            <a:innerShdw dist="50800" dir="2700000">
              <a:prstClr val="black">
                <a:alpha val="30000"/>
              </a:prstClr>
            </a:innerShdw>
          </a:effectLst>
        </p:spPr>
        <p:txBody>
          <a:bodyPr lIns="28575" tIns="28575" rIns="28575" bIns="28575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1pPr>
            <a:lvl2pPr marL="0" marR="0" indent="3429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2pPr>
            <a:lvl3pPr marL="0" marR="0" indent="6858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3pPr>
            <a:lvl4pPr marL="0" marR="0" indent="10287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4pPr>
            <a:lvl5pPr marL="0" marR="0" indent="13716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5pPr>
            <a:lvl6pPr marL="0" marR="0" indent="17145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6pPr>
            <a:lvl7pPr marL="0" marR="0" indent="20574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7pPr>
            <a:lvl8pPr marL="0" marR="0" indent="24003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8pPr>
            <a:lvl9pPr marL="0" marR="0" indent="27432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9pPr>
          </a:lstStyle>
          <a:p>
            <a:pPr>
              <a:lnSpc>
                <a:spcPts val="1500"/>
              </a:lnSpc>
            </a:pPr>
            <a:r>
              <a:rPr lang="en-US" sz="1500" b="1">
                <a:solidFill>
                  <a:schemeClr val="bg1"/>
                </a:solidFill>
              </a:rPr>
              <a:t>Lorem Ipsum</a:t>
            </a:r>
            <a:endParaRPr lang="en-US" sz="1500" b="1" dirty="0">
              <a:solidFill>
                <a:schemeClr val="bg1"/>
              </a:solidFill>
            </a:endParaRPr>
          </a:p>
        </p:txBody>
      </p:sp>
      <p:sp>
        <p:nvSpPr>
          <p:cNvPr id="82" name="Shape">
            <a:extLst>
              <a:ext uri="{FF2B5EF4-FFF2-40B4-BE49-F238E27FC236}">
                <a16:creationId xmlns:a16="http://schemas.microsoft.com/office/drawing/2014/main" id="{8CE362B5-E13C-4516-9EEC-986DB32E2326}"/>
              </a:ext>
            </a:extLst>
          </p:cNvPr>
          <p:cNvSpPr/>
          <p:nvPr/>
        </p:nvSpPr>
        <p:spPr>
          <a:xfrm>
            <a:off x="4855700" y="2521845"/>
            <a:ext cx="1185192" cy="5381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388" y="0"/>
                </a:moveTo>
                <a:lnTo>
                  <a:pt x="0" y="0"/>
                </a:lnTo>
                <a:lnTo>
                  <a:pt x="0" y="12711"/>
                </a:lnTo>
                <a:cubicBezTo>
                  <a:pt x="0" y="17619"/>
                  <a:pt x="1808" y="21600"/>
                  <a:pt x="4036" y="21600"/>
                </a:cubicBezTo>
                <a:lnTo>
                  <a:pt x="21600" y="21600"/>
                </a:lnTo>
                <a:lnTo>
                  <a:pt x="21600" y="8889"/>
                </a:lnTo>
                <a:cubicBezTo>
                  <a:pt x="21600" y="3981"/>
                  <a:pt x="19792" y="0"/>
                  <a:pt x="17564" y="0"/>
                </a:cubicBezTo>
                <a:lnTo>
                  <a:pt x="11212" y="0"/>
                </a:lnTo>
                <a:lnTo>
                  <a:pt x="10388" y="0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  <a:effectLst>
            <a:innerShdw dist="50800" dir="2700000">
              <a:prstClr val="black">
                <a:alpha val="30000"/>
              </a:prstClr>
            </a:innerShdw>
          </a:effectLst>
        </p:spPr>
        <p:txBody>
          <a:bodyPr lIns="28575" tIns="28575" rIns="28575" bIns="28575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1pPr>
            <a:lvl2pPr marL="0" marR="0" indent="3429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2pPr>
            <a:lvl3pPr marL="0" marR="0" indent="6858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3pPr>
            <a:lvl4pPr marL="0" marR="0" indent="10287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4pPr>
            <a:lvl5pPr marL="0" marR="0" indent="13716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5pPr>
            <a:lvl6pPr marL="0" marR="0" indent="17145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6pPr>
            <a:lvl7pPr marL="0" marR="0" indent="20574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7pPr>
            <a:lvl8pPr marL="0" marR="0" indent="24003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8pPr>
            <a:lvl9pPr marL="0" marR="0" indent="27432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9pPr>
          </a:lstStyle>
          <a:p>
            <a:pPr>
              <a:lnSpc>
                <a:spcPts val="1500"/>
              </a:lnSpc>
            </a:pPr>
            <a:r>
              <a:rPr lang="en-US" sz="1500" b="1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83" name="Shape">
            <a:extLst>
              <a:ext uri="{FF2B5EF4-FFF2-40B4-BE49-F238E27FC236}">
                <a16:creationId xmlns:a16="http://schemas.microsoft.com/office/drawing/2014/main" id="{77E77005-233E-43CC-B5BE-86B8C0291519}"/>
              </a:ext>
            </a:extLst>
          </p:cNvPr>
          <p:cNvSpPr/>
          <p:nvPr/>
        </p:nvSpPr>
        <p:spPr>
          <a:xfrm>
            <a:off x="6170143" y="2521845"/>
            <a:ext cx="1185192" cy="5381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388" y="0"/>
                </a:moveTo>
                <a:lnTo>
                  <a:pt x="0" y="0"/>
                </a:lnTo>
                <a:lnTo>
                  <a:pt x="0" y="12711"/>
                </a:lnTo>
                <a:cubicBezTo>
                  <a:pt x="0" y="17619"/>
                  <a:pt x="1808" y="21600"/>
                  <a:pt x="4036" y="21600"/>
                </a:cubicBezTo>
                <a:lnTo>
                  <a:pt x="21600" y="21600"/>
                </a:lnTo>
                <a:lnTo>
                  <a:pt x="21600" y="8889"/>
                </a:lnTo>
                <a:cubicBezTo>
                  <a:pt x="21600" y="3981"/>
                  <a:pt x="19792" y="0"/>
                  <a:pt x="17564" y="0"/>
                </a:cubicBezTo>
                <a:lnTo>
                  <a:pt x="11208" y="0"/>
                </a:lnTo>
                <a:lnTo>
                  <a:pt x="10388" y="0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  <a:effectLst>
            <a:innerShdw dist="50800" dir="2700000">
              <a:prstClr val="black">
                <a:alpha val="30000"/>
              </a:prstClr>
            </a:innerShdw>
          </a:effectLst>
        </p:spPr>
        <p:txBody>
          <a:bodyPr lIns="28575" tIns="28575" rIns="28575" bIns="28575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1pPr>
            <a:lvl2pPr marL="0" marR="0" indent="3429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2pPr>
            <a:lvl3pPr marL="0" marR="0" indent="6858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3pPr>
            <a:lvl4pPr marL="0" marR="0" indent="10287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4pPr>
            <a:lvl5pPr marL="0" marR="0" indent="13716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5pPr>
            <a:lvl6pPr marL="0" marR="0" indent="17145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6pPr>
            <a:lvl7pPr marL="0" marR="0" indent="20574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7pPr>
            <a:lvl8pPr marL="0" marR="0" indent="24003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8pPr>
            <a:lvl9pPr marL="0" marR="0" indent="27432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9pPr>
          </a:lstStyle>
          <a:p>
            <a:pPr>
              <a:lnSpc>
                <a:spcPts val="1500"/>
              </a:lnSpc>
            </a:pPr>
            <a:r>
              <a:rPr lang="en-US" sz="1500" b="1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85" name="Shape">
            <a:extLst>
              <a:ext uri="{FF2B5EF4-FFF2-40B4-BE49-F238E27FC236}">
                <a16:creationId xmlns:a16="http://schemas.microsoft.com/office/drawing/2014/main" id="{3EC06D67-6713-4D9D-B590-101EE8C04CBD}"/>
              </a:ext>
            </a:extLst>
          </p:cNvPr>
          <p:cNvSpPr/>
          <p:nvPr/>
        </p:nvSpPr>
        <p:spPr>
          <a:xfrm>
            <a:off x="4895531" y="1326897"/>
            <a:ext cx="1185192" cy="5381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564" y="0"/>
                </a:moveTo>
                <a:lnTo>
                  <a:pt x="0" y="0"/>
                </a:lnTo>
                <a:lnTo>
                  <a:pt x="0" y="9889"/>
                </a:lnTo>
                <a:lnTo>
                  <a:pt x="0" y="11703"/>
                </a:lnTo>
                <a:lnTo>
                  <a:pt x="0" y="12711"/>
                </a:lnTo>
                <a:cubicBezTo>
                  <a:pt x="0" y="17619"/>
                  <a:pt x="1808" y="21600"/>
                  <a:pt x="4036" y="21600"/>
                </a:cubicBezTo>
                <a:lnTo>
                  <a:pt x="21600" y="21600"/>
                </a:lnTo>
                <a:lnTo>
                  <a:pt x="21600" y="8889"/>
                </a:lnTo>
                <a:cubicBezTo>
                  <a:pt x="21600" y="3981"/>
                  <a:pt x="19792" y="0"/>
                  <a:pt x="17564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  <a:effectLst>
            <a:innerShdw dist="50800" dir="2700000">
              <a:prstClr val="black">
                <a:alpha val="30000"/>
              </a:prstClr>
            </a:innerShdw>
          </a:effectLst>
        </p:spPr>
        <p:txBody>
          <a:bodyPr lIns="28575" tIns="28575" rIns="28575" bIns="28575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1pPr>
            <a:lvl2pPr marL="0" marR="0" indent="3429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2pPr>
            <a:lvl3pPr marL="0" marR="0" indent="6858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3pPr>
            <a:lvl4pPr marL="0" marR="0" indent="10287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4pPr>
            <a:lvl5pPr marL="0" marR="0" indent="13716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5pPr>
            <a:lvl6pPr marL="0" marR="0" indent="17145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6pPr>
            <a:lvl7pPr marL="0" marR="0" indent="20574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7pPr>
            <a:lvl8pPr marL="0" marR="0" indent="24003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8pPr>
            <a:lvl9pPr marL="0" marR="0" indent="27432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9pPr>
          </a:lstStyle>
          <a:p>
            <a:pPr>
              <a:lnSpc>
                <a:spcPts val="1500"/>
              </a:lnSpc>
            </a:pPr>
            <a:r>
              <a:rPr lang="en-US" sz="1500" b="1" dirty="0">
                <a:solidFill>
                  <a:schemeClr val="tx1"/>
                </a:solidFill>
              </a:rPr>
              <a:t>Lorem Ipsum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00746878-8BA7-45EA-82E0-CF64DD896EF1}"/>
              </a:ext>
            </a:extLst>
          </p:cNvPr>
          <p:cNvGrpSpPr/>
          <p:nvPr/>
        </p:nvGrpSpPr>
        <p:grpSpPr>
          <a:xfrm>
            <a:off x="382478" y="5291848"/>
            <a:ext cx="3501401" cy="873798"/>
            <a:chOff x="325865" y="3941795"/>
            <a:chExt cx="1417949" cy="873798"/>
          </a:xfrm>
        </p:grpSpPr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2369CD56-1870-4FBE-8371-184DC5C2E894}"/>
                </a:ext>
              </a:extLst>
            </p:cNvPr>
            <p:cNvSpPr txBox="1"/>
            <p:nvPr/>
          </p:nvSpPr>
          <p:spPr>
            <a:xfrm>
              <a:off x="325865" y="3941795"/>
              <a:ext cx="1417949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cap="all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B966B325-011A-482B-85DC-1E4748AEFDB5}"/>
                </a:ext>
              </a:extLst>
            </p:cNvPr>
            <p:cNvSpPr txBox="1"/>
            <p:nvPr/>
          </p:nvSpPr>
          <p:spPr>
            <a:xfrm>
              <a:off x="325865" y="4307762"/>
              <a:ext cx="1414185" cy="5078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A2CBD608-6AB7-4AEB-816B-04E5A1290B03}"/>
              </a:ext>
            </a:extLst>
          </p:cNvPr>
          <p:cNvGrpSpPr/>
          <p:nvPr/>
        </p:nvGrpSpPr>
        <p:grpSpPr>
          <a:xfrm>
            <a:off x="5260121" y="5291848"/>
            <a:ext cx="3501401" cy="873798"/>
            <a:chOff x="325865" y="3941795"/>
            <a:chExt cx="1417949" cy="873798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48F8D7B0-42A3-4051-914C-CA91ADB98CDF}"/>
                </a:ext>
              </a:extLst>
            </p:cNvPr>
            <p:cNvSpPr txBox="1"/>
            <p:nvPr/>
          </p:nvSpPr>
          <p:spPr>
            <a:xfrm>
              <a:off x="325865" y="3941795"/>
              <a:ext cx="1417949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cap="all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C02C1F1E-8C6C-4081-880D-ACAB13C94B51}"/>
                </a:ext>
              </a:extLst>
            </p:cNvPr>
            <p:cNvSpPr txBox="1"/>
            <p:nvPr/>
          </p:nvSpPr>
          <p:spPr>
            <a:xfrm>
              <a:off x="325865" y="4307762"/>
              <a:ext cx="1414185" cy="5078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6303EA08-A32D-40E1-ABD6-6EBBAB78E46B}"/>
              </a:ext>
            </a:extLst>
          </p:cNvPr>
          <p:cNvSpPr/>
          <p:nvPr/>
        </p:nvSpPr>
        <p:spPr>
          <a:xfrm>
            <a:off x="2206897" y="4360245"/>
            <a:ext cx="2213247" cy="1940231"/>
          </a:xfrm>
          <a:custGeom>
            <a:avLst/>
            <a:gdLst>
              <a:gd name="connsiteX0" fmla="*/ 147960 w 2213247"/>
              <a:gd name="connsiteY0" fmla="*/ 0 h 1940231"/>
              <a:gd name="connsiteX1" fmla="*/ 737237 w 2213247"/>
              <a:gd name="connsiteY1" fmla="*/ 0 h 1940231"/>
              <a:gd name="connsiteX2" fmla="*/ 782526 w 2213247"/>
              <a:gd name="connsiteY2" fmla="*/ 0 h 1940231"/>
              <a:gd name="connsiteX3" fmla="*/ 1924090 w 2213247"/>
              <a:gd name="connsiteY3" fmla="*/ 0 h 1940231"/>
              <a:gd name="connsiteX4" fmla="*/ 2213246 w 2213247"/>
              <a:gd name="connsiteY4" fmla="*/ 289234 h 1940231"/>
              <a:gd name="connsiteX5" fmla="*/ 2213246 w 2213247"/>
              <a:gd name="connsiteY5" fmla="*/ 1201178 h 1940231"/>
              <a:gd name="connsiteX6" fmla="*/ 2213247 w 2213247"/>
              <a:gd name="connsiteY6" fmla="*/ 1201178 h 1940231"/>
              <a:gd name="connsiteX7" fmla="*/ 2213247 w 2213247"/>
              <a:gd name="connsiteY7" fmla="*/ 1940231 h 1940231"/>
              <a:gd name="connsiteX8" fmla="*/ 2168060 w 2213247"/>
              <a:gd name="connsiteY8" fmla="*/ 1940231 h 1940231"/>
              <a:gd name="connsiteX9" fmla="*/ 2168060 w 2213247"/>
              <a:gd name="connsiteY9" fmla="*/ 1309806 h 1940231"/>
              <a:gd name="connsiteX10" fmla="*/ 2168059 w 2213247"/>
              <a:gd name="connsiteY10" fmla="*/ 1309806 h 1940231"/>
              <a:gd name="connsiteX11" fmla="*/ 2168059 w 2213247"/>
              <a:gd name="connsiteY11" fmla="*/ 289234 h 1940231"/>
              <a:gd name="connsiteX12" fmla="*/ 1924090 w 2213247"/>
              <a:gd name="connsiteY12" fmla="*/ 45243 h 1940231"/>
              <a:gd name="connsiteX13" fmla="*/ 1385533 w 2213247"/>
              <a:gd name="connsiteY13" fmla="*/ 45243 h 1940231"/>
              <a:gd name="connsiteX14" fmla="*/ 1340346 w 2213247"/>
              <a:gd name="connsiteY14" fmla="*/ 45243 h 1940231"/>
              <a:gd name="connsiteX15" fmla="*/ 147960 w 2213247"/>
              <a:gd name="connsiteY15" fmla="*/ 45243 h 1940231"/>
              <a:gd name="connsiteX16" fmla="*/ 45597 w 2213247"/>
              <a:gd name="connsiteY16" fmla="*/ 148827 h 1940231"/>
              <a:gd name="connsiteX17" fmla="*/ 0 w 2213247"/>
              <a:gd name="connsiteY17" fmla="*/ 148827 h 1940231"/>
              <a:gd name="connsiteX18" fmla="*/ 147960 w 2213247"/>
              <a:gd name="connsiteY18" fmla="*/ 0 h 19402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213247" h="1940231">
                <a:moveTo>
                  <a:pt x="147960" y="0"/>
                </a:moveTo>
                <a:lnTo>
                  <a:pt x="737237" y="0"/>
                </a:lnTo>
                <a:lnTo>
                  <a:pt x="782526" y="0"/>
                </a:lnTo>
                <a:lnTo>
                  <a:pt x="1924090" y="0"/>
                </a:lnTo>
                <a:cubicBezTo>
                  <a:pt x="2083423" y="0"/>
                  <a:pt x="2213246" y="129714"/>
                  <a:pt x="2213246" y="289234"/>
                </a:cubicBezTo>
                <a:lnTo>
                  <a:pt x="2213246" y="1201178"/>
                </a:lnTo>
                <a:lnTo>
                  <a:pt x="2213247" y="1201178"/>
                </a:lnTo>
                <a:lnTo>
                  <a:pt x="2213247" y="1940231"/>
                </a:lnTo>
                <a:lnTo>
                  <a:pt x="2168060" y="1940231"/>
                </a:lnTo>
                <a:lnTo>
                  <a:pt x="2168060" y="1309806"/>
                </a:lnTo>
                <a:lnTo>
                  <a:pt x="2168059" y="1309806"/>
                </a:lnTo>
                <a:lnTo>
                  <a:pt x="2168059" y="289234"/>
                </a:lnTo>
                <a:cubicBezTo>
                  <a:pt x="2168059" y="154775"/>
                  <a:pt x="2058729" y="45243"/>
                  <a:pt x="1924090" y="45243"/>
                </a:cubicBezTo>
                <a:lnTo>
                  <a:pt x="1385533" y="45243"/>
                </a:lnTo>
                <a:lnTo>
                  <a:pt x="1340346" y="45243"/>
                </a:lnTo>
                <a:lnTo>
                  <a:pt x="147960" y="45243"/>
                </a:lnTo>
                <a:cubicBezTo>
                  <a:pt x="95805" y="45243"/>
                  <a:pt x="52770" y="96433"/>
                  <a:pt x="45597" y="148827"/>
                </a:cubicBezTo>
                <a:lnTo>
                  <a:pt x="0" y="148827"/>
                </a:lnTo>
                <a:cubicBezTo>
                  <a:pt x="7582" y="72108"/>
                  <a:pt x="71111" y="0"/>
                  <a:pt x="147960" y="0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1pPr>
            <a:lvl2pPr marL="0" marR="0" indent="3429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2pPr>
            <a:lvl3pPr marL="0" marR="0" indent="6858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3pPr>
            <a:lvl4pPr marL="0" marR="0" indent="10287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4pPr>
            <a:lvl5pPr marL="0" marR="0" indent="13716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5pPr>
            <a:lvl6pPr marL="0" marR="0" indent="17145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6pPr>
            <a:lvl7pPr marL="0" marR="0" indent="20574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7pPr>
            <a:lvl8pPr marL="0" marR="0" indent="24003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8pPr>
            <a:lvl9pPr marL="0" marR="0" indent="27432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2" name="Freeform: Shape 51">
            <a:extLst>
              <a:ext uri="{FF2B5EF4-FFF2-40B4-BE49-F238E27FC236}">
                <a16:creationId xmlns:a16="http://schemas.microsoft.com/office/drawing/2014/main" id="{0E3852D6-07E9-48AA-BDB0-6B8AF07B2EEA}"/>
              </a:ext>
            </a:extLst>
          </p:cNvPr>
          <p:cNvSpPr/>
          <p:nvPr/>
        </p:nvSpPr>
        <p:spPr>
          <a:xfrm>
            <a:off x="1011949" y="2764801"/>
            <a:ext cx="3489253" cy="3535675"/>
          </a:xfrm>
          <a:custGeom>
            <a:avLst/>
            <a:gdLst>
              <a:gd name="connsiteX0" fmla="*/ 148778 w 3489253"/>
              <a:gd name="connsiteY0" fmla="*/ 0 h 3535675"/>
              <a:gd name="connsiteX1" fmla="*/ 1025613 w 3489253"/>
              <a:gd name="connsiteY1" fmla="*/ 0 h 3535675"/>
              <a:gd name="connsiteX2" fmla="*/ 1070845 w 3489253"/>
              <a:gd name="connsiteY2" fmla="*/ 0 h 3535675"/>
              <a:gd name="connsiteX3" fmla="*/ 2343291 w 3489253"/>
              <a:gd name="connsiteY3" fmla="*/ 0 h 3535675"/>
              <a:gd name="connsiteX4" fmla="*/ 2388522 w 3489253"/>
              <a:gd name="connsiteY4" fmla="*/ 0 h 3535675"/>
              <a:gd name="connsiteX5" fmla="*/ 3200096 w 3489253"/>
              <a:gd name="connsiteY5" fmla="*/ 0 h 3535675"/>
              <a:gd name="connsiteX6" fmla="*/ 3489252 w 3489253"/>
              <a:gd name="connsiteY6" fmla="*/ 289220 h 3535675"/>
              <a:gd name="connsiteX7" fmla="*/ 3489252 w 3489253"/>
              <a:gd name="connsiteY7" fmla="*/ 2796619 h 3535675"/>
              <a:gd name="connsiteX8" fmla="*/ 3489253 w 3489253"/>
              <a:gd name="connsiteY8" fmla="*/ 2796619 h 3535675"/>
              <a:gd name="connsiteX9" fmla="*/ 3489253 w 3489253"/>
              <a:gd name="connsiteY9" fmla="*/ 3535675 h 3535675"/>
              <a:gd name="connsiteX10" fmla="*/ 3444022 w 3489253"/>
              <a:gd name="connsiteY10" fmla="*/ 3535675 h 3535675"/>
              <a:gd name="connsiteX11" fmla="*/ 3444022 w 3489253"/>
              <a:gd name="connsiteY11" fmla="*/ 2905251 h 3535675"/>
              <a:gd name="connsiteX12" fmla="*/ 3444020 w 3489253"/>
              <a:gd name="connsiteY12" fmla="*/ 2905251 h 3535675"/>
              <a:gd name="connsiteX13" fmla="*/ 3444020 w 3489253"/>
              <a:gd name="connsiteY13" fmla="*/ 289220 h 3535675"/>
              <a:gd name="connsiteX14" fmla="*/ 3200096 w 3489253"/>
              <a:gd name="connsiteY14" fmla="*/ 45222 h 3535675"/>
              <a:gd name="connsiteX15" fmla="*/ 2691085 w 3489253"/>
              <a:gd name="connsiteY15" fmla="*/ 45222 h 3535675"/>
              <a:gd name="connsiteX16" fmla="*/ 2645854 w 3489253"/>
              <a:gd name="connsiteY16" fmla="*/ 45222 h 3535675"/>
              <a:gd name="connsiteX17" fmla="*/ 1373408 w 3489253"/>
              <a:gd name="connsiteY17" fmla="*/ 45222 h 3535675"/>
              <a:gd name="connsiteX18" fmla="*/ 1328177 w 3489253"/>
              <a:gd name="connsiteY18" fmla="*/ 45222 h 3535675"/>
              <a:gd name="connsiteX19" fmla="*/ 148778 w 3489253"/>
              <a:gd name="connsiteY19" fmla="*/ 45222 h 3535675"/>
              <a:gd name="connsiteX20" fmla="*/ 45231 w 3489253"/>
              <a:gd name="connsiteY20" fmla="*/ 148766 h 3535675"/>
              <a:gd name="connsiteX21" fmla="*/ 45231 w 3489253"/>
              <a:gd name="connsiteY21" fmla="*/ 165531 h 3535675"/>
              <a:gd name="connsiteX22" fmla="*/ 0 w 3489253"/>
              <a:gd name="connsiteY22" fmla="*/ 165531 h 3535675"/>
              <a:gd name="connsiteX23" fmla="*/ 0 w 3489253"/>
              <a:gd name="connsiteY23" fmla="*/ 148766 h 3535675"/>
              <a:gd name="connsiteX24" fmla="*/ 148778 w 3489253"/>
              <a:gd name="connsiteY24" fmla="*/ 0 h 3535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3489253" h="3535675">
                <a:moveTo>
                  <a:pt x="148778" y="0"/>
                </a:moveTo>
                <a:lnTo>
                  <a:pt x="1025613" y="0"/>
                </a:lnTo>
                <a:lnTo>
                  <a:pt x="1070845" y="0"/>
                </a:lnTo>
                <a:lnTo>
                  <a:pt x="2343291" y="0"/>
                </a:lnTo>
                <a:lnTo>
                  <a:pt x="2388522" y="0"/>
                </a:lnTo>
                <a:lnTo>
                  <a:pt x="3200096" y="0"/>
                </a:lnTo>
                <a:cubicBezTo>
                  <a:pt x="3359535" y="0"/>
                  <a:pt x="3489252" y="129607"/>
                  <a:pt x="3489252" y="289220"/>
                </a:cubicBezTo>
                <a:lnTo>
                  <a:pt x="3489252" y="2796619"/>
                </a:lnTo>
                <a:lnTo>
                  <a:pt x="3489253" y="2796619"/>
                </a:lnTo>
                <a:lnTo>
                  <a:pt x="3489253" y="3535675"/>
                </a:lnTo>
                <a:lnTo>
                  <a:pt x="3444022" y="3535675"/>
                </a:lnTo>
                <a:lnTo>
                  <a:pt x="3444022" y="2905251"/>
                </a:lnTo>
                <a:lnTo>
                  <a:pt x="3444020" y="2905251"/>
                </a:lnTo>
                <a:lnTo>
                  <a:pt x="3444020" y="289220"/>
                </a:lnTo>
                <a:cubicBezTo>
                  <a:pt x="3444020" y="154823"/>
                  <a:pt x="3334658" y="45222"/>
                  <a:pt x="3200096" y="45222"/>
                </a:cubicBezTo>
                <a:lnTo>
                  <a:pt x="2691085" y="45222"/>
                </a:lnTo>
                <a:lnTo>
                  <a:pt x="2645854" y="45222"/>
                </a:lnTo>
                <a:lnTo>
                  <a:pt x="1373408" y="45222"/>
                </a:lnTo>
                <a:lnTo>
                  <a:pt x="1328177" y="45222"/>
                </a:lnTo>
                <a:lnTo>
                  <a:pt x="148778" y="45222"/>
                </a:lnTo>
                <a:cubicBezTo>
                  <a:pt x="91593" y="45222"/>
                  <a:pt x="45231" y="91570"/>
                  <a:pt x="45231" y="148766"/>
                </a:cubicBezTo>
                <a:lnTo>
                  <a:pt x="45231" y="165531"/>
                </a:lnTo>
                <a:lnTo>
                  <a:pt x="0" y="165531"/>
                </a:lnTo>
                <a:lnTo>
                  <a:pt x="0" y="148766"/>
                </a:lnTo>
                <a:cubicBezTo>
                  <a:pt x="0" y="66775"/>
                  <a:pt x="66716" y="0"/>
                  <a:pt x="148778" y="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1pPr>
            <a:lvl2pPr marL="0" marR="0" indent="3429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2pPr>
            <a:lvl3pPr marL="0" marR="0" indent="6858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3pPr>
            <a:lvl4pPr marL="0" marR="0" indent="10287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4pPr>
            <a:lvl5pPr marL="0" marR="0" indent="13716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5pPr>
            <a:lvl6pPr marL="0" marR="0" indent="17145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6pPr>
            <a:lvl7pPr marL="0" marR="0" indent="20574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7pPr>
            <a:lvl8pPr marL="0" marR="0" indent="24003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8pPr>
            <a:lvl9pPr marL="0" marR="0" indent="27432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6" name="Freeform: Shape 55">
            <a:extLst>
              <a:ext uri="{FF2B5EF4-FFF2-40B4-BE49-F238E27FC236}">
                <a16:creationId xmlns:a16="http://schemas.microsoft.com/office/drawing/2014/main" id="{C1EFE34C-4AF4-416A-80E2-3EB57C54B97C}"/>
              </a:ext>
            </a:extLst>
          </p:cNvPr>
          <p:cNvSpPr/>
          <p:nvPr/>
        </p:nvSpPr>
        <p:spPr>
          <a:xfrm>
            <a:off x="4769661" y="4991407"/>
            <a:ext cx="140208" cy="1309069"/>
          </a:xfrm>
          <a:custGeom>
            <a:avLst/>
            <a:gdLst>
              <a:gd name="connsiteX0" fmla="*/ 140208 w 140208"/>
              <a:gd name="connsiteY0" fmla="*/ 0 h 1309069"/>
              <a:gd name="connsiteX1" fmla="*/ 140208 w 140208"/>
              <a:gd name="connsiteY1" fmla="*/ 45210 h 1309069"/>
              <a:gd name="connsiteX2" fmla="*/ 45211 w 140208"/>
              <a:gd name="connsiteY2" fmla="*/ 140211 h 1309069"/>
              <a:gd name="connsiteX3" fmla="*/ 45211 w 140208"/>
              <a:gd name="connsiteY3" fmla="*/ 570016 h 1309069"/>
              <a:gd name="connsiteX4" fmla="*/ 45212 w 140208"/>
              <a:gd name="connsiteY4" fmla="*/ 570016 h 1309069"/>
              <a:gd name="connsiteX5" fmla="*/ 45212 w 140208"/>
              <a:gd name="connsiteY5" fmla="*/ 1309069 h 1309069"/>
              <a:gd name="connsiteX6" fmla="*/ 1 w 140208"/>
              <a:gd name="connsiteY6" fmla="*/ 1309069 h 1309069"/>
              <a:gd name="connsiteX7" fmla="*/ 1 w 140208"/>
              <a:gd name="connsiteY7" fmla="*/ 678644 h 1309069"/>
              <a:gd name="connsiteX8" fmla="*/ 0 w 140208"/>
              <a:gd name="connsiteY8" fmla="*/ 678644 h 1309069"/>
              <a:gd name="connsiteX9" fmla="*/ 0 w 140208"/>
              <a:gd name="connsiteY9" fmla="*/ 140211 h 1309069"/>
              <a:gd name="connsiteX10" fmla="*/ 140208 w 140208"/>
              <a:gd name="connsiteY10" fmla="*/ 0 h 1309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0208" h="1309069">
                <a:moveTo>
                  <a:pt x="140208" y="0"/>
                </a:moveTo>
                <a:lnTo>
                  <a:pt x="140208" y="45210"/>
                </a:lnTo>
                <a:cubicBezTo>
                  <a:pt x="87832" y="45210"/>
                  <a:pt x="45211" y="87836"/>
                  <a:pt x="45211" y="140211"/>
                </a:cubicBezTo>
                <a:lnTo>
                  <a:pt x="45211" y="570016"/>
                </a:lnTo>
                <a:lnTo>
                  <a:pt x="45212" y="570016"/>
                </a:lnTo>
                <a:lnTo>
                  <a:pt x="45212" y="1309069"/>
                </a:lnTo>
                <a:lnTo>
                  <a:pt x="1" y="1309069"/>
                </a:lnTo>
                <a:lnTo>
                  <a:pt x="1" y="678644"/>
                </a:lnTo>
                <a:lnTo>
                  <a:pt x="0" y="678644"/>
                </a:lnTo>
                <a:lnTo>
                  <a:pt x="0" y="140211"/>
                </a:lnTo>
                <a:cubicBezTo>
                  <a:pt x="0" y="62941"/>
                  <a:pt x="62737" y="0"/>
                  <a:pt x="140208" y="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1pPr>
            <a:lvl2pPr marL="0" marR="0" indent="3429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2pPr>
            <a:lvl3pPr marL="0" marR="0" indent="6858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3pPr>
            <a:lvl4pPr marL="0" marR="0" indent="10287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4pPr>
            <a:lvl5pPr marL="0" marR="0" indent="13716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5pPr>
            <a:lvl6pPr marL="0" marR="0" indent="17145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6pPr>
            <a:lvl7pPr marL="0" marR="0" indent="20574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7pPr>
            <a:lvl8pPr marL="0" marR="0" indent="24003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8pPr>
            <a:lvl9pPr marL="0" marR="0" indent="27432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5" name="Freeform: Shape 54">
            <a:extLst>
              <a:ext uri="{FF2B5EF4-FFF2-40B4-BE49-F238E27FC236}">
                <a16:creationId xmlns:a16="http://schemas.microsoft.com/office/drawing/2014/main" id="{44DE4A4D-41A2-4E08-BFCA-9CF6BBC5D4BB}"/>
              </a:ext>
            </a:extLst>
          </p:cNvPr>
          <p:cNvSpPr/>
          <p:nvPr/>
        </p:nvSpPr>
        <p:spPr>
          <a:xfrm>
            <a:off x="4689997" y="3851628"/>
            <a:ext cx="2247500" cy="2448845"/>
          </a:xfrm>
          <a:custGeom>
            <a:avLst/>
            <a:gdLst>
              <a:gd name="connsiteX0" fmla="*/ 1423417 w 2247500"/>
              <a:gd name="connsiteY0" fmla="*/ 0 h 2448845"/>
              <a:gd name="connsiteX1" fmla="*/ 2098708 w 2247500"/>
              <a:gd name="connsiteY1" fmla="*/ 0 h 2448845"/>
              <a:gd name="connsiteX2" fmla="*/ 2247500 w 2247500"/>
              <a:gd name="connsiteY2" fmla="*/ 148791 h 2448845"/>
              <a:gd name="connsiteX3" fmla="*/ 2247500 w 2247500"/>
              <a:gd name="connsiteY3" fmla="*/ 152980 h 2448845"/>
              <a:gd name="connsiteX4" fmla="*/ 2202342 w 2247500"/>
              <a:gd name="connsiteY4" fmla="*/ 152980 h 2448845"/>
              <a:gd name="connsiteX5" fmla="*/ 2202342 w 2247500"/>
              <a:gd name="connsiteY5" fmla="*/ 148791 h 2448845"/>
              <a:gd name="connsiteX6" fmla="*/ 2098708 w 2247500"/>
              <a:gd name="connsiteY6" fmla="*/ 45165 h 2448845"/>
              <a:gd name="connsiteX7" fmla="*/ 908989 w 2247500"/>
              <a:gd name="connsiteY7" fmla="*/ 45165 h 2448845"/>
              <a:gd name="connsiteX8" fmla="*/ 863727 w 2247500"/>
              <a:gd name="connsiteY8" fmla="*/ 45438 h 2448845"/>
              <a:gd name="connsiteX9" fmla="*/ 289158 w 2247500"/>
              <a:gd name="connsiteY9" fmla="*/ 45438 h 2448845"/>
              <a:gd name="connsiteX10" fmla="*/ 45159 w 2247500"/>
              <a:gd name="connsiteY10" fmla="*/ 289387 h 2448845"/>
              <a:gd name="connsiteX11" fmla="*/ 45159 w 2247500"/>
              <a:gd name="connsiteY11" fmla="*/ 1709792 h 2448845"/>
              <a:gd name="connsiteX12" fmla="*/ 45160 w 2247500"/>
              <a:gd name="connsiteY12" fmla="*/ 1709792 h 2448845"/>
              <a:gd name="connsiteX13" fmla="*/ 45160 w 2247500"/>
              <a:gd name="connsiteY13" fmla="*/ 2448845 h 2448845"/>
              <a:gd name="connsiteX14" fmla="*/ 1 w 2247500"/>
              <a:gd name="connsiteY14" fmla="*/ 2448845 h 2448845"/>
              <a:gd name="connsiteX15" fmla="*/ 1 w 2247500"/>
              <a:gd name="connsiteY15" fmla="*/ 1818423 h 2448845"/>
              <a:gd name="connsiteX16" fmla="*/ 0 w 2247500"/>
              <a:gd name="connsiteY16" fmla="*/ 1818423 h 2448845"/>
              <a:gd name="connsiteX17" fmla="*/ 0 w 2247500"/>
              <a:gd name="connsiteY17" fmla="*/ 289387 h 2448845"/>
              <a:gd name="connsiteX18" fmla="*/ 289158 w 2247500"/>
              <a:gd name="connsiteY18" fmla="*/ 181 h 2448845"/>
              <a:gd name="connsiteX19" fmla="*/ 1378154 w 2247500"/>
              <a:gd name="connsiteY19" fmla="*/ 181 h 2448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2247500" h="2448845">
                <a:moveTo>
                  <a:pt x="1423417" y="0"/>
                </a:moveTo>
                <a:lnTo>
                  <a:pt x="2098708" y="0"/>
                </a:lnTo>
                <a:cubicBezTo>
                  <a:pt x="2180804" y="0"/>
                  <a:pt x="2247500" y="66747"/>
                  <a:pt x="2247500" y="148791"/>
                </a:cubicBezTo>
                <a:lnTo>
                  <a:pt x="2247500" y="152980"/>
                </a:lnTo>
                <a:lnTo>
                  <a:pt x="2202342" y="152980"/>
                </a:lnTo>
                <a:lnTo>
                  <a:pt x="2202342" y="148791"/>
                </a:lnTo>
                <a:cubicBezTo>
                  <a:pt x="2202342" y="91605"/>
                  <a:pt x="2155936" y="45165"/>
                  <a:pt x="2098708" y="45165"/>
                </a:cubicBezTo>
                <a:lnTo>
                  <a:pt x="908989" y="45165"/>
                </a:lnTo>
                <a:lnTo>
                  <a:pt x="863727" y="45438"/>
                </a:lnTo>
                <a:lnTo>
                  <a:pt x="289158" y="45438"/>
                </a:lnTo>
                <a:cubicBezTo>
                  <a:pt x="154724" y="45438"/>
                  <a:pt x="45159" y="154710"/>
                  <a:pt x="45159" y="289387"/>
                </a:cubicBezTo>
                <a:lnTo>
                  <a:pt x="45159" y="1709792"/>
                </a:lnTo>
                <a:lnTo>
                  <a:pt x="45160" y="1709792"/>
                </a:lnTo>
                <a:lnTo>
                  <a:pt x="45160" y="2448845"/>
                </a:lnTo>
                <a:lnTo>
                  <a:pt x="1" y="2448845"/>
                </a:lnTo>
                <a:lnTo>
                  <a:pt x="1" y="1818423"/>
                </a:lnTo>
                <a:lnTo>
                  <a:pt x="0" y="1818423"/>
                </a:lnTo>
                <a:lnTo>
                  <a:pt x="0" y="289387"/>
                </a:lnTo>
                <a:cubicBezTo>
                  <a:pt x="0" y="129851"/>
                  <a:pt x="129648" y="181"/>
                  <a:pt x="289158" y="181"/>
                </a:cubicBezTo>
                <a:lnTo>
                  <a:pt x="1378154" y="181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1pPr>
            <a:lvl2pPr marL="0" marR="0" indent="3429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2pPr>
            <a:lvl3pPr marL="0" marR="0" indent="6858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3pPr>
            <a:lvl4pPr marL="0" marR="0" indent="10287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4pPr>
            <a:lvl5pPr marL="0" marR="0" indent="13716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5pPr>
            <a:lvl6pPr marL="0" marR="0" indent="17145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6pPr>
            <a:lvl7pPr marL="0" marR="0" indent="20574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7pPr>
            <a:lvl8pPr marL="0" marR="0" indent="24003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8pPr>
            <a:lvl9pPr marL="0" marR="0" indent="27432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4" name="Freeform: Shape 53">
            <a:extLst>
              <a:ext uri="{FF2B5EF4-FFF2-40B4-BE49-F238E27FC236}">
                <a16:creationId xmlns:a16="http://schemas.microsoft.com/office/drawing/2014/main" id="{DC5BBAF6-466C-4C04-B85D-F08885821FA0}"/>
              </a:ext>
            </a:extLst>
          </p:cNvPr>
          <p:cNvSpPr/>
          <p:nvPr/>
        </p:nvSpPr>
        <p:spPr>
          <a:xfrm>
            <a:off x="4616710" y="2377802"/>
            <a:ext cx="3501401" cy="3922674"/>
          </a:xfrm>
          <a:custGeom>
            <a:avLst/>
            <a:gdLst>
              <a:gd name="connsiteX0" fmla="*/ 289190 w 3501401"/>
              <a:gd name="connsiteY0" fmla="*/ 0 h 3922674"/>
              <a:gd name="connsiteX1" fmla="*/ 2491344 w 3501401"/>
              <a:gd name="connsiteY1" fmla="*/ 0 h 3922674"/>
              <a:gd name="connsiteX2" fmla="*/ 2536408 w 3501401"/>
              <a:gd name="connsiteY2" fmla="*/ 0 h 3922674"/>
              <a:gd name="connsiteX3" fmla="*/ 3353402 w 3501401"/>
              <a:gd name="connsiteY3" fmla="*/ 0 h 3922674"/>
              <a:gd name="connsiteX4" fmla="*/ 3501401 w 3501401"/>
              <a:gd name="connsiteY4" fmla="*/ 148771 h 3922674"/>
              <a:gd name="connsiteX5" fmla="*/ 3455851 w 3501401"/>
              <a:gd name="connsiteY5" fmla="*/ 148771 h 3922674"/>
              <a:gd name="connsiteX6" fmla="*/ 3353402 w 3501401"/>
              <a:gd name="connsiteY6" fmla="*/ 45251 h 3922674"/>
              <a:gd name="connsiteX7" fmla="*/ 2184647 w 3501401"/>
              <a:gd name="connsiteY7" fmla="*/ 45251 h 3922674"/>
              <a:gd name="connsiteX8" fmla="*/ 2139421 w 3501401"/>
              <a:gd name="connsiteY8" fmla="*/ 45251 h 3922674"/>
              <a:gd name="connsiteX9" fmla="*/ 856384 w 3501401"/>
              <a:gd name="connsiteY9" fmla="*/ 45251 h 3922674"/>
              <a:gd name="connsiteX10" fmla="*/ 811158 w 3501401"/>
              <a:gd name="connsiteY10" fmla="*/ 45251 h 3922674"/>
              <a:gd name="connsiteX11" fmla="*/ 289190 w 3501401"/>
              <a:gd name="connsiteY11" fmla="*/ 45251 h 3922674"/>
              <a:gd name="connsiteX12" fmla="*/ 45227 w 3501401"/>
              <a:gd name="connsiteY12" fmla="*/ 289285 h 3922674"/>
              <a:gd name="connsiteX13" fmla="*/ 45227 w 3501401"/>
              <a:gd name="connsiteY13" fmla="*/ 3183618 h 3922674"/>
              <a:gd name="connsiteX14" fmla="*/ 45227 w 3501401"/>
              <a:gd name="connsiteY14" fmla="*/ 3183618 h 3922674"/>
              <a:gd name="connsiteX15" fmla="*/ 45227 w 3501401"/>
              <a:gd name="connsiteY15" fmla="*/ 3922674 h 3922674"/>
              <a:gd name="connsiteX16" fmla="*/ 0 w 3501401"/>
              <a:gd name="connsiteY16" fmla="*/ 3922674 h 3922674"/>
              <a:gd name="connsiteX17" fmla="*/ 0 w 3501401"/>
              <a:gd name="connsiteY17" fmla="*/ 3292250 h 3922674"/>
              <a:gd name="connsiteX18" fmla="*/ 0 w 3501401"/>
              <a:gd name="connsiteY18" fmla="*/ 3183618 h 3922674"/>
              <a:gd name="connsiteX19" fmla="*/ 0 w 3501401"/>
              <a:gd name="connsiteY19" fmla="*/ 289285 h 3922674"/>
              <a:gd name="connsiteX20" fmla="*/ 289190 w 3501401"/>
              <a:gd name="connsiteY20" fmla="*/ 0 h 39226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3501401" h="3922674">
                <a:moveTo>
                  <a:pt x="289190" y="0"/>
                </a:moveTo>
                <a:lnTo>
                  <a:pt x="2491344" y="0"/>
                </a:lnTo>
                <a:lnTo>
                  <a:pt x="2536408" y="0"/>
                </a:lnTo>
                <a:lnTo>
                  <a:pt x="3353402" y="0"/>
                </a:lnTo>
                <a:cubicBezTo>
                  <a:pt x="3430563" y="0"/>
                  <a:pt x="3493782" y="72084"/>
                  <a:pt x="3501401" y="148771"/>
                </a:cubicBezTo>
                <a:lnTo>
                  <a:pt x="3455851" y="148771"/>
                </a:lnTo>
                <a:cubicBezTo>
                  <a:pt x="3448556" y="96376"/>
                  <a:pt x="3405437" y="45251"/>
                  <a:pt x="3353402" y="45251"/>
                </a:cubicBezTo>
                <a:lnTo>
                  <a:pt x="2184647" y="45251"/>
                </a:lnTo>
                <a:lnTo>
                  <a:pt x="2139421" y="45251"/>
                </a:lnTo>
                <a:lnTo>
                  <a:pt x="856384" y="45251"/>
                </a:lnTo>
                <a:lnTo>
                  <a:pt x="811158" y="45251"/>
                </a:lnTo>
                <a:lnTo>
                  <a:pt x="289190" y="45251"/>
                </a:lnTo>
                <a:cubicBezTo>
                  <a:pt x="154808" y="45251"/>
                  <a:pt x="45227" y="154645"/>
                  <a:pt x="45227" y="289285"/>
                </a:cubicBezTo>
                <a:lnTo>
                  <a:pt x="45227" y="3183618"/>
                </a:lnTo>
                <a:lnTo>
                  <a:pt x="45227" y="3183618"/>
                </a:lnTo>
                <a:lnTo>
                  <a:pt x="45227" y="3922674"/>
                </a:lnTo>
                <a:lnTo>
                  <a:pt x="0" y="3922674"/>
                </a:lnTo>
                <a:lnTo>
                  <a:pt x="0" y="3292250"/>
                </a:lnTo>
                <a:lnTo>
                  <a:pt x="0" y="3183618"/>
                </a:lnTo>
                <a:lnTo>
                  <a:pt x="0" y="289285"/>
                </a:lnTo>
                <a:cubicBezTo>
                  <a:pt x="0" y="129718"/>
                  <a:pt x="129682" y="0"/>
                  <a:pt x="289190" y="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1pPr>
            <a:lvl2pPr marL="0" marR="0" indent="3429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2pPr>
            <a:lvl3pPr marL="0" marR="0" indent="6858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3pPr>
            <a:lvl4pPr marL="0" marR="0" indent="10287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4pPr>
            <a:lvl5pPr marL="0" marR="0" indent="13716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5pPr>
            <a:lvl6pPr marL="0" marR="0" indent="17145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6pPr>
            <a:lvl7pPr marL="0" marR="0" indent="20574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7pPr>
            <a:lvl8pPr marL="0" marR="0" indent="24003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8pPr>
            <a:lvl9pPr marL="0" marR="0" indent="27432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3" name="Freeform: Shape 52">
            <a:extLst>
              <a:ext uri="{FF2B5EF4-FFF2-40B4-BE49-F238E27FC236}">
                <a16:creationId xmlns:a16="http://schemas.microsoft.com/office/drawing/2014/main" id="{170E99ED-4650-4D32-A47F-A047CA9BA381}"/>
              </a:ext>
            </a:extLst>
          </p:cNvPr>
          <p:cNvSpPr/>
          <p:nvPr/>
        </p:nvSpPr>
        <p:spPr>
          <a:xfrm>
            <a:off x="4537047" y="1565886"/>
            <a:ext cx="358885" cy="4734587"/>
          </a:xfrm>
          <a:custGeom>
            <a:avLst/>
            <a:gdLst>
              <a:gd name="connsiteX0" fmla="*/ 289185 w 358885"/>
              <a:gd name="connsiteY0" fmla="*/ 0 h 4734587"/>
              <a:gd name="connsiteX1" fmla="*/ 358885 w 358885"/>
              <a:gd name="connsiteY1" fmla="*/ 0 h 4734587"/>
              <a:gd name="connsiteX2" fmla="*/ 358885 w 358885"/>
              <a:gd name="connsiteY2" fmla="*/ 45156 h 4734587"/>
              <a:gd name="connsiteX3" fmla="*/ 289185 w 358885"/>
              <a:gd name="connsiteY3" fmla="*/ 45156 h 4734587"/>
              <a:gd name="connsiteX4" fmla="*/ 45209 w 358885"/>
              <a:gd name="connsiteY4" fmla="*/ 289114 h 4734587"/>
              <a:gd name="connsiteX5" fmla="*/ 45209 w 358885"/>
              <a:gd name="connsiteY5" fmla="*/ 3995534 h 4734587"/>
              <a:gd name="connsiteX6" fmla="*/ 45209 w 358885"/>
              <a:gd name="connsiteY6" fmla="*/ 4104165 h 4734587"/>
              <a:gd name="connsiteX7" fmla="*/ 45209 w 358885"/>
              <a:gd name="connsiteY7" fmla="*/ 4734587 h 4734587"/>
              <a:gd name="connsiteX8" fmla="*/ 0 w 358885"/>
              <a:gd name="connsiteY8" fmla="*/ 4734587 h 4734587"/>
              <a:gd name="connsiteX9" fmla="*/ 0 w 358885"/>
              <a:gd name="connsiteY9" fmla="*/ 4104165 h 4734587"/>
              <a:gd name="connsiteX10" fmla="*/ 0 w 358885"/>
              <a:gd name="connsiteY10" fmla="*/ 3995534 h 4734587"/>
              <a:gd name="connsiteX11" fmla="*/ 0 w 358885"/>
              <a:gd name="connsiteY11" fmla="*/ 289114 h 4734587"/>
              <a:gd name="connsiteX12" fmla="*/ 289185 w 358885"/>
              <a:gd name="connsiteY12" fmla="*/ 0 h 4734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58885" h="4734587">
                <a:moveTo>
                  <a:pt x="289185" y="0"/>
                </a:moveTo>
                <a:lnTo>
                  <a:pt x="358885" y="0"/>
                </a:lnTo>
                <a:lnTo>
                  <a:pt x="358885" y="45156"/>
                </a:lnTo>
                <a:lnTo>
                  <a:pt x="289185" y="45156"/>
                </a:lnTo>
                <a:cubicBezTo>
                  <a:pt x="154753" y="45156"/>
                  <a:pt x="45209" y="154602"/>
                  <a:pt x="45209" y="289114"/>
                </a:cubicBezTo>
                <a:lnTo>
                  <a:pt x="45209" y="3995534"/>
                </a:lnTo>
                <a:lnTo>
                  <a:pt x="45209" y="4104165"/>
                </a:lnTo>
                <a:lnTo>
                  <a:pt x="45209" y="4734587"/>
                </a:lnTo>
                <a:lnTo>
                  <a:pt x="0" y="4734587"/>
                </a:lnTo>
                <a:lnTo>
                  <a:pt x="0" y="4104165"/>
                </a:lnTo>
                <a:lnTo>
                  <a:pt x="0" y="3995534"/>
                </a:lnTo>
                <a:lnTo>
                  <a:pt x="0" y="289114"/>
                </a:lnTo>
                <a:cubicBezTo>
                  <a:pt x="0" y="129729"/>
                  <a:pt x="129647" y="0"/>
                  <a:pt x="289185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1pPr>
            <a:lvl2pPr marL="0" marR="0" indent="3429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2pPr>
            <a:lvl3pPr marL="0" marR="0" indent="6858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3pPr>
            <a:lvl4pPr marL="0" marR="0" indent="10287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4pPr>
            <a:lvl5pPr marL="0" marR="0" indent="13716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5pPr>
            <a:lvl6pPr marL="0" marR="0" indent="17145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6pPr>
            <a:lvl7pPr marL="0" marR="0" indent="20574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7pPr>
            <a:lvl8pPr marL="0" marR="0" indent="24003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8pPr>
            <a:lvl9pPr marL="0" marR="0" indent="27432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</p:spTree>
    <p:extLst>
      <p:ext uri="{BB962C8B-B14F-4D97-AF65-F5344CB8AC3E}">
        <p14:creationId xmlns:p14="http://schemas.microsoft.com/office/powerpoint/2010/main" val="37009343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10117</TotalTime>
  <Words>270</Words>
  <PresentationFormat>On-screen Show (4:3)</PresentationFormat>
  <Paragraphs>50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Infographic Hierarchy Tree for PowerPoint</vt:lpstr>
      <vt:lpstr>Infographic Hierarchy Tree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Infographic Hierarchy Tree for PowerPoint</dc:title>
  <dc:creator>PresentationGO.com</dc:creator>
  <dc:description>© Copyright PresentationGO.com</dc:description>
  <dcterms:created xsi:type="dcterms:W3CDTF">2014-11-26T05:14:11Z</dcterms:created>
  <dcterms:modified xsi:type="dcterms:W3CDTF">2019-03-19T16:54:11Z</dcterms:modified>
  <cp:category>Charts &amp; Diagrams</cp:category>
</cp:coreProperties>
</file>