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Hierarchy Tree for PowerPoint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A6234D0-8321-4B15-81FE-8E512608B4DB}"/>
              </a:ext>
            </a:extLst>
          </p:cNvPr>
          <p:cNvSpPr/>
          <p:nvPr/>
        </p:nvSpPr>
        <p:spPr>
          <a:xfrm>
            <a:off x="3373322" y="4798078"/>
            <a:ext cx="2547862" cy="1507833"/>
          </a:xfrm>
          <a:custGeom>
            <a:avLst/>
            <a:gdLst>
              <a:gd name="connsiteX0" fmla="*/ 848698 w 2547862"/>
              <a:gd name="connsiteY0" fmla="*/ 0 h 1629540"/>
              <a:gd name="connsiteX1" fmla="*/ 900835 w 2547862"/>
              <a:gd name="connsiteY1" fmla="*/ 0 h 1629540"/>
              <a:gd name="connsiteX2" fmla="*/ 900835 w 2547862"/>
              <a:gd name="connsiteY2" fmla="*/ 121707 h 1629540"/>
              <a:gd name="connsiteX3" fmla="*/ 2214989 w 2547862"/>
              <a:gd name="connsiteY3" fmla="*/ 121707 h 1629540"/>
              <a:gd name="connsiteX4" fmla="*/ 2547862 w 2547862"/>
              <a:gd name="connsiteY4" fmla="*/ 454670 h 1629540"/>
              <a:gd name="connsiteX5" fmla="*/ 2547862 w 2547862"/>
              <a:gd name="connsiteY5" fmla="*/ 1629540 h 1629540"/>
              <a:gd name="connsiteX6" fmla="*/ 2495843 w 2547862"/>
              <a:gd name="connsiteY6" fmla="*/ 1629540 h 1629540"/>
              <a:gd name="connsiteX7" fmla="*/ 2495843 w 2547862"/>
              <a:gd name="connsiteY7" fmla="*/ 454670 h 1629540"/>
              <a:gd name="connsiteX8" fmla="*/ 2214989 w 2547862"/>
              <a:gd name="connsiteY8" fmla="*/ 173790 h 1629540"/>
              <a:gd name="connsiteX9" fmla="*/ 1595009 w 2547862"/>
              <a:gd name="connsiteY9" fmla="*/ 173790 h 1629540"/>
              <a:gd name="connsiteX10" fmla="*/ 1595009 w 2547862"/>
              <a:gd name="connsiteY10" fmla="*/ 293035 h 1629540"/>
              <a:gd name="connsiteX11" fmla="*/ 1542990 w 2547862"/>
              <a:gd name="connsiteY11" fmla="*/ 293035 h 1629540"/>
              <a:gd name="connsiteX12" fmla="*/ 1542990 w 2547862"/>
              <a:gd name="connsiteY12" fmla="*/ 173790 h 1629540"/>
              <a:gd name="connsiteX13" fmla="*/ 170330 w 2547862"/>
              <a:gd name="connsiteY13" fmla="*/ 173790 h 1629540"/>
              <a:gd name="connsiteX14" fmla="*/ 52491 w 2547862"/>
              <a:gd name="connsiteY14" fmla="*/ 293035 h 1629540"/>
              <a:gd name="connsiteX15" fmla="*/ 0 w 2547862"/>
              <a:gd name="connsiteY15" fmla="*/ 293035 h 1629540"/>
              <a:gd name="connsiteX16" fmla="*/ 170330 w 2547862"/>
              <a:gd name="connsiteY16" fmla="*/ 121707 h 1629540"/>
              <a:gd name="connsiteX17" fmla="*/ 848698 w 2547862"/>
              <a:gd name="connsiteY17" fmla="*/ 121707 h 1629540"/>
              <a:gd name="connsiteX0" fmla="*/ 848698 w 2547862"/>
              <a:gd name="connsiteY0" fmla="*/ 0 h 1629540"/>
              <a:gd name="connsiteX1" fmla="*/ 900835 w 2547862"/>
              <a:gd name="connsiteY1" fmla="*/ 121707 h 1629540"/>
              <a:gd name="connsiteX2" fmla="*/ 2214989 w 2547862"/>
              <a:gd name="connsiteY2" fmla="*/ 121707 h 1629540"/>
              <a:gd name="connsiteX3" fmla="*/ 2547862 w 2547862"/>
              <a:gd name="connsiteY3" fmla="*/ 454670 h 1629540"/>
              <a:gd name="connsiteX4" fmla="*/ 2547862 w 2547862"/>
              <a:gd name="connsiteY4" fmla="*/ 1629540 h 1629540"/>
              <a:gd name="connsiteX5" fmla="*/ 2495843 w 2547862"/>
              <a:gd name="connsiteY5" fmla="*/ 1629540 h 1629540"/>
              <a:gd name="connsiteX6" fmla="*/ 2495843 w 2547862"/>
              <a:gd name="connsiteY6" fmla="*/ 454670 h 1629540"/>
              <a:gd name="connsiteX7" fmla="*/ 2214989 w 2547862"/>
              <a:gd name="connsiteY7" fmla="*/ 173790 h 1629540"/>
              <a:gd name="connsiteX8" fmla="*/ 1595009 w 2547862"/>
              <a:gd name="connsiteY8" fmla="*/ 173790 h 1629540"/>
              <a:gd name="connsiteX9" fmla="*/ 1595009 w 2547862"/>
              <a:gd name="connsiteY9" fmla="*/ 293035 h 1629540"/>
              <a:gd name="connsiteX10" fmla="*/ 1542990 w 2547862"/>
              <a:gd name="connsiteY10" fmla="*/ 293035 h 1629540"/>
              <a:gd name="connsiteX11" fmla="*/ 1542990 w 2547862"/>
              <a:gd name="connsiteY11" fmla="*/ 173790 h 1629540"/>
              <a:gd name="connsiteX12" fmla="*/ 170330 w 2547862"/>
              <a:gd name="connsiteY12" fmla="*/ 173790 h 1629540"/>
              <a:gd name="connsiteX13" fmla="*/ 52491 w 2547862"/>
              <a:gd name="connsiteY13" fmla="*/ 293035 h 1629540"/>
              <a:gd name="connsiteX14" fmla="*/ 0 w 2547862"/>
              <a:gd name="connsiteY14" fmla="*/ 293035 h 1629540"/>
              <a:gd name="connsiteX15" fmla="*/ 170330 w 2547862"/>
              <a:gd name="connsiteY15" fmla="*/ 121707 h 1629540"/>
              <a:gd name="connsiteX16" fmla="*/ 848698 w 2547862"/>
              <a:gd name="connsiteY16" fmla="*/ 121707 h 1629540"/>
              <a:gd name="connsiteX17" fmla="*/ 848698 w 2547862"/>
              <a:gd name="connsiteY17" fmla="*/ 0 h 1629540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95009 w 2547862"/>
              <a:gd name="connsiteY9" fmla="*/ 171328 h 1507833"/>
              <a:gd name="connsiteX10" fmla="*/ 1542990 w 2547862"/>
              <a:gd name="connsiteY10" fmla="*/ 171328 h 1507833"/>
              <a:gd name="connsiteX11" fmla="*/ 1542990 w 2547862"/>
              <a:gd name="connsiteY11" fmla="*/ 52083 h 1507833"/>
              <a:gd name="connsiteX12" fmla="*/ 170330 w 2547862"/>
              <a:gd name="connsiteY12" fmla="*/ 52083 h 1507833"/>
              <a:gd name="connsiteX13" fmla="*/ 52491 w 2547862"/>
              <a:gd name="connsiteY13" fmla="*/ 171328 h 1507833"/>
              <a:gd name="connsiteX14" fmla="*/ 0 w 2547862"/>
              <a:gd name="connsiteY14" fmla="*/ 171328 h 1507833"/>
              <a:gd name="connsiteX15" fmla="*/ 170330 w 2547862"/>
              <a:gd name="connsiteY15" fmla="*/ 0 h 1507833"/>
              <a:gd name="connsiteX16" fmla="*/ 848698 w 2547862"/>
              <a:gd name="connsiteY16" fmla="*/ 0 h 1507833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95009 w 2547862"/>
              <a:gd name="connsiteY9" fmla="*/ 171328 h 1507833"/>
              <a:gd name="connsiteX10" fmla="*/ 1542990 w 2547862"/>
              <a:gd name="connsiteY10" fmla="*/ 52083 h 1507833"/>
              <a:gd name="connsiteX11" fmla="*/ 170330 w 2547862"/>
              <a:gd name="connsiteY11" fmla="*/ 52083 h 1507833"/>
              <a:gd name="connsiteX12" fmla="*/ 52491 w 2547862"/>
              <a:gd name="connsiteY12" fmla="*/ 171328 h 1507833"/>
              <a:gd name="connsiteX13" fmla="*/ 0 w 2547862"/>
              <a:gd name="connsiteY13" fmla="*/ 171328 h 1507833"/>
              <a:gd name="connsiteX14" fmla="*/ 170330 w 2547862"/>
              <a:gd name="connsiteY14" fmla="*/ 0 h 1507833"/>
              <a:gd name="connsiteX15" fmla="*/ 848698 w 2547862"/>
              <a:gd name="connsiteY15" fmla="*/ 0 h 1507833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42990 w 2547862"/>
              <a:gd name="connsiteY9" fmla="*/ 52083 h 1507833"/>
              <a:gd name="connsiteX10" fmla="*/ 170330 w 2547862"/>
              <a:gd name="connsiteY10" fmla="*/ 52083 h 1507833"/>
              <a:gd name="connsiteX11" fmla="*/ 52491 w 2547862"/>
              <a:gd name="connsiteY11" fmla="*/ 171328 h 1507833"/>
              <a:gd name="connsiteX12" fmla="*/ 0 w 2547862"/>
              <a:gd name="connsiteY12" fmla="*/ 171328 h 1507833"/>
              <a:gd name="connsiteX13" fmla="*/ 170330 w 2547862"/>
              <a:gd name="connsiteY13" fmla="*/ 0 h 1507833"/>
              <a:gd name="connsiteX14" fmla="*/ 848698 w 2547862"/>
              <a:gd name="connsiteY14" fmla="*/ 0 h 150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7862" h="1507833">
                <a:moveTo>
                  <a:pt x="848698" y="0"/>
                </a:moveTo>
                <a:lnTo>
                  <a:pt x="900835" y="0"/>
                </a:lnTo>
                <a:lnTo>
                  <a:pt x="2214989" y="0"/>
                </a:lnTo>
                <a:cubicBezTo>
                  <a:pt x="2398411" y="0"/>
                  <a:pt x="2547862" y="149326"/>
                  <a:pt x="2547862" y="332963"/>
                </a:cubicBezTo>
                <a:lnTo>
                  <a:pt x="2547862" y="1507833"/>
                </a:lnTo>
                <a:lnTo>
                  <a:pt x="2495843" y="1507833"/>
                </a:lnTo>
                <a:lnTo>
                  <a:pt x="2495843" y="332963"/>
                </a:lnTo>
                <a:cubicBezTo>
                  <a:pt x="2495843" y="178175"/>
                  <a:pt x="2369984" y="52083"/>
                  <a:pt x="2214989" y="52083"/>
                </a:cubicBezTo>
                <a:lnTo>
                  <a:pt x="1595009" y="52083"/>
                </a:lnTo>
                <a:lnTo>
                  <a:pt x="1542990" y="52083"/>
                </a:lnTo>
                <a:lnTo>
                  <a:pt x="170330" y="52083"/>
                </a:lnTo>
                <a:cubicBezTo>
                  <a:pt x="110290" y="52083"/>
                  <a:pt x="60748" y="111013"/>
                  <a:pt x="52491" y="171328"/>
                </a:cubicBezTo>
                <a:lnTo>
                  <a:pt x="0" y="171328"/>
                </a:lnTo>
                <a:cubicBezTo>
                  <a:pt x="8729" y="83010"/>
                  <a:pt x="81862" y="0"/>
                  <a:pt x="170330" y="0"/>
                </a:cubicBezTo>
                <a:lnTo>
                  <a:pt x="848698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BBCC7687-DF43-45D5-AA6F-C19EF8BB70F0}"/>
              </a:ext>
            </a:extLst>
          </p:cNvPr>
          <p:cNvSpPr/>
          <p:nvPr/>
        </p:nvSpPr>
        <p:spPr>
          <a:xfrm>
            <a:off x="1997712" y="2961423"/>
            <a:ext cx="4016785" cy="3344490"/>
          </a:xfrm>
          <a:custGeom>
            <a:avLst/>
            <a:gdLst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81051 w 4016785"/>
              <a:gd name="connsiteY18" fmla="*/ 309756 h 3463689"/>
              <a:gd name="connsiteX19" fmla="*/ 1528982 w 4016785"/>
              <a:gd name="connsiteY19" fmla="*/ 309756 h 3463689"/>
              <a:gd name="connsiteX20" fmla="*/ 1528982 w 4016785"/>
              <a:gd name="connsiteY20" fmla="*/ 171258 h 3463689"/>
              <a:gd name="connsiteX21" fmla="*/ 171271 w 4016785"/>
              <a:gd name="connsiteY21" fmla="*/ 171258 h 3463689"/>
              <a:gd name="connsiteX22" fmla="*/ 52070 w 4016785"/>
              <a:gd name="connsiteY22" fmla="*/ 290457 h 3463689"/>
              <a:gd name="connsiteX23" fmla="*/ 52070 w 4016785"/>
              <a:gd name="connsiteY23" fmla="*/ 309756 h 3463689"/>
              <a:gd name="connsiteX24" fmla="*/ 0 w 4016785"/>
              <a:gd name="connsiteY24" fmla="*/ 309756 h 3463689"/>
              <a:gd name="connsiteX25" fmla="*/ 0 w 4016785"/>
              <a:gd name="connsiteY25" fmla="*/ 290457 h 3463689"/>
              <a:gd name="connsiteX26" fmla="*/ 171271 w 4016785"/>
              <a:gd name="connsiteY26" fmla="*/ 119199 h 3463689"/>
              <a:gd name="connsiteX27" fmla="*/ 1180674 w 4016785"/>
              <a:gd name="connsiteY27" fmla="*/ 119199 h 3463689"/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28982 w 4016785"/>
              <a:gd name="connsiteY18" fmla="*/ 309756 h 3463689"/>
              <a:gd name="connsiteX19" fmla="*/ 1528982 w 4016785"/>
              <a:gd name="connsiteY19" fmla="*/ 171258 h 3463689"/>
              <a:gd name="connsiteX20" fmla="*/ 171271 w 4016785"/>
              <a:gd name="connsiteY20" fmla="*/ 171258 h 3463689"/>
              <a:gd name="connsiteX21" fmla="*/ 52070 w 4016785"/>
              <a:gd name="connsiteY21" fmla="*/ 290457 h 3463689"/>
              <a:gd name="connsiteX22" fmla="*/ 52070 w 4016785"/>
              <a:gd name="connsiteY22" fmla="*/ 309756 h 3463689"/>
              <a:gd name="connsiteX23" fmla="*/ 0 w 4016785"/>
              <a:gd name="connsiteY23" fmla="*/ 309756 h 3463689"/>
              <a:gd name="connsiteX24" fmla="*/ 0 w 4016785"/>
              <a:gd name="connsiteY24" fmla="*/ 290457 h 3463689"/>
              <a:gd name="connsiteX25" fmla="*/ 171271 w 4016785"/>
              <a:gd name="connsiteY25" fmla="*/ 119199 h 3463689"/>
              <a:gd name="connsiteX26" fmla="*/ 1180674 w 4016785"/>
              <a:gd name="connsiteY26" fmla="*/ 119199 h 3463689"/>
              <a:gd name="connsiteX27" fmla="*/ 1180674 w 4016785"/>
              <a:gd name="connsiteY27" fmla="*/ 0 h 3463689"/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28982 w 4016785"/>
              <a:gd name="connsiteY18" fmla="*/ 171258 h 3463689"/>
              <a:gd name="connsiteX19" fmla="*/ 171271 w 4016785"/>
              <a:gd name="connsiteY19" fmla="*/ 171258 h 3463689"/>
              <a:gd name="connsiteX20" fmla="*/ 52070 w 4016785"/>
              <a:gd name="connsiteY20" fmla="*/ 290457 h 3463689"/>
              <a:gd name="connsiteX21" fmla="*/ 52070 w 4016785"/>
              <a:gd name="connsiteY21" fmla="*/ 309756 h 3463689"/>
              <a:gd name="connsiteX22" fmla="*/ 0 w 4016785"/>
              <a:gd name="connsiteY22" fmla="*/ 309756 h 3463689"/>
              <a:gd name="connsiteX23" fmla="*/ 0 w 4016785"/>
              <a:gd name="connsiteY23" fmla="*/ 290457 h 3463689"/>
              <a:gd name="connsiteX24" fmla="*/ 171271 w 4016785"/>
              <a:gd name="connsiteY24" fmla="*/ 119199 h 3463689"/>
              <a:gd name="connsiteX25" fmla="*/ 1180674 w 4016785"/>
              <a:gd name="connsiteY25" fmla="*/ 119199 h 3463689"/>
              <a:gd name="connsiteX26" fmla="*/ 1180674 w 4016785"/>
              <a:gd name="connsiteY26" fmla="*/ 0 h 3463689"/>
              <a:gd name="connsiteX0" fmla="*/ 1180674 w 4016785"/>
              <a:gd name="connsiteY0" fmla="*/ 0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697569 w 4016785"/>
              <a:gd name="connsiteY3" fmla="*/ 0 h 3463689"/>
              <a:gd name="connsiteX4" fmla="*/ 2749638 w 4016785"/>
              <a:gd name="connsiteY4" fmla="*/ 0 h 3463689"/>
              <a:gd name="connsiteX5" fmla="*/ 2749638 w 4016785"/>
              <a:gd name="connsiteY5" fmla="*/ 119199 h 3463689"/>
              <a:gd name="connsiteX6" fmla="*/ 3683912 w 4016785"/>
              <a:gd name="connsiteY6" fmla="*/ 119199 h 3463689"/>
              <a:gd name="connsiteX7" fmla="*/ 4016785 w 4016785"/>
              <a:gd name="connsiteY7" fmla="*/ 452146 h 3463689"/>
              <a:gd name="connsiteX8" fmla="*/ 4016785 w 4016785"/>
              <a:gd name="connsiteY8" fmla="*/ 3463689 h 3463689"/>
              <a:gd name="connsiteX9" fmla="*/ 3964715 w 4016785"/>
              <a:gd name="connsiteY9" fmla="*/ 3463689 h 3463689"/>
              <a:gd name="connsiteX10" fmla="*/ 3964715 w 4016785"/>
              <a:gd name="connsiteY10" fmla="*/ 452146 h 3463689"/>
              <a:gd name="connsiteX11" fmla="*/ 3683912 w 4016785"/>
              <a:gd name="connsiteY11" fmla="*/ 171258 h 3463689"/>
              <a:gd name="connsiteX12" fmla="*/ 3097945 w 4016785"/>
              <a:gd name="connsiteY12" fmla="*/ 171258 h 3463689"/>
              <a:gd name="connsiteX13" fmla="*/ 3097945 w 4016785"/>
              <a:gd name="connsiteY13" fmla="*/ 309756 h 3463689"/>
              <a:gd name="connsiteX14" fmla="*/ 3045875 w 4016785"/>
              <a:gd name="connsiteY14" fmla="*/ 309756 h 3463689"/>
              <a:gd name="connsiteX15" fmla="*/ 3045875 w 4016785"/>
              <a:gd name="connsiteY15" fmla="*/ 171258 h 3463689"/>
              <a:gd name="connsiteX16" fmla="*/ 1581051 w 4016785"/>
              <a:gd name="connsiteY16" fmla="*/ 171258 h 3463689"/>
              <a:gd name="connsiteX17" fmla="*/ 1528982 w 4016785"/>
              <a:gd name="connsiteY17" fmla="*/ 171258 h 3463689"/>
              <a:gd name="connsiteX18" fmla="*/ 171271 w 4016785"/>
              <a:gd name="connsiteY18" fmla="*/ 171258 h 3463689"/>
              <a:gd name="connsiteX19" fmla="*/ 52070 w 4016785"/>
              <a:gd name="connsiteY19" fmla="*/ 290457 h 3463689"/>
              <a:gd name="connsiteX20" fmla="*/ 52070 w 4016785"/>
              <a:gd name="connsiteY20" fmla="*/ 309756 h 3463689"/>
              <a:gd name="connsiteX21" fmla="*/ 0 w 4016785"/>
              <a:gd name="connsiteY21" fmla="*/ 309756 h 3463689"/>
              <a:gd name="connsiteX22" fmla="*/ 0 w 4016785"/>
              <a:gd name="connsiteY22" fmla="*/ 290457 h 3463689"/>
              <a:gd name="connsiteX23" fmla="*/ 171271 w 4016785"/>
              <a:gd name="connsiteY23" fmla="*/ 119199 h 3463689"/>
              <a:gd name="connsiteX24" fmla="*/ 1180674 w 4016785"/>
              <a:gd name="connsiteY24" fmla="*/ 119199 h 3463689"/>
              <a:gd name="connsiteX25" fmla="*/ 1180674 w 4016785"/>
              <a:gd name="connsiteY25" fmla="*/ 0 h 3463689"/>
              <a:gd name="connsiteX0" fmla="*/ 1180674 w 4016785"/>
              <a:gd name="connsiteY0" fmla="*/ 119199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697569 w 4016785"/>
              <a:gd name="connsiteY3" fmla="*/ 0 h 3463689"/>
              <a:gd name="connsiteX4" fmla="*/ 2749638 w 4016785"/>
              <a:gd name="connsiteY4" fmla="*/ 0 h 3463689"/>
              <a:gd name="connsiteX5" fmla="*/ 2749638 w 4016785"/>
              <a:gd name="connsiteY5" fmla="*/ 119199 h 3463689"/>
              <a:gd name="connsiteX6" fmla="*/ 3683912 w 4016785"/>
              <a:gd name="connsiteY6" fmla="*/ 119199 h 3463689"/>
              <a:gd name="connsiteX7" fmla="*/ 4016785 w 4016785"/>
              <a:gd name="connsiteY7" fmla="*/ 452146 h 3463689"/>
              <a:gd name="connsiteX8" fmla="*/ 4016785 w 4016785"/>
              <a:gd name="connsiteY8" fmla="*/ 3463689 h 3463689"/>
              <a:gd name="connsiteX9" fmla="*/ 3964715 w 4016785"/>
              <a:gd name="connsiteY9" fmla="*/ 3463689 h 3463689"/>
              <a:gd name="connsiteX10" fmla="*/ 3964715 w 4016785"/>
              <a:gd name="connsiteY10" fmla="*/ 452146 h 3463689"/>
              <a:gd name="connsiteX11" fmla="*/ 3683912 w 4016785"/>
              <a:gd name="connsiteY11" fmla="*/ 171258 h 3463689"/>
              <a:gd name="connsiteX12" fmla="*/ 3097945 w 4016785"/>
              <a:gd name="connsiteY12" fmla="*/ 171258 h 3463689"/>
              <a:gd name="connsiteX13" fmla="*/ 3097945 w 4016785"/>
              <a:gd name="connsiteY13" fmla="*/ 309756 h 3463689"/>
              <a:gd name="connsiteX14" fmla="*/ 3045875 w 4016785"/>
              <a:gd name="connsiteY14" fmla="*/ 309756 h 3463689"/>
              <a:gd name="connsiteX15" fmla="*/ 3045875 w 4016785"/>
              <a:gd name="connsiteY15" fmla="*/ 171258 h 3463689"/>
              <a:gd name="connsiteX16" fmla="*/ 1581051 w 4016785"/>
              <a:gd name="connsiteY16" fmla="*/ 171258 h 3463689"/>
              <a:gd name="connsiteX17" fmla="*/ 1528982 w 4016785"/>
              <a:gd name="connsiteY17" fmla="*/ 171258 h 3463689"/>
              <a:gd name="connsiteX18" fmla="*/ 171271 w 4016785"/>
              <a:gd name="connsiteY18" fmla="*/ 171258 h 3463689"/>
              <a:gd name="connsiteX19" fmla="*/ 52070 w 4016785"/>
              <a:gd name="connsiteY19" fmla="*/ 290457 h 3463689"/>
              <a:gd name="connsiteX20" fmla="*/ 52070 w 4016785"/>
              <a:gd name="connsiteY20" fmla="*/ 309756 h 3463689"/>
              <a:gd name="connsiteX21" fmla="*/ 0 w 4016785"/>
              <a:gd name="connsiteY21" fmla="*/ 309756 h 3463689"/>
              <a:gd name="connsiteX22" fmla="*/ 0 w 4016785"/>
              <a:gd name="connsiteY22" fmla="*/ 290457 h 3463689"/>
              <a:gd name="connsiteX23" fmla="*/ 171271 w 4016785"/>
              <a:gd name="connsiteY23" fmla="*/ 119199 h 3463689"/>
              <a:gd name="connsiteX24" fmla="*/ 1180674 w 4016785"/>
              <a:gd name="connsiteY24" fmla="*/ 119199 h 3463689"/>
              <a:gd name="connsiteX0" fmla="*/ 1180674 w 4016785"/>
              <a:gd name="connsiteY0" fmla="*/ 119199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749638 w 4016785"/>
              <a:gd name="connsiteY3" fmla="*/ 0 h 3463689"/>
              <a:gd name="connsiteX4" fmla="*/ 2749638 w 4016785"/>
              <a:gd name="connsiteY4" fmla="*/ 119199 h 3463689"/>
              <a:gd name="connsiteX5" fmla="*/ 3683912 w 4016785"/>
              <a:gd name="connsiteY5" fmla="*/ 119199 h 3463689"/>
              <a:gd name="connsiteX6" fmla="*/ 4016785 w 4016785"/>
              <a:gd name="connsiteY6" fmla="*/ 452146 h 3463689"/>
              <a:gd name="connsiteX7" fmla="*/ 4016785 w 4016785"/>
              <a:gd name="connsiteY7" fmla="*/ 3463689 h 3463689"/>
              <a:gd name="connsiteX8" fmla="*/ 3964715 w 4016785"/>
              <a:gd name="connsiteY8" fmla="*/ 3463689 h 3463689"/>
              <a:gd name="connsiteX9" fmla="*/ 3964715 w 4016785"/>
              <a:gd name="connsiteY9" fmla="*/ 452146 h 3463689"/>
              <a:gd name="connsiteX10" fmla="*/ 3683912 w 4016785"/>
              <a:gd name="connsiteY10" fmla="*/ 171258 h 3463689"/>
              <a:gd name="connsiteX11" fmla="*/ 3097945 w 4016785"/>
              <a:gd name="connsiteY11" fmla="*/ 171258 h 3463689"/>
              <a:gd name="connsiteX12" fmla="*/ 3097945 w 4016785"/>
              <a:gd name="connsiteY12" fmla="*/ 309756 h 3463689"/>
              <a:gd name="connsiteX13" fmla="*/ 3045875 w 4016785"/>
              <a:gd name="connsiteY13" fmla="*/ 309756 h 3463689"/>
              <a:gd name="connsiteX14" fmla="*/ 3045875 w 4016785"/>
              <a:gd name="connsiteY14" fmla="*/ 171258 h 3463689"/>
              <a:gd name="connsiteX15" fmla="*/ 1581051 w 4016785"/>
              <a:gd name="connsiteY15" fmla="*/ 171258 h 3463689"/>
              <a:gd name="connsiteX16" fmla="*/ 1528982 w 4016785"/>
              <a:gd name="connsiteY16" fmla="*/ 171258 h 3463689"/>
              <a:gd name="connsiteX17" fmla="*/ 171271 w 4016785"/>
              <a:gd name="connsiteY17" fmla="*/ 171258 h 3463689"/>
              <a:gd name="connsiteX18" fmla="*/ 52070 w 4016785"/>
              <a:gd name="connsiteY18" fmla="*/ 290457 h 3463689"/>
              <a:gd name="connsiteX19" fmla="*/ 52070 w 4016785"/>
              <a:gd name="connsiteY19" fmla="*/ 309756 h 3463689"/>
              <a:gd name="connsiteX20" fmla="*/ 0 w 4016785"/>
              <a:gd name="connsiteY20" fmla="*/ 309756 h 3463689"/>
              <a:gd name="connsiteX21" fmla="*/ 0 w 4016785"/>
              <a:gd name="connsiteY21" fmla="*/ 290457 h 3463689"/>
              <a:gd name="connsiteX22" fmla="*/ 171271 w 4016785"/>
              <a:gd name="connsiteY22" fmla="*/ 119199 h 3463689"/>
              <a:gd name="connsiteX23" fmla="*/ 1180674 w 4016785"/>
              <a:gd name="connsiteY23" fmla="*/ 119199 h 3463689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97945 w 4016785"/>
              <a:gd name="connsiteY11" fmla="*/ 190557 h 3344490"/>
              <a:gd name="connsiteX12" fmla="*/ 3045875 w 4016785"/>
              <a:gd name="connsiteY12" fmla="*/ 190557 h 3344490"/>
              <a:gd name="connsiteX13" fmla="*/ 3045875 w 4016785"/>
              <a:gd name="connsiteY13" fmla="*/ 52059 h 3344490"/>
              <a:gd name="connsiteX14" fmla="*/ 1581051 w 4016785"/>
              <a:gd name="connsiteY14" fmla="*/ 52059 h 3344490"/>
              <a:gd name="connsiteX15" fmla="*/ 1528982 w 4016785"/>
              <a:gd name="connsiteY15" fmla="*/ 52059 h 3344490"/>
              <a:gd name="connsiteX16" fmla="*/ 171271 w 4016785"/>
              <a:gd name="connsiteY16" fmla="*/ 52059 h 3344490"/>
              <a:gd name="connsiteX17" fmla="*/ 52070 w 4016785"/>
              <a:gd name="connsiteY17" fmla="*/ 171258 h 3344490"/>
              <a:gd name="connsiteX18" fmla="*/ 52070 w 4016785"/>
              <a:gd name="connsiteY18" fmla="*/ 190557 h 3344490"/>
              <a:gd name="connsiteX19" fmla="*/ 0 w 4016785"/>
              <a:gd name="connsiteY19" fmla="*/ 190557 h 3344490"/>
              <a:gd name="connsiteX20" fmla="*/ 0 w 4016785"/>
              <a:gd name="connsiteY20" fmla="*/ 171258 h 3344490"/>
              <a:gd name="connsiteX21" fmla="*/ 171271 w 4016785"/>
              <a:gd name="connsiteY21" fmla="*/ 0 h 3344490"/>
              <a:gd name="connsiteX22" fmla="*/ 1180674 w 4016785"/>
              <a:gd name="connsiteY22" fmla="*/ 0 h 3344490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97945 w 4016785"/>
              <a:gd name="connsiteY11" fmla="*/ 190557 h 3344490"/>
              <a:gd name="connsiteX12" fmla="*/ 3045875 w 4016785"/>
              <a:gd name="connsiteY12" fmla="*/ 52059 h 3344490"/>
              <a:gd name="connsiteX13" fmla="*/ 1581051 w 4016785"/>
              <a:gd name="connsiteY13" fmla="*/ 52059 h 3344490"/>
              <a:gd name="connsiteX14" fmla="*/ 1528982 w 4016785"/>
              <a:gd name="connsiteY14" fmla="*/ 52059 h 3344490"/>
              <a:gd name="connsiteX15" fmla="*/ 171271 w 4016785"/>
              <a:gd name="connsiteY15" fmla="*/ 52059 h 3344490"/>
              <a:gd name="connsiteX16" fmla="*/ 52070 w 4016785"/>
              <a:gd name="connsiteY16" fmla="*/ 171258 h 3344490"/>
              <a:gd name="connsiteX17" fmla="*/ 52070 w 4016785"/>
              <a:gd name="connsiteY17" fmla="*/ 190557 h 3344490"/>
              <a:gd name="connsiteX18" fmla="*/ 0 w 4016785"/>
              <a:gd name="connsiteY18" fmla="*/ 190557 h 3344490"/>
              <a:gd name="connsiteX19" fmla="*/ 0 w 4016785"/>
              <a:gd name="connsiteY19" fmla="*/ 171258 h 3344490"/>
              <a:gd name="connsiteX20" fmla="*/ 171271 w 4016785"/>
              <a:gd name="connsiteY20" fmla="*/ 0 h 3344490"/>
              <a:gd name="connsiteX21" fmla="*/ 1180674 w 4016785"/>
              <a:gd name="connsiteY21" fmla="*/ 0 h 3344490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45875 w 4016785"/>
              <a:gd name="connsiteY11" fmla="*/ 52059 h 3344490"/>
              <a:gd name="connsiteX12" fmla="*/ 1581051 w 4016785"/>
              <a:gd name="connsiteY12" fmla="*/ 52059 h 3344490"/>
              <a:gd name="connsiteX13" fmla="*/ 1528982 w 4016785"/>
              <a:gd name="connsiteY13" fmla="*/ 52059 h 3344490"/>
              <a:gd name="connsiteX14" fmla="*/ 171271 w 4016785"/>
              <a:gd name="connsiteY14" fmla="*/ 52059 h 3344490"/>
              <a:gd name="connsiteX15" fmla="*/ 52070 w 4016785"/>
              <a:gd name="connsiteY15" fmla="*/ 171258 h 3344490"/>
              <a:gd name="connsiteX16" fmla="*/ 52070 w 4016785"/>
              <a:gd name="connsiteY16" fmla="*/ 190557 h 3344490"/>
              <a:gd name="connsiteX17" fmla="*/ 0 w 4016785"/>
              <a:gd name="connsiteY17" fmla="*/ 190557 h 3344490"/>
              <a:gd name="connsiteX18" fmla="*/ 0 w 4016785"/>
              <a:gd name="connsiteY18" fmla="*/ 171258 h 3344490"/>
              <a:gd name="connsiteX19" fmla="*/ 171271 w 4016785"/>
              <a:gd name="connsiteY19" fmla="*/ 0 h 3344490"/>
              <a:gd name="connsiteX20" fmla="*/ 1180674 w 4016785"/>
              <a:gd name="connsiteY20" fmla="*/ 0 h 334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16785" h="3344490">
                <a:moveTo>
                  <a:pt x="1180674" y="0"/>
                </a:moveTo>
                <a:lnTo>
                  <a:pt x="1232744" y="0"/>
                </a:lnTo>
                <a:lnTo>
                  <a:pt x="2697569" y="0"/>
                </a:lnTo>
                <a:lnTo>
                  <a:pt x="2749638" y="0"/>
                </a:lnTo>
                <a:lnTo>
                  <a:pt x="3683912" y="0"/>
                </a:lnTo>
                <a:cubicBezTo>
                  <a:pt x="3867456" y="0"/>
                  <a:pt x="4016785" y="149202"/>
                  <a:pt x="4016785" y="332947"/>
                </a:cubicBezTo>
                <a:lnTo>
                  <a:pt x="4016785" y="3344490"/>
                </a:lnTo>
                <a:lnTo>
                  <a:pt x="3964715" y="3344490"/>
                </a:lnTo>
                <a:lnTo>
                  <a:pt x="3964715" y="332947"/>
                </a:lnTo>
                <a:cubicBezTo>
                  <a:pt x="3964715" y="178231"/>
                  <a:pt x="3838818" y="52059"/>
                  <a:pt x="3683912" y="52059"/>
                </a:cubicBezTo>
                <a:lnTo>
                  <a:pt x="3097945" y="52059"/>
                </a:lnTo>
                <a:lnTo>
                  <a:pt x="3045875" y="52059"/>
                </a:lnTo>
                <a:lnTo>
                  <a:pt x="1581051" y="52059"/>
                </a:lnTo>
                <a:lnTo>
                  <a:pt x="1528982" y="52059"/>
                </a:lnTo>
                <a:lnTo>
                  <a:pt x="171271" y="52059"/>
                </a:lnTo>
                <a:cubicBezTo>
                  <a:pt x="105441" y="52059"/>
                  <a:pt x="52070" y="105414"/>
                  <a:pt x="52070" y="171258"/>
                </a:cubicBezTo>
                <a:lnTo>
                  <a:pt x="52070" y="190557"/>
                </a:lnTo>
                <a:lnTo>
                  <a:pt x="0" y="190557"/>
                </a:lnTo>
                <a:lnTo>
                  <a:pt x="0" y="171258"/>
                </a:lnTo>
                <a:cubicBezTo>
                  <a:pt x="0" y="76871"/>
                  <a:pt x="76803" y="0"/>
                  <a:pt x="171271" y="0"/>
                </a:cubicBezTo>
                <a:lnTo>
                  <a:pt x="11806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DAD78C7B-8905-4FCF-B5D2-ECF09AF58ED7}"/>
              </a:ext>
            </a:extLst>
          </p:cNvPr>
          <p:cNvSpPr/>
          <p:nvPr/>
        </p:nvSpPr>
        <p:spPr>
          <a:xfrm>
            <a:off x="6323546" y="5524665"/>
            <a:ext cx="161405" cy="781247"/>
          </a:xfrm>
          <a:custGeom>
            <a:avLst/>
            <a:gdLst>
              <a:gd name="connsiteX0" fmla="*/ 161405 w 161405"/>
              <a:gd name="connsiteY0" fmla="*/ 0 h 781247"/>
              <a:gd name="connsiteX1" fmla="*/ 161405 w 161405"/>
              <a:gd name="connsiteY1" fmla="*/ 52046 h 781247"/>
              <a:gd name="connsiteX2" fmla="*/ 52046 w 161405"/>
              <a:gd name="connsiteY2" fmla="*/ 161409 h 781247"/>
              <a:gd name="connsiteX3" fmla="*/ 52046 w 161405"/>
              <a:gd name="connsiteY3" fmla="*/ 781247 h 781247"/>
              <a:gd name="connsiteX4" fmla="*/ 0 w 161405"/>
              <a:gd name="connsiteY4" fmla="*/ 781247 h 781247"/>
              <a:gd name="connsiteX5" fmla="*/ 0 w 161405"/>
              <a:gd name="connsiteY5" fmla="*/ 161409 h 781247"/>
              <a:gd name="connsiteX6" fmla="*/ 161405 w 161405"/>
              <a:gd name="connsiteY6" fmla="*/ 0 h 78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405" h="781247">
                <a:moveTo>
                  <a:pt x="161405" y="0"/>
                </a:moveTo>
                <a:lnTo>
                  <a:pt x="161405" y="52046"/>
                </a:lnTo>
                <a:cubicBezTo>
                  <a:pt x="101110" y="52046"/>
                  <a:pt x="52046" y="101116"/>
                  <a:pt x="52046" y="161409"/>
                </a:cubicBezTo>
                <a:lnTo>
                  <a:pt x="52046" y="781247"/>
                </a:lnTo>
                <a:lnTo>
                  <a:pt x="0" y="781247"/>
                </a:lnTo>
                <a:lnTo>
                  <a:pt x="0" y="161409"/>
                </a:lnTo>
                <a:cubicBezTo>
                  <a:pt x="0" y="72457"/>
                  <a:pt x="72222" y="0"/>
                  <a:pt x="1614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05783A4-3993-4562-B07D-C1B69B3835F6}"/>
              </a:ext>
            </a:extLst>
          </p:cNvPr>
          <p:cNvSpPr/>
          <p:nvPr/>
        </p:nvSpPr>
        <p:spPr>
          <a:xfrm>
            <a:off x="6231838" y="4212565"/>
            <a:ext cx="2587294" cy="2093347"/>
          </a:xfrm>
          <a:custGeom>
            <a:avLst/>
            <a:gdLst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1046417 w 2587294"/>
              <a:gd name="connsiteY10" fmla="*/ 308610 h 2225639"/>
              <a:gd name="connsiteX11" fmla="*/ 994312 w 2587294"/>
              <a:gd name="connsiteY11" fmla="*/ 308610 h 2225639"/>
              <a:gd name="connsiteX12" fmla="*/ 994312 w 2587294"/>
              <a:gd name="connsiteY12" fmla="*/ 184600 h 2225639"/>
              <a:gd name="connsiteX13" fmla="*/ 332875 w 2587294"/>
              <a:gd name="connsiteY13" fmla="*/ 184600 h 2225639"/>
              <a:gd name="connsiteX14" fmla="*/ 51986 w 2587294"/>
              <a:gd name="connsiteY14" fmla="*/ 465431 h 2225639"/>
              <a:gd name="connsiteX15" fmla="*/ 51986 w 2587294"/>
              <a:gd name="connsiteY15" fmla="*/ 2225639 h 2225639"/>
              <a:gd name="connsiteX16" fmla="*/ 0 w 2587294"/>
              <a:gd name="connsiteY16" fmla="*/ 2225639 h 2225639"/>
              <a:gd name="connsiteX17" fmla="*/ 0 w 2587294"/>
              <a:gd name="connsiteY17" fmla="*/ 465431 h 2225639"/>
              <a:gd name="connsiteX18" fmla="*/ 332875 w 2587294"/>
              <a:gd name="connsiteY18" fmla="*/ 132501 h 2225639"/>
              <a:gd name="connsiteX19" fmla="*/ 1586514 w 2587294"/>
              <a:gd name="connsiteY19" fmla="*/ 132501 h 2225639"/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1046417 w 2587294"/>
              <a:gd name="connsiteY10" fmla="*/ 308610 h 2225639"/>
              <a:gd name="connsiteX11" fmla="*/ 994312 w 2587294"/>
              <a:gd name="connsiteY11" fmla="*/ 184600 h 2225639"/>
              <a:gd name="connsiteX12" fmla="*/ 332875 w 2587294"/>
              <a:gd name="connsiteY12" fmla="*/ 184600 h 2225639"/>
              <a:gd name="connsiteX13" fmla="*/ 51986 w 2587294"/>
              <a:gd name="connsiteY13" fmla="*/ 465431 h 2225639"/>
              <a:gd name="connsiteX14" fmla="*/ 51986 w 2587294"/>
              <a:gd name="connsiteY14" fmla="*/ 2225639 h 2225639"/>
              <a:gd name="connsiteX15" fmla="*/ 0 w 2587294"/>
              <a:gd name="connsiteY15" fmla="*/ 2225639 h 2225639"/>
              <a:gd name="connsiteX16" fmla="*/ 0 w 2587294"/>
              <a:gd name="connsiteY16" fmla="*/ 465431 h 2225639"/>
              <a:gd name="connsiteX17" fmla="*/ 332875 w 2587294"/>
              <a:gd name="connsiteY17" fmla="*/ 132501 h 2225639"/>
              <a:gd name="connsiteX18" fmla="*/ 1586514 w 2587294"/>
              <a:gd name="connsiteY18" fmla="*/ 132501 h 2225639"/>
              <a:gd name="connsiteX19" fmla="*/ 1586514 w 2587294"/>
              <a:gd name="connsiteY19" fmla="*/ 0 h 2225639"/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994312 w 2587294"/>
              <a:gd name="connsiteY10" fmla="*/ 184600 h 2225639"/>
              <a:gd name="connsiteX11" fmla="*/ 332875 w 2587294"/>
              <a:gd name="connsiteY11" fmla="*/ 184600 h 2225639"/>
              <a:gd name="connsiteX12" fmla="*/ 51986 w 2587294"/>
              <a:gd name="connsiteY12" fmla="*/ 465431 h 2225639"/>
              <a:gd name="connsiteX13" fmla="*/ 51986 w 2587294"/>
              <a:gd name="connsiteY13" fmla="*/ 2225639 h 2225639"/>
              <a:gd name="connsiteX14" fmla="*/ 0 w 2587294"/>
              <a:gd name="connsiteY14" fmla="*/ 2225639 h 2225639"/>
              <a:gd name="connsiteX15" fmla="*/ 0 w 2587294"/>
              <a:gd name="connsiteY15" fmla="*/ 465431 h 2225639"/>
              <a:gd name="connsiteX16" fmla="*/ 332875 w 2587294"/>
              <a:gd name="connsiteY16" fmla="*/ 132501 h 2225639"/>
              <a:gd name="connsiteX17" fmla="*/ 1586514 w 2587294"/>
              <a:gd name="connsiteY17" fmla="*/ 132501 h 2225639"/>
              <a:gd name="connsiteX18" fmla="*/ 1586514 w 2587294"/>
              <a:gd name="connsiteY18" fmla="*/ 0 h 2225639"/>
              <a:gd name="connsiteX0" fmla="*/ 1586514 w 2587294"/>
              <a:gd name="connsiteY0" fmla="*/ 132501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994312 w 2587294"/>
              <a:gd name="connsiteY10" fmla="*/ 184600 h 2225639"/>
              <a:gd name="connsiteX11" fmla="*/ 332875 w 2587294"/>
              <a:gd name="connsiteY11" fmla="*/ 184600 h 2225639"/>
              <a:gd name="connsiteX12" fmla="*/ 51986 w 2587294"/>
              <a:gd name="connsiteY12" fmla="*/ 465431 h 2225639"/>
              <a:gd name="connsiteX13" fmla="*/ 51986 w 2587294"/>
              <a:gd name="connsiteY13" fmla="*/ 2225639 h 2225639"/>
              <a:gd name="connsiteX14" fmla="*/ 0 w 2587294"/>
              <a:gd name="connsiteY14" fmla="*/ 2225639 h 2225639"/>
              <a:gd name="connsiteX15" fmla="*/ 0 w 2587294"/>
              <a:gd name="connsiteY15" fmla="*/ 465431 h 2225639"/>
              <a:gd name="connsiteX16" fmla="*/ 332875 w 2587294"/>
              <a:gd name="connsiteY16" fmla="*/ 132501 h 2225639"/>
              <a:gd name="connsiteX17" fmla="*/ 1586514 w 2587294"/>
              <a:gd name="connsiteY17" fmla="*/ 132501 h 2225639"/>
              <a:gd name="connsiteX0" fmla="*/ 1586514 w 2587294"/>
              <a:gd name="connsiteY0" fmla="*/ 209 h 2093347"/>
              <a:gd name="connsiteX1" fmla="*/ 1638620 w 2587294"/>
              <a:gd name="connsiteY1" fmla="*/ 0 h 2093347"/>
              <a:gd name="connsiteX2" fmla="*/ 2416006 w 2587294"/>
              <a:gd name="connsiteY2" fmla="*/ 0 h 2093347"/>
              <a:gd name="connsiteX3" fmla="*/ 2587294 w 2587294"/>
              <a:gd name="connsiteY3" fmla="*/ 171287 h 2093347"/>
              <a:gd name="connsiteX4" fmla="*/ 2587294 w 2587294"/>
              <a:gd name="connsiteY4" fmla="*/ 176109 h 2093347"/>
              <a:gd name="connsiteX5" fmla="*/ 2535308 w 2587294"/>
              <a:gd name="connsiteY5" fmla="*/ 176109 h 2093347"/>
              <a:gd name="connsiteX6" fmla="*/ 2535308 w 2587294"/>
              <a:gd name="connsiteY6" fmla="*/ 171287 h 2093347"/>
              <a:gd name="connsiteX7" fmla="*/ 2416006 w 2587294"/>
              <a:gd name="connsiteY7" fmla="*/ 51994 h 2093347"/>
              <a:gd name="connsiteX8" fmla="*/ 1046417 w 2587294"/>
              <a:gd name="connsiteY8" fmla="*/ 51994 h 2093347"/>
              <a:gd name="connsiteX9" fmla="*/ 994312 w 2587294"/>
              <a:gd name="connsiteY9" fmla="*/ 52308 h 2093347"/>
              <a:gd name="connsiteX10" fmla="*/ 332875 w 2587294"/>
              <a:gd name="connsiteY10" fmla="*/ 52308 h 2093347"/>
              <a:gd name="connsiteX11" fmla="*/ 51986 w 2587294"/>
              <a:gd name="connsiteY11" fmla="*/ 333139 h 2093347"/>
              <a:gd name="connsiteX12" fmla="*/ 51986 w 2587294"/>
              <a:gd name="connsiteY12" fmla="*/ 2093347 h 2093347"/>
              <a:gd name="connsiteX13" fmla="*/ 0 w 2587294"/>
              <a:gd name="connsiteY13" fmla="*/ 2093347 h 2093347"/>
              <a:gd name="connsiteX14" fmla="*/ 0 w 2587294"/>
              <a:gd name="connsiteY14" fmla="*/ 333139 h 2093347"/>
              <a:gd name="connsiteX15" fmla="*/ 332875 w 2587294"/>
              <a:gd name="connsiteY15" fmla="*/ 209 h 2093347"/>
              <a:gd name="connsiteX16" fmla="*/ 1586514 w 2587294"/>
              <a:gd name="connsiteY16" fmla="*/ 209 h 209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87294" h="2093347">
                <a:moveTo>
                  <a:pt x="1586514" y="209"/>
                </a:moveTo>
                <a:lnTo>
                  <a:pt x="1638620" y="0"/>
                </a:lnTo>
                <a:lnTo>
                  <a:pt x="2416006" y="0"/>
                </a:lnTo>
                <a:cubicBezTo>
                  <a:pt x="2510514" y="0"/>
                  <a:pt x="2587294" y="76838"/>
                  <a:pt x="2587294" y="171287"/>
                </a:cubicBezTo>
                <a:lnTo>
                  <a:pt x="2587294" y="176109"/>
                </a:lnTo>
                <a:lnTo>
                  <a:pt x="2535308" y="176109"/>
                </a:lnTo>
                <a:lnTo>
                  <a:pt x="2535308" y="171287"/>
                </a:lnTo>
                <a:cubicBezTo>
                  <a:pt x="2535308" y="105455"/>
                  <a:pt x="2481886" y="51994"/>
                  <a:pt x="2416006" y="51994"/>
                </a:cubicBezTo>
                <a:lnTo>
                  <a:pt x="1046417" y="51994"/>
                </a:lnTo>
                <a:lnTo>
                  <a:pt x="994312" y="52308"/>
                </a:lnTo>
                <a:lnTo>
                  <a:pt x="332875" y="52308"/>
                </a:lnTo>
                <a:cubicBezTo>
                  <a:pt x="178116" y="52308"/>
                  <a:pt x="51986" y="178100"/>
                  <a:pt x="51986" y="333139"/>
                </a:cubicBezTo>
                <a:lnTo>
                  <a:pt x="51986" y="2093347"/>
                </a:lnTo>
                <a:lnTo>
                  <a:pt x="0" y="2093347"/>
                </a:lnTo>
                <a:lnTo>
                  <a:pt x="0" y="333139"/>
                </a:lnTo>
                <a:cubicBezTo>
                  <a:pt x="0" y="149483"/>
                  <a:pt x="149249" y="209"/>
                  <a:pt x="332875" y="209"/>
                </a:cubicBezTo>
                <a:lnTo>
                  <a:pt x="1586514" y="20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0BCD9D-92DE-4C05-B0E2-004D8CE843AD}"/>
              </a:ext>
            </a:extLst>
          </p:cNvPr>
          <p:cNvSpPr/>
          <p:nvPr/>
        </p:nvSpPr>
        <p:spPr>
          <a:xfrm>
            <a:off x="6147470" y="2515915"/>
            <a:ext cx="4030770" cy="3789998"/>
          </a:xfrm>
          <a:custGeom>
            <a:avLst/>
            <a:gdLst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85859 w 4030770"/>
              <a:gd name="connsiteY12" fmla="*/ 280564 h 3899299"/>
              <a:gd name="connsiteX13" fmla="*/ 933795 w 4030770"/>
              <a:gd name="connsiteY13" fmla="*/ 280564 h 3899299"/>
              <a:gd name="connsiteX14" fmla="*/ 933795 w 4030770"/>
              <a:gd name="connsiteY14" fmla="*/ 161393 h 3899299"/>
              <a:gd name="connsiteX15" fmla="*/ 332912 w 4030770"/>
              <a:gd name="connsiteY15" fmla="*/ 161393 h 3899299"/>
              <a:gd name="connsiteX16" fmla="*/ 52064 w 4030770"/>
              <a:gd name="connsiteY16" fmla="*/ 442323 h 3899299"/>
              <a:gd name="connsiteX17" fmla="*/ 52064 w 4030770"/>
              <a:gd name="connsiteY17" fmla="*/ 3899299 h 3899299"/>
              <a:gd name="connsiteX18" fmla="*/ 0 w 4030770"/>
              <a:gd name="connsiteY18" fmla="*/ 3899299 h 3899299"/>
              <a:gd name="connsiteX19" fmla="*/ 0 w 4030770"/>
              <a:gd name="connsiteY19" fmla="*/ 442323 h 3899299"/>
              <a:gd name="connsiteX20" fmla="*/ 332912 w 4030770"/>
              <a:gd name="connsiteY20" fmla="*/ 109301 h 3899299"/>
              <a:gd name="connsiteX21" fmla="*/ 2868005 w 4030770"/>
              <a:gd name="connsiteY21" fmla="*/ 109301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33795 w 4030770"/>
              <a:gd name="connsiteY12" fmla="*/ 280564 h 3899299"/>
              <a:gd name="connsiteX13" fmla="*/ 933795 w 4030770"/>
              <a:gd name="connsiteY13" fmla="*/ 161393 h 3899299"/>
              <a:gd name="connsiteX14" fmla="*/ 332912 w 4030770"/>
              <a:gd name="connsiteY14" fmla="*/ 161393 h 3899299"/>
              <a:gd name="connsiteX15" fmla="*/ 52064 w 4030770"/>
              <a:gd name="connsiteY15" fmla="*/ 442323 h 3899299"/>
              <a:gd name="connsiteX16" fmla="*/ 52064 w 4030770"/>
              <a:gd name="connsiteY16" fmla="*/ 3899299 h 3899299"/>
              <a:gd name="connsiteX17" fmla="*/ 0 w 4030770"/>
              <a:gd name="connsiteY17" fmla="*/ 3899299 h 3899299"/>
              <a:gd name="connsiteX18" fmla="*/ 0 w 4030770"/>
              <a:gd name="connsiteY18" fmla="*/ 442323 h 3899299"/>
              <a:gd name="connsiteX19" fmla="*/ 332912 w 4030770"/>
              <a:gd name="connsiteY19" fmla="*/ 109301 h 3899299"/>
              <a:gd name="connsiteX20" fmla="*/ 2868005 w 4030770"/>
              <a:gd name="connsiteY20" fmla="*/ 109301 h 3899299"/>
              <a:gd name="connsiteX21" fmla="*/ 2868005 w 4030770"/>
              <a:gd name="connsiteY21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33795 w 4030770"/>
              <a:gd name="connsiteY12" fmla="*/ 161393 h 3899299"/>
              <a:gd name="connsiteX13" fmla="*/ 332912 w 4030770"/>
              <a:gd name="connsiteY13" fmla="*/ 161393 h 3899299"/>
              <a:gd name="connsiteX14" fmla="*/ 52064 w 4030770"/>
              <a:gd name="connsiteY14" fmla="*/ 442323 h 3899299"/>
              <a:gd name="connsiteX15" fmla="*/ 52064 w 4030770"/>
              <a:gd name="connsiteY15" fmla="*/ 3899299 h 3899299"/>
              <a:gd name="connsiteX16" fmla="*/ 0 w 4030770"/>
              <a:gd name="connsiteY16" fmla="*/ 3899299 h 3899299"/>
              <a:gd name="connsiteX17" fmla="*/ 0 w 4030770"/>
              <a:gd name="connsiteY17" fmla="*/ 442323 h 3899299"/>
              <a:gd name="connsiteX18" fmla="*/ 332912 w 4030770"/>
              <a:gd name="connsiteY18" fmla="*/ 109301 h 3899299"/>
              <a:gd name="connsiteX19" fmla="*/ 2868005 w 4030770"/>
              <a:gd name="connsiteY19" fmla="*/ 109301 h 3899299"/>
              <a:gd name="connsiteX20" fmla="*/ 2868005 w 4030770"/>
              <a:gd name="connsiteY20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161393 h 3899299"/>
              <a:gd name="connsiteX10" fmla="*/ 985859 w 4030770"/>
              <a:gd name="connsiteY10" fmla="*/ 161393 h 3899299"/>
              <a:gd name="connsiteX11" fmla="*/ 933795 w 4030770"/>
              <a:gd name="connsiteY11" fmla="*/ 161393 h 3899299"/>
              <a:gd name="connsiteX12" fmla="*/ 332912 w 4030770"/>
              <a:gd name="connsiteY12" fmla="*/ 161393 h 3899299"/>
              <a:gd name="connsiteX13" fmla="*/ 52064 w 4030770"/>
              <a:gd name="connsiteY13" fmla="*/ 442323 h 3899299"/>
              <a:gd name="connsiteX14" fmla="*/ 52064 w 4030770"/>
              <a:gd name="connsiteY14" fmla="*/ 3899299 h 3899299"/>
              <a:gd name="connsiteX15" fmla="*/ 0 w 4030770"/>
              <a:gd name="connsiteY15" fmla="*/ 3899299 h 3899299"/>
              <a:gd name="connsiteX16" fmla="*/ 0 w 4030770"/>
              <a:gd name="connsiteY16" fmla="*/ 442323 h 3899299"/>
              <a:gd name="connsiteX17" fmla="*/ 332912 w 4030770"/>
              <a:gd name="connsiteY17" fmla="*/ 109301 h 3899299"/>
              <a:gd name="connsiteX18" fmla="*/ 2868005 w 4030770"/>
              <a:gd name="connsiteY18" fmla="*/ 109301 h 3899299"/>
              <a:gd name="connsiteX19" fmla="*/ 2868005 w 4030770"/>
              <a:gd name="connsiteY19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462875 w 4030770"/>
              <a:gd name="connsiteY8" fmla="*/ 161393 h 3899299"/>
              <a:gd name="connsiteX9" fmla="*/ 985859 w 4030770"/>
              <a:gd name="connsiteY9" fmla="*/ 161393 h 3899299"/>
              <a:gd name="connsiteX10" fmla="*/ 933795 w 4030770"/>
              <a:gd name="connsiteY10" fmla="*/ 161393 h 3899299"/>
              <a:gd name="connsiteX11" fmla="*/ 332912 w 4030770"/>
              <a:gd name="connsiteY11" fmla="*/ 161393 h 3899299"/>
              <a:gd name="connsiteX12" fmla="*/ 52064 w 4030770"/>
              <a:gd name="connsiteY12" fmla="*/ 442323 h 3899299"/>
              <a:gd name="connsiteX13" fmla="*/ 52064 w 4030770"/>
              <a:gd name="connsiteY13" fmla="*/ 3899299 h 3899299"/>
              <a:gd name="connsiteX14" fmla="*/ 0 w 4030770"/>
              <a:gd name="connsiteY14" fmla="*/ 3899299 h 3899299"/>
              <a:gd name="connsiteX15" fmla="*/ 0 w 4030770"/>
              <a:gd name="connsiteY15" fmla="*/ 442323 h 3899299"/>
              <a:gd name="connsiteX16" fmla="*/ 332912 w 4030770"/>
              <a:gd name="connsiteY16" fmla="*/ 109301 h 3899299"/>
              <a:gd name="connsiteX17" fmla="*/ 2868005 w 4030770"/>
              <a:gd name="connsiteY17" fmla="*/ 109301 h 3899299"/>
              <a:gd name="connsiteX18" fmla="*/ 2868005 w 4030770"/>
              <a:gd name="connsiteY18" fmla="*/ 0 h 3899299"/>
              <a:gd name="connsiteX0" fmla="*/ 2868005 w 4030770"/>
              <a:gd name="connsiteY0" fmla="*/ 0 h 3899299"/>
              <a:gd name="connsiteX1" fmla="*/ 2919882 w 4030770"/>
              <a:gd name="connsiteY1" fmla="*/ 109301 h 3899299"/>
              <a:gd name="connsiteX2" fmla="*/ 3860395 w 4030770"/>
              <a:gd name="connsiteY2" fmla="*/ 109301 h 3899299"/>
              <a:gd name="connsiteX3" fmla="*/ 4030770 w 4030770"/>
              <a:gd name="connsiteY3" fmla="*/ 280564 h 3899299"/>
              <a:gd name="connsiteX4" fmla="*/ 3978333 w 4030770"/>
              <a:gd name="connsiteY4" fmla="*/ 280564 h 3899299"/>
              <a:gd name="connsiteX5" fmla="*/ 3860395 w 4030770"/>
              <a:gd name="connsiteY5" fmla="*/ 161393 h 3899299"/>
              <a:gd name="connsiteX6" fmla="*/ 2514939 w 4030770"/>
              <a:gd name="connsiteY6" fmla="*/ 161393 h 3899299"/>
              <a:gd name="connsiteX7" fmla="*/ 2462875 w 4030770"/>
              <a:gd name="connsiteY7" fmla="*/ 161393 h 3899299"/>
              <a:gd name="connsiteX8" fmla="*/ 985859 w 4030770"/>
              <a:gd name="connsiteY8" fmla="*/ 161393 h 3899299"/>
              <a:gd name="connsiteX9" fmla="*/ 933795 w 4030770"/>
              <a:gd name="connsiteY9" fmla="*/ 161393 h 3899299"/>
              <a:gd name="connsiteX10" fmla="*/ 332912 w 4030770"/>
              <a:gd name="connsiteY10" fmla="*/ 161393 h 3899299"/>
              <a:gd name="connsiteX11" fmla="*/ 52064 w 4030770"/>
              <a:gd name="connsiteY11" fmla="*/ 442323 h 3899299"/>
              <a:gd name="connsiteX12" fmla="*/ 52064 w 4030770"/>
              <a:gd name="connsiteY12" fmla="*/ 3899299 h 3899299"/>
              <a:gd name="connsiteX13" fmla="*/ 0 w 4030770"/>
              <a:gd name="connsiteY13" fmla="*/ 3899299 h 3899299"/>
              <a:gd name="connsiteX14" fmla="*/ 0 w 4030770"/>
              <a:gd name="connsiteY14" fmla="*/ 442323 h 3899299"/>
              <a:gd name="connsiteX15" fmla="*/ 332912 w 4030770"/>
              <a:gd name="connsiteY15" fmla="*/ 109301 h 3899299"/>
              <a:gd name="connsiteX16" fmla="*/ 2868005 w 4030770"/>
              <a:gd name="connsiteY16" fmla="*/ 109301 h 3899299"/>
              <a:gd name="connsiteX17" fmla="*/ 2868005 w 4030770"/>
              <a:gd name="connsiteY17" fmla="*/ 0 h 3899299"/>
              <a:gd name="connsiteX0" fmla="*/ 2868005 w 4030770"/>
              <a:gd name="connsiteY0" fmla="*/ 0 h 3789998"/>
              <a:gd name="connsiteX1" fmla="*/ 2919882 w 4030770"/>
              <a:gd name="connsiteY1" fmla="*/ 0 h 3789998"/>
              <a:gd name="connsiteX2" fmla="*/ 3860395 w 4030770"/>
              <a:gd name="connsiteY2" fmla="*/ 0 h 3789998"/>
              <a:gd name="connsiteX3" fmla="*/ 4030770 w 4030770"/>
              <a:gd name="connsiteY3" fmla="*/ 171263 h 3789998"/>
              <a:gd name="connsiteX4" fmla="*/ 3978333 w 4030770"/>
              <a:gd name="connsiteY4" fmla="*/ 171263 h 3789998"/>
              <a:gd name="connsiteX5" fmla="*/ 3860395 w 4030770"/>
              <a:gd name="connsiteY5" fmla="*/ 52092 h 3789998"/>
              <a:gd name="connsiteX6" fmla="*/ 2514939 w 4030770"/>
              <a:gd name="connsiteY6" fmla="*/ 52092 h 3789998"/>
              <a:gd name="connsiteX7" fmla="*/ 2462875 w 4030770"/>
              <a:gd name="connsiteY7" fmla="*/ 52092 h 3789998"/>
              <a:gd name="connsiteX8" fmla="*/ 985859 w 4030770"/>
              <a:gd name="connsiteY8" fmla="*/ 52092 h 3789998"/>
              <a:gd name="connsiteX9" fmla="*/ 933795 w 4030770"/>
              <a:gd name="connsiteY9" fmla="*/ 52092 h 3789998"/>
              <a:gd name="connsiteX10" fmla="*/ 332912 w 4030770"/>
              <a:gd name="connsiteY10" fmla="*/ 52092 h 3789998"/>
              <a:gd name="connsiteX11" fmla="*/ 52064 w 4030770"/>
              <a:gd name="connsiteY11" fmla="*/ 333022 h 3789998"/>
              <a:gd name="connsiteX12" fmla="*/ 52064 w 4030770"/>
              <a:gd name="connsiteY12" fmla="*/ 3789998 h 3789998"/>
              <a:gd name="connsiteX13" fmla="*/ 0 w 4030770"/>
              <a:gd name="connsiteY13" fmla="*/ 3789998 h 3789998"/>
              <a:gd name="connsiteX14" fmla="*/ 0 w 4030770"/>
              <a:gd name="connsiteY14" fmla="*/ 333022 h 3789998"/>
              <a:gd name="connsiteX15" fmla="*/ 332912 w 4030770"/>
              <a:gd name="connsiteY15" fmla="*/ 0 h 3789998"/>
              <a:gd name="connsiteX16" fmla="*/ 2868005 w 4030770"/>
              <a:gd name="connsiteY16" fmla="*/ 0 h 378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30770" h="3789998">
                <a:moveTo>
                  <a:pt x="2868005" y="0"/>
                </a:moveTo>
                <a:lnTo>
                  <a:pt x="2919882" y="0"/>
                </a:lnTo>
                <a:lnTo>
                  <a:pt x="3860395" y="0"/>
                </a:lnTo>
                <a:cubicBezTo>
                  <a:pt x="3949222" y="0"/>
                  <a:pt x="4021999" y="82982"/>
                  <a:pt x="4030770" y="171263"/>
                </a:cubicBezTo>
                <a:lnTo>
                  <a:pt x="3978333" y="171263"/>
                </a:lnTo>
                <a:cubicBezTo>
                  <a:pt x="3969935" y="110947"/>
                  <a:pt x="3920297" y="52092"/>
                  <a:pt x="3860395" y="52092"/>
                </a:cubicBezTo>
                <a:lnTo>
                  <a:pt x="2514939" y="52092"/>
                </a:lnTo>
                <a:lnTo>
                  <a:pt x="2462875" y="52092"/>
                </a:lnTo>
                <a:lnTo>
                  <a:pt x="985859" y="52092"/>
                </a:lnTo>
                <a:lnTo>
                  <a:pt x="933795" y="52092"/>
                </a:lnTo>
                <a:lnTo>
                  <a:pt x="332912" y="52092"/>
                </a:lnTo>
                <a:cubicBezTo>
                  <a:pt x="178213" y="52092"/>
                  <a:pt x="52064" y="178026"/>
                  <a:pt x="52064" y="333022"/>
                </a:cubicBezTo>
                <a:lnTo>
                  <a:pt x="52064" y="3789998"/>
                </a:lnTo>
                <a:lnTo>
                  <a:pt x="0" y="3789998"/>
                </a:lnTo>
                <a:lnTo>
                  <a:pt x="0" y="333022"/>
                </a:lnTo>
                <a:cubicBezTo>
                  <a:pt x="0" y="149330"/>
                  <a:pt x="149288" y="0"/>
                  <a:pt x="332912" y="0"/>
                </a:cubicBezTo>
                <a:lnTo>
                  <a:pt x="2868005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5353100-331E-44D7-A858-47697B09D8D6}"/>
              </a:ext>
            </a:extLst>
          </p:cNvPr>
          <p:cNvSpPr/>
          <p:nvPr/>
        </p:nvSpPr>
        <p:spPr>
          <a:xfrm>
            <a:off x="6055763" y="1581246"/>
            <a:ext cx="413144" cy="4724665"/>
          </a:xfrm>
          <a:custGeom>
            <a:avLst/>
            <a:gdLst>
              <a:gd name="connsiteX0" fmla="*/ 332906 w 413144"/>
              <a:gd name="connsiteY0" fmla="*/ 0 h 4724665"/>
              <a:gd name="connsiteX1" fmla="*/ 413144 w 413144"/>
              <a:gd name="connsiteY1" fmla="*/ 0 h 4724665"/>
              <a:gd name="connsiteX2" fmla="*/ 413144 w 413144"/>
              <a:gd name="connsiteY2" fmla="*/ 51983 h 4724665"/>
              <a:gd name="connsiteX3" fmla="*/ 332906 w 413144"/>
              <a:gd name="connsiteY3" fmla="*/ 51983 h 4724665"/>
              <a:gd name="connsiteX4" fmla="*/ 52044 w 413144"/>
              <a:gd name="connsiteY4" fmla="*/ 332825 h 4724665"/>
              <a:gd name="connsiteX5" fmla="*/ 52044 w 413144"/>
              <a:gd name="connsiteY5" fmla="*/ 4724665 h 4724665"/>
              <a:gd name="connsiteX6" fmla="*/ 0 w 413144"/>
              <a:gd name="connsiteY6" fmla="*/ 4724665 h 4724665"/>
              <a:gd name="connsiteX7" fmla="*/ 0 w 413144"/>
              <a:gd name="connsiteY7" fmla="*/ 332825 h 4724665"/>
              <a:gd name="connsiteX8" fmla="*/ 332906 w 413144"/>
              <a:gd name="connsiteY8" fmla="*/ 0 h 47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144" h="4724665">
                <a:moveTo>
                  <a:pt x="332906" y="0"/>
                </a:moveTo>
                <a:lnTo>
                  <a:pt x="413144" y="0"/>
                </a:lnTo>
                <a:lnTo>
                  <a:pt x="413144" y="51983"/>
                </a:lnTo>
                <a:lnTo>
                  <a:pt x="332906" y="51983"/>
                </a:lnTo>
                <a:cubicBezTo>
                  <a:pt x="178149" y="51983"/>
                  <a:pt x="52044" y="177976"/>
                  <a:pt x="52044" y="332825"/>
                </a:cubicBezTo>
                <a:lnTo>
                  <a:pt x="52044" y="4724665"/>
                </a:lnTo>
                <a:lnTo>
                  <a:pt x="0" y="4724665"/>
                </a:lnTo>
                <a:lnTo>
                  <a:pt x="0" y="332825"/>
                </a:lnTo>
                <a:cubicBezTo>
                  <a:pt x="0" y="149342"/>
                  <a:pt x="149248" y="0"/>
                  <a:pt x="33290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D9A8125-A9A4-493C-95AA-EA7233B7FF45}"/>
              </a:ext>
            </a:extLst>
          </p:cNvPr>
          <p:cNvSpPr txBox="1"/>
          <p:nvPr/>
        </p:nvSpPr>
        <p:spPr>
          <a:xfrm>
            <a:off x="9866915" y="3792775"/>
            <a:ext cx="18905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/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4AB852C-93C9-4109-99CD-C03E063D20AB}"/>
              </a:ext>
            </a:extLst>
          </p:cNvPr>
          <p:cNvSpPr txBox="1"/>
          <p:nvPr/>
        </p:nvSpPr>
        <p:spPr>
          <a:xfrm>
            <a:off x="9871933" y="4249954"/>
            <a:ext cx="188558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369CD56-1870-4FBE-8371-184DC5C2E894}"/>
              </a:ext>
            </a:extLst>
          </p:cNvPr>
          <p:cNvSpPr txBox="1"/>
          <p:nvPr/>
        </p:nvSpPr>
        <p:spPr>
          <a:xfrm>
            <a:off x="434487" y="4143504"/>
            <a:ext cx="18905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/>
              <a:t>Lorem Ipsum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966B325-011A-482B-85DC-1E4748AEFDB5}"/>
              </a:ext>
            </a:extLst>
          </p:cNvPr>
          <p:cNvSpPr txBox="1"/>
          <p:nvPr/>
        </p:nvSpPr>
        <p:spPr>
          <a:xfrm>
            <a:off x="434487" y="4600683"/>
            <a:ext cx="188558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1B377FC-31CF-4749-80E0-5F84711B7E34}"/>
              </a:ext>
            </a:extLst>
          </p:cNvPr>
          <p:cNvSpPr txBox="1"/>
          <p:nvPr/>
        </p:nvSpPr>
        <p:spPr>
          <a:xfrm>
            <a:off x="434487" y="1007308"/>
            <a:ext cx="51771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EE4698-F2CD-4F55-9499-1EB5DD791ACF}"/>
              </a:ext>
            </a:extLst>
          </p:cNvPr>
          <p:cNvSpPr txBox="1"/>
          <p:nvPr/>
        </p:nvSpPr>
        <p:spPr>
          <a:xfrm>
            <a:off x="434487" y="1464487"/>
            <a:ext cx="516343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2EDD7-F4AC-44AD-A271-2A95BD683396}"/>
              </a:ext>
            </a:extLst>
          </p:cNvPr>
          <p:cNvSpPr/>
          <p:nvPr/>
        </p:nvSpPr>
        <p:spPr>
          <a:xfrm>
            <a:off x="2731370" y="4955946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9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187" y="0"/>
                </a:lnTo>
                <a:lnTo>
                  <a:pt x="10359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91311BE-28AC-4C89-8DB2-BD62C6339A15}"/>
              </a:ext>
            </a:extLst>
          </p:cNvPr>
          <p:cNvSpPr/>
          <p:nvPr/>
        </p:nvSpPr>
        <p:spPr>
          <a:xfrm>
            <a:off x="3579664" y="4057345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EDF2CBE-7BBD-483A-8CA1-8F2C3E6C9995}"/>
              </a:ext>
            </a:extLst>
          </p:cNvPr>
          <p:cNvSpPr/>
          <p:nvPr/>
        </p:nvSpPr>
        <p:spPr>
          <a:xfrm>
            <a:off x="4267469" y="4955946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28645FF-4F0E-4707-AD73-24F577C4F216}"/>
              </a:ext>
            </a:extLst>
          </p:cNvPr>
          <p:cNvSpPr/>
          <p:nvPr/>
        </p:nvSpPr>
        <p:spPr>
          <a:xfrm>
            <a:off x="2525029" y="222319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  <a:defRPr sz="3000">
                <a:solidFill>
                  <a:srgbClr val="FFFFFF"/>
                </a:solidFill>
              </a:defRPr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68E1E12-33B9-49D9-81C4-538E0868C991}"/>
              </a:ext>
            </a:extLst>
          </p:cNvPr>
          <p:cNvSpPr/>
          <p:nvPr/>
        </p:nvSpPr>
        <p:spPr>
          <a:xfrm>
            <a:off x="4038200" y="222319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12" y="21600"/>
                </a:move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1355389-6155-49F7-872B-001D44F22D9E}"/>
              </a:ext>
            </a:extLst>
          </p:cNvPr>
          <p:cNvSpPr/>
          <p:nvPr/>
        </p:nvSpPr>
        <p:spPr>
          <a:xfrm>
            <a:off x="4382103" y="314027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/>
              <a:t>Lorem Ipsum</a:t>
            </a:r>
            <a:endParaRPr lang="en-US" sz="2000" b="1" dirty="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20BB19-C029-4BF9-9201-BCA0D11DD41D}"/>
              </a:ext>
            </a:extLst>
          </p:cNvPr>
          <p:cNvSpPr/>
          <p:nvPr/>
        </p:nvSpPr>
        <p:spPr>
          <a:xfrm>
            <a:off x="2868932" y="314027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/>
              <a:t>Lorem Ipsum</a:t>
            </a:r>
            <a:endParaRPr lang="en-US" sz="2000" b="1" dirty="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6502DB3-A46C-450E-AD4E-7EEF8EEAB2F2}"/>
              </a:ext>
            </a:extLst>
          </p:cNvPr>
          <p:cNvSpPr/>
          <p:nvPr/>
        </p:nvSpPr>
        <p:spPr>
          <a:xfrm>
            <a:off x="1355760" y="3140271"/>
            <a:ext cx="136483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5" y="0"/>
                </a:lnTo>
                <a:cubicBezTo>
                  <a:pt x="1807" y="0"/>
                  <a:pt x="0" y="3981"/>
                  <a:pt x="0" y="8889"/>
                </a:cubicBezTo>
                <a:lnTo>
                  <a:pt x="0" y="21600"/>
                </a:lnTo>
                <a:lnTo>
                  <a:pt x="17565" y="21600"/>
                </a:lnTo>
                <a:cubicBezTo>
                  <a:pt x="19793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5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59B763D-24D5-4945-B1C2-0BA4E84994D1}"/>
              </a:ext>
            </a:extLst>
          </p:cNvPr>
          <p:cNvSpPr/>
          <p:nvPr/>
        </p:nvSpPr>
        <p:spPr>
          <a:xfrm>
            <a:off x="6484032" y="524954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B0CE6EF-BC5C-4502-81DA-9F3827AED579}"/>
              </a:ext>
            </a:extLst>
          </p:cNvPr>
          <p:cNvSpPr/>
          <p:nvPr/>
        </p:nvSpPr>
        <p:spPr>
          <a:xfrm>
            <a:off x="7171839" y="3461247"/>
            <a:ext cx="1364607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3" y="0"/>
                  <a:pt x="17565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7" y="21600"/>
                  <a:pt x="4035" y="21600"/>
                </a:cubicBezTo>
                <a:lnTo>
                  <a:pt x="10386" y="21600"/>
                </a:lnTo>
                <a:lnTo>
                  <a:pt x="1121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BE712EB-9C06-47E8-97BC-10BE5BF74072}"/>
              </a:ext>
            </a:extLst>
          </p:cNvPr>
          <p:cNvSpPr/>
          <p:nvPr/>
        </p:nvSpPr>
        <p:spPr>
          <a:xfrm>
            <a:off x="6575739" y="437832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160D832-F44C-45E7-8564-68AA3A767F70}"/>
              </a:ext>
            </a:extLst>
          </p:cNvPr>
          <p:cNvSpPr/>
          <p:nvPr/>
        </p:nvSpPr>
        <p:spPr>
          <a:xfrm>
            <a:off x="8111837" y="437832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212" y="0"/>
                </a:lnTo>
                <a:lnTo>
                  <a:pt x="10388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1E0891-25DD-45A9-9DE4-73D12464C4F6}"/>
              </a:ext>
            </a:extLst>
          </p:cNvPr>
          <p:cNvSpPr/>
          <p:nvPr/>
        </p:nvSpPr>
        <p:spPr>
          <a:xfrm>
            <a:off x="8348447" y="178758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10388" y="21600"/>
                </a:lnTo>
                <a:lnTo>
                  <a:pt x="1121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AD766A53-EC75-40C7-8EC7-F6A559622C78}"/>
              </a:ext>
            </a:extLst>
          </p:cNvPr>
          <p:cNvSpPr/>
          <p:nvPr/>
        </p:nvSpPr>
        <p:spPr>
          <a:xfrm>
            <a:off x="9471862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197" y="0"/>
                </a:lnTo>
                <a:lnTo>
                  <a:pt x="10366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CE362B5-E13C-4516-9EEC-986DB32E2326}"/>
              </a:ext>
            </a:extLst>
          </p:cNvPr>
          <p:cNvSpPr/>
          <p:nvPr/>
        </p:nvSpPr>
        <p:spPr>
          <a:xfrm>
            <a:off x="6422592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7E77005-233E-43CC-B5BE-86B8C0291519}"/>
              </a:ext>
            </a:extLst>
          </p:cNvPr>
          <p:cNvSpPr/>
          <p:nvPr/>
        </p:nvSpPr>
        <p:spPr>
          <a:xfrm>
            <a:off x="7935763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EC06D67-6713-4D9D-B590-101EE8C04CBD}"/>
              </a:ext>
            </a:extLst>
          </p:cNvPr>
          <p:cNvSpPr/>
          <p:nvPr/>
        </p:nvSpPr>
        <p:spPr>
          <a:xfrm>
            <a:off x="6468446" y="130612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7754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Hierarchy Tree for PowerPoint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A6234D0-8321-4B15-81FE-8E512608B4DB}"/>
              </a:ext>
            </a:extLst>
          </p:cNvPr>
          <p:cNvSpPr/>
          <p:nvPr/>
        </p:nvSpPr>
        <p:spPr>
          <a:xfrm>
            <a:off x="3373322" y="4798078"/>
            <a:ext cx="2547862" cy="1507833"/>
          </a:xfrm>
          <a:custGeom>
            <a:avLst/>
            <a:gdLst>
              <a:gd name="connsiteX0" fmla="*/ 848698 w 2547862"/>
              <a:gd name="connsiteY0" fmla="*/ 0 h 1629540"/>
              <a:gd name="connsiteX1" fmla="*/ 900835 w 2547862"/>
              <a:gd name="connsiteY1" fmla="*/ 0 h 1629540"/>
              <a:gd name="connsiteX2" fmla="*/ 900835 w 2547862"/>
              <a:gd name="connsiteY2" fmla="*/ 121707 h 1629540"/>
              <a:gd name="connsiteX3" fmla="*/ 2214989 w 2547862"/>
              <a:gd name="connsiteY3" fmla="*/ 121707 h 1629540"/>
              <a:gd name="connsiteX4" fmla="*/ 2547862 w 2547862"/>
              <a:gd name="connsiteY4" fmla="*/ 454670 h 1629540"/>
              <a:gd name="connsiteX5" fmla="*/ 2547862 w 2547862"/>
              <a:gd name="connsiteY5" fmla="*/ 1629540 h 1629540"/>
              <a:gd name="connsiteX6" fmla="*/ 2495843 w 2547862"/>
              <a:gd name="connsiteY6" fmla="*/ 1629540 h 1629540"/>
              <a:gd name="connsiteX7" fmla="*/ 2495843 w 2547862"/>
              <a:gd name="connsiteY7" fmla="*/ 454670 h 1629540"/>
              <a:gd name="connsiteX8" fmla="*/ 2214989 w 2547862"/>
              <a:gd name="connsiteY8" fmla="*/ 173790 h 1629540"/>
              <a:gd name="connsiteX9" fmla="*/ 1595009 w 2547862"/>
              <a:gd name="connsiteY9" fmla="*/ 173790 h 1629540"/>
              <a:gd name="connsiteX10" fmla="*/ 1595009 w 2547862"/>
              <a:gd name="connsiteY10" fmla="*/ 293035 h 1629540"/>
              <a:gd name="connsiteX11" fmla="*/ 1542990 w 2547862"/>
              <a:gd name="connsiteY11" fmla="*/ 293035 h 1629540"/>
              <a:gd name="connsiteX12" fmla="*/ 1542990 w 2547862"/>
              <a:gd name="connsiteY12" fmla="*/ 173790 h 1629540"/>
              <a:gd name="connsiteX13" fmla="*/ 170330 w 2547862"/>
              <a:gd name="connsiteY13" fmla="*/ 173790 h 1629540"/>
              <a:gd name="connsiteX14" fmla="*/ 52491 w 2547862"/>
              <a:gd name="connsiteY14" fmla="*/ 293035 h 1629540"/>
              <a:gd name="connsiteX15" fmla="*/ 0 w 2547862"/>
              <a:gd name="connsiteY15" fmla="*/ 293035 h 1629540"/>
              <a:gd name="connsiteX16" fmla="*/ 170330 w 2547862"/>
              <a:gd name="connsiteY16" fmla="*/ 121707 h 1629540"/>
              <a:gd name="connsiteX17" fmla="*/ 848698 w 2547862"/>
              <a:gd name="connsiteY17" fmla="*/ 121707 h 1629540"/>
              <a:gd name="connsiteX0" fmla="*/ 848698 w 2547862"/>
              <a:gd name="connsiteY0" fmla="*/ 0 h 1629540"/>
              <a:gd name="connsiteX1" fmla="*/ 900835 w 2547862"/>
              <a:gd name="connsiteY1" fmla="*/ 121707 h 1629540"/>
              <a:gd name="connsiteX2" fmla="*/ 2214989 w 2547862"/>
              <a:gd name="connsiteY2" fmla="*/ 121707 h 1629540"/>
              <a:gd name="connsiteX3" fmla="*/ 2547862 w 2547862"/>
              <a:gd name="connsiteY3" fmla="*/ 454670 h 1629540"/>
              <a:gd name="connsiteX4" fmla="*/ 2547862 w 2547862"/>
              <a:gd name="connsiteY4" fmla="*/ 1629540 h 1629540"/>
              <a:gd name="connsiteX5" fmla="*/ 2495843 w 2547862"/>
              <a:gd name="connsiteY5" fmla="*/ 1629540 h 1629540"/>
              <a:gd name="connsiteX6" fmla="*/ 2495843 w 2547862"/>
              <a:gd name="connsiteY6" fmla="*/ 454670 h 1629540"/>
              <a:gd name="connsiteX7" fmla="*/ 2214989 w 2547862"/>
              <a:gd name="connsiteY7" fmla="*/ 173790 h 1629540"/>
              <a:gd name="connsiteX8" fmla="*/ 1595009 w 2547862"/>
              <a:gd name="connsiteY8" fmla="*/ 173790 h 1629540"/>
              <a:gd name="connsiteX9" fmla="*/ 1595009 w 2547862"/>
              <a:gd name="connsiteY9" fmla="*/ 293035 h 1629540"/>
              <a:gd name="connsiteX10" fmla="*/ 1542990 w 2547862"/>
              <a:gd name="connsiteY10" fmla="*/ 293035 h 1629540"/>
              <a:gd name="connsiteX11" fmla="*/ 1542990 w 2547862"/>
              <a:gd name="connsiteY11" fmla="*/ 173790 h 1629540"/>
              <a:gd name="connsiteX12" fmla="*/ 170330 w 2547862"/>
              <a:gd name="connsiteY12" fmla="*/ 173790 h 1629540"/>
              <a:gd name="connsiteX13" fmla="*/ 52491 w 2547862"/>
              <a:gd name="connsiteY13" fmla="*/ 293035 h 1629540"/>
              <a:gd name="connsiteX14" fmla="*/ 0 w 2547862"/>
              <a:gd name="connsiteY14" fmla="*/ 293035 h 1629540"/>
              <a:gd name="connsiteX15" fmla="*/ 170330 w 2547862"/>
              <a:gd name="connsiteY15" fmla="*/ 121707 h 1629540"/>
              <a:gd name="connsiteX16" fmla="*/ 848698 w 2547862"/>
              <a:gd name="connsiteY16" fmla="*/ 121707 h 1629540"/>
              <a:gd name="connsiteX17" fmla="*/ 848698 w 2547862"/>
              <a:gd name="connsiteY17" fmla="*/ 0 h 1629540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95009 w 2547862"/>
              <a:gd name="connsiteY9" fmla="*/ 171328 h 1507833"/>
              <a:gd name="connsiteX10" fmla="*/ 1542990 w 2547862"/>
              <a:gd name="connsiteY10" fmla="*/ 171328 h 1507833"/>
              <a:gd name="connsiteX11" fmla="*/ 1542990 w 2547862"/>
              <a:gd name="connsiteY11" fmla="*/ 52083 h 1507833"/>
              <a:gd name="connsiteX12" fmla="*/ 170330 w 2547862"/>
              <a:gd name="connsiteY12" fmla="*/ 52083 h 1507833"/>
              <a:gd name="connsiteX13" fmla="*/ 52491 w 2547862"/>
              <a:gd name="connsiteY13" fmla="*/ 171328 h 1507833"/>
              <a:gd name="connsiteX14" fmla="*/ 0 w 2547862"/>
              <a:gd name="connsiteY14" fmla="*/ 171328 h 1507833"/>
              <a:gd name="connsiteX15" fmla="*/ 170330 w 2547862"/>
              <a:gd name="connsiteY15" fmla="*/ 0 h 1507833"/>
              <a:gd name="connsiteX16" fmla="*/ 848698 w 2547862"/>
              <a:gd name="connsiteY16" fmla="*/ 0 h 1507833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95009 w 2547862"/>
              <a:gd name="connsiteY9" fmla="*/ 171328 h 1507833"/>
              <a:gd name="connsiteX10" fmla="*/ 1542990 w 2547862"/>
              <a:gd name="connsiteY10" fmla="*/ 52083 h 1507833"/>
              <a:gd name="connsiteX11" fmla="*/ 170330 w 2547862"/>
              <a:gd name="connsiteY11" fmla="*/ 52083 h 1507833"/>
              <a:gd name="connsiteX12" fmla="*/ 52491 w 2547862"/>
              <a:gd name="connsiteY12" fmla="*/ 171328 h 1507833"/>
              <a:gd name="connsiteX13" fmla="*/ 0 w 2547862"/>
              <a:gd name="connsiteY13" fmla="*/ 171328 h 1507833"/>
              <a:gd name="connsiteX14" fmla="*/ 170330 w 2547862"/>
              <a:gd name="connsiteY14" fmla="*/ 0 h 1507833"/>
              <a:gd name="connsiteX15" fmla="*/ 848698 w 2547862"/>
              <a:gd name="connsiteY15" fmla="*/ 0 h 1507833"/>
              <a:gd name="connsiteX0" fmla="*/ 848698 w 2547862"/>
              <a:gd name="connsiteY0" fmla="*/ 0 h 1507833"/>
              <a:gd name="connsiteX1" fmla="*/ 900835 w 2547862"/>
              <a:gd name="connsiteY1" fmla="*/ 0 h 1507833"/>
              <a:gd name="connsiteX2" fmla="*/ 2214989 w 2547862"/>
              <a:gd name="connsiteY2" fmla="*/ 0 h 1507833"/>
              <a:gd name="connsiteX3" fmla="*/ 2547862 w 2547862"/>
              <a:gd name="connsiteY3" fmla="*/ 332963 h 1507833"/>
              <a:gd name="connsiteX4" fmla="*/ 2547862 w 2547862"/>
              <a:gd name="connsiteY4" fmla="*/ 1507833 h 1507833"/>
              <a:gd name="connsiteX5" fmla="*/ 2495843 w 2547862"/>
              <a:gd name="connsiteY5" fmla="*/ 1507833 h 1507833"/>
              <a:gd name="connsiteX6" fmla="*/ 2495843 w 2547862"/>
              <a:gd name="connsiteY6" fmla="*/ 332963 h 1507833"/>
              <a:gd name="connsiteX7" fmla="*/ 2214989 w 2547862"/>
              <a:gd name="connsiteY7" fmla="*/ 52083 h 1507833"/>
              <a:gd name="connsiteX8" fmla="*/ 1595009 w 2547862"/>
              <a:gd name="connsiteY8" fmla="*/ 52083 h 1507833"/>
              <a:gd name="connsiteX9" fmla="*/ 1542990 w 2547862"/>
              <a:gd name="connsiteY9" fmla="*/ 52083 h 1507833"/>
              <a:gd name="connsiteX10" fmla="*/ 170330 w 2547862"/>
              <a:gd name="connsiteY10" fmla="*/ 52083 h 1507833"/>
              <a:gd name="connsiteX11" fmla="*/ 52491 w 2547862"/>
              <a:gd name="connsiteY11" fmla="*/ 171328 h 1507833"/>
              <a:gd name="connsiteX12" fmla="*/ 0 w 2547862"/>
              <a:gd name="connsiteY12" fmla="*/ 171328 h 1507833"/>
              <a:gd name="connsiteX13" fmla="*/ 170330 w 2547862"/>
              <a:gd name="connsiteY13" fmla="*/ 0 h 1507833"/>
              <a:gd name="connsiteX14" fmla="*/ 848698 w 2547862"/>
              <a:gd name="connsiteY14" fmla="*/ 0 h 150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7862" h="1507833">
                <a:moveTo>
                  <a:pt x="848698" y="0"/>
                </a:moveTo>
                <a:lnTo>
                  <a:pt x="900835" y="0"/>
                </a:lnTo>
                <a:lnTo>
                  <a:pt x="2214989" y="0"/>
                </a:lnTo>
                <a:cubicBezTo>
                  <a:pt x="2398411" y="0"/>
                  <a:pt x="2547862" y="149326"/>
                  <a:pt x="2547862" y="332963"/>
                </a:cubicBezTo>
                <a:lnTo>
                  <a:pt x="2547862" y="1507833"/>
                </a:lnTo>
                <a:lnTo>
                  <a:pt x="2495843" y="1507833"/>
                </a:lnTo>
                <a:lnTo>
                  <a:pt x="2495843" y="332963"/>
                </a:lnTo>
                <a:cubicBezTo>
                  <a:pt x="2495843" y="178175"/>
                  <a:pt x="2369984" y="52083"/>
                  <a:pt x="2214989" y="52083"/>
                </a:cubicBezTo>
                <a:lnTo>
                  <a:pt x="1595009" y="52083"/>
                </a:lnTo>
                <a:lnTo>
                  <a:pt x="1542990" y="52083"/>
                </a:lnTo>
                <a:lnTo>
                  <a:pt x="170330" y="52083"/>
                </a:lnTo>
                <a:cubicBezTo>
                  <a:pt x="110290" y="52083"/>
                  <a:pt x="60748" y="111013"/>
                  <a:pt x="52491" y="171328"/>
                </a:cubicBezTo>
                <a:lnTo>
                  <a:pt x="0" y="171328"/>
                </a:lnTo>
                <a:cubicBezTo>
                  <a:pt x="8729" y="83010"/>
                  <a:pt x="81862" y="0"/>
                  <a:pt x="170330" y="0"/>
                </a:cubicBezTo>
                <a:lnTo>
                  <a:pt x="84869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BBCC7687-DF43-45D5-AA6F-C19EF8BB70F0}"/>
              </a:ext>
            </a:extLst>
          </p:cNvPr>
          <p:cNvSpPr/>
          <p:nvPr/>
        </p:nvSpPr>
        <p:spPr>
          <a:xfrm>
            <a:off x="1997712" y="2961423"/>
            <a:ext cx="4016785" cy="3344490"/>
          </a:xfrm>
          <a:custGeom>
            <a:avLst/>
            <a:gdLst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81051 w 4016785"/>
              <a:gd name="connsiteY18" fmla="*/ 309756 h 3463689"/>
              <a:gd name="connsiteX19" fmla="*/ 1528982 w 4016785"/>
              <a:gd name="connsiteY19" fmla="*/ 309756 h 3463689"/>
              <a:gd name="connsiteX20" fmla="*/ 1528982 w 4016785"/>
              <a:gd name="connsiteY20" fmla="*/ 171258 h 3463689"/>
              <a:gd name="connsiteX21" fmla="*/ 171271 w 4016785"/>
              <a:gd name="connsiteY21" fmla="*/ 171258 h 3463689"/>
              <a:gd name="connsiteX22" fmla="*/ 52070 w 4016785"/>
              <a:gd name="connsiteY22" fmla="*/ 290457 h 3463689"/>
              <a:gd name="connsiteX23" fmla="*/ 52070 w 4016785"/>
              <a:gd name="connsiteY23" fmla="*/ 309756 h 3463689"/>
              <a:gd name="connsiteX24" fmla="*/ 0 w 4016785"/>
              <a:gd name="connsiteY24" fmla="*/ 309756 h 3463689"/>
              <a:gd name="connsiteX25" fmla="*/ 0 w 4016785"/>
              <a:gd name="connsiteY25" fmla="*/ 290457 h 3463689"/>
              <a:gd name="connsiteX26" fmla="*/ 171271 w 4016785"/>
              <a:gd name="connsiteY26" fmla="*/ 119199 h 3463689"/>
              <a:gd name="connsiteX27" fmla="*/ 1180674 w 4016785"/>
              <a:gd name="connsiteY27" fmla="*/ 119199 h 3463689"/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28982 w 4016785"/>
              <a:gd name="connsiteY18" fmla="*/ 309756 h 3463689"/>
              <a:gd name="connsiteX19" fmla="*/ 1528982 w 4016785"/>
              <a:gd name="connsiteY19" fmla="*/ 171258 h 3463689"/>
              <a:gd name="connsiteX20" fmla="*/ 171271 w 4016785"/>
              <a:gd name="connsiteY20" fmla="*/ 171258 h 3463689"/>
              <a:gd name="connsiteX21" fmla="*/ 52070 w 4016785"/>
              <a:gd name="connsiteY21" fmla="*/ 290457 h 3463689"/>
              <a:gd name="connsiteX22" fmla="*/ 52070 w 4016785"/>
              <a:gd name="connsiteY22" fmla="*/ 309756 h 3463689"/>
              <a:gd name="connsiteX23" fmla="*/ 0 w 4016785"/>
              <a:gd name="connsiteY23" fmla="*/ 309756 h 3463689"/>
              <a:gd name="connsiteX24" fmla="*/ 0 w 4016785"/>
              <a:gd name="connsiteY24" fmla="*/ 290457 h 3463689"/>
              <a:gd name="connsiteX25" fmla="*/ 171271 w 4016785"/>
              <a:gd name="connsiteY25" fmla="*/ 119199 h 3463689"/>
              <a:gd name="connsiteX26" fmla="*/ 1180674 w 4016785"/>
              <a:gd name="connsiteY26" fmla="*/ 119199 h 3463689"/>
              <a:gd name="connsiteX27" fmla="*/ 1180674 w 4016785"/>
              <a:gd name="connsiteY27" fmla="*/ 0 h 3463689"/>
              <a:gd name="connsiteX0" fmla="*/ 1180674 w 4016785"/>
              <a:gd name="connsiteY0" fmla="*/ 0 h 3463689"/>
              <a:gd name="connsiteX1" fmla="*/ 1232744 w 4016785"/>
              <a:gd name="connsiteY1" fmla="*/ 0 h 3463689"/>
              <a:gd name="connsiteX2" fmla="*/ 1232744 w 4016785"/>
              <a:gd name="connsiteY2" fmla="*/ 119199 h 3463689"/>
              <a:gd name="connsiteX3" fmla="*/ 2697569 w 4016785"/>
              <a:gd name="connsiteY3" fmla="*/ 119199 h 3463689"/>
              <a:gd name="connsiteX4" fmla="*/ 2697569 w 4016785"/>
              <a:gd name="connsiteY4" fmla="*/ 0 h 3463689"/>
              <a:gd name="connsiteX5" fmla="*/ 2749638 w 4016785"/>
              <a:gd name="connsiteY5" fmla="*/ 0 h 3463689"/>
              <a:gd name="connsiteX6" fmla="*/ 2749638 w 4016785"/>
              <a:gd name="connsiteY6" fmla="*/ 119199 h 3463689"/>
              <a:gd name="connsiteX7" fmla="*/ 3683912 w 4016785"/>
              <a:gd name="connsiteY7" fmla="*/ 119199 h 3463689"/>
              <a:gd name="connsiteX8" fmla="*/ 4016785 w 4016785"/>
              <a:gd name="connsiteY8" fmla="*/ 452146 h 3463689"/>
              <a:gd name="connsiteX9" fmla="*/ 4016785 w 4016785"/>
              <a:gd name="connsiteY9" fmla="*/ 3463689 h 3463689"/>
              <a:gd name="connsiteX10" fmla="*/ 3964715 w 4016785"/>
              <a:gd name="connsiteY10" fmla="*/ 3463689 h 3463689"/>
              <a:gd name="connsiteX11" fmla="*/ 3964715 w 4016785"/>
              <a:gd name="connsiteY11" fmla="*/ 452146 h 3463689"/>
              <a:gd name="connsiteX12" fmla="*/ 3683912 w 4016785"/>
              <a:gd name="connsiteY12" fmla="*/ 171258 h 3463689"/>
              <a:gd name="connsiteX13" fmla="*/ 3097945 w 4016785"/>
              <a:gd name="connsiteY13" fmla="*/ 171258 h 3463689"/>
              <a:gd name="connsiteX14" fmla="*/ 3097945 w 4016785"/>
              <a:gd name="connsiteY14" fmla="*/ 309756 h 3463689"/>
              <a:gd name="connsiteX15" fmla="*/ 3045875 w 4016785"/>
              <a:gd name="connsiteY15" fmla="*/ 309756 h 3463689"/>
              <a:gd name="connsiteX16" fmla="*/ 3045875 w 4016785"/>
              <a:gd name="connsiteY16" fmla="*/ 171258 h 3463689"/>
              <a:gd name="connsiteX17" fmla="*/ 1581051 w 4016785"/>
              <a:gd name="connsiteY17" fmla="*/ 171258 h 3463689"/>
              <a:gd name="connsiteX18" fmla="*/ 1528982 w 4016785"/>
              <a:gd name="connsiteY18" fmla="*/ 171258 h 3463689"/>
              <a:gd name="connsiteX19" fmla="*/ 171271 w 4016785"/>
              <a:gd name="connsiteY19" fmla="*/ 171258 h 3463689"/>
              <a:gd name="connsiteX20" fmla="*/ 52070 w 4016785"/>
              <a:gd name="connsiteY20" fmla="*/ 290457 h 3463689"/>
              <a:gd name="connsiteX21" fmla="*/ 52070 w 4016785"/>
              <a:gd name="connsiteY21" fmla="*/ 309756 h 3463689"/>
              <a:gd name="connsiteX22" fmla="*/ 0 w 4016785"/>
              <a:gd name="connsiteY22" fmla="*/ 309756 h 3463689"/>
              <a:gd name="connsiteX23" fmla="*/ 0 w 4016785"/>
              <a:gd name="connsiteY23" fmla="*/ 290457 h 3463689"/>
              <a:gd name="connsiteX24" fmla="*/ 171271 w 4016785"/>
              <a:gd name="connsiteY24" fmla="*/ 119199 h 3463689"/>
              <a:gd name="connsiteX25" fmla="*/ 1180674 w 4016785"/>
              <a:gd name="connsiteY25" fmla="*/ 119199 h 3463689"/>
              <a:gd name="connsiteX26" fmla="*/ 1180674 w 4016785"/>
              <a:gd name="connsiteY26" fmla="*/ 0 h 3463689"/>
              <a:gd name="connsiteX0" fmla="*/ 1180674 w 4016785"/>
              <a:gd name="connsiteY0" fmla="*/ 0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697569 w 4016785"/>
              <a:gd name="connsiteY3" fmla="*/ 0 h 3463689"/>
              <a:gd name="connsiteX4" fmla="*/ 2749638 w 4016785"/>
              <a:gd name="connsiteY4" fmla="*/ 0 h 3463689"/>
              <a:gd name="connsiteX5" fmla="*/ 2749638 w 4016785"/>
              <a:gd name="connsiteY5" fmla="*/ 119199 h 3463689"/>
              <a:gd name="connsiteX6" fmla="*/ 3683912 w 4016785"/>
              <a:gd name="connsiteY6" fmla="*/ 119199 h 3463689"/>
              <a:gd name="connsiteX7" fmla="*/ 4016785 w 4016785"/>
              <a:gd name="connsiteY7" fmla="*/ 452146 h 3463689"/>
              <a:gd name="connsiteX8" fmla="*/ 4016785 w 4016785"/>
              <a:gd name="connsiteY8" fmla="*/ 3463689 h 3463689"/>
              <a:gd name="connsiteX9" fmla="*/ 3964715 w 4016785"/>
              <a:gd name="connsiteY9" fmla="*/ 3463689 h 3463689"/>
              <a:gd name="connsiteX10" fmla="*/ 3964715 w 4016785"/>
              <a:gd name="connsiteY10" fmla="*/ 452146 h 3463689"/>
              <a:gd name="connsiteX11" fmla="*/ 3683912 w 4016785"/>
              <a:gd name="connsiteY11" fmla="*/ 171258 h 3463689"/>
              <a:gd name="connsiteX12" fmla="*/ 3097945 w 4016785"/>
              <a:gd name="connsiteY12" fmla="*/ 171258 h 3463689"/>
              <a:gd name="connsiteX13" fmla="*/ 3097945 w 4016785"/>
              <a:gd name="connsiteY13" fmla="*/ 309756 h 3463689"/>
              <a:gd name="connsiteX14" fmla="*/ 3045875 w 4016785"/>
              <a:gd name="connsiteY14" fmla="*/ 309756 h 3463689"/>
              <a:gd name="connsiteX15" fmla="*/ 3045875 w 4016785"/>
              <a:gd name="connsiteY15" fmla="*/ 171258 h 3463689"/>
              <a:gd name="connsiteX16" fmla="*/ 1581051 w 4016785"/>
              <a:gd name="connsiteY16" fmla="*/ 171258 h 3463689"/>
              <a:gd name="connsiteX17" fmla="*/ 1528982 w 4016785"/>
              <a:gd name="connsiteY17" fmla="*/ 171258 h 3463689"/>
              <a:gd name="connsiteX18" fmla="*/ 171271 w 4016785"/>
              <a:gd name="connsiteY18" fmla="*/ 171258 h 3463689"/>
              <a:gd name="connsiteX19" fmla="*/ 52070 w 4016785"/>
              <a:gd name="connsiteY19" fmla="*/ 290457 h 3463689"/>
              <a:gd name="connsiteX20" fmla="*/ 52070 w 4016785"/>
              <a:gd name="connsiteY20" fmla="*/ 309756 h 3463689"/>
              <a:gd name="connsiteX21" fmla="*/ 0 w 4016785"/>
              <a:gd name="connsiteY21" fmla="*/ 309756 h 3463689"/>
              <a:gd name="connsiteX22" fmla="*/ 0 w 4016785"/>
              <a:gd name="connsiteY22" fmla="*/ 290457 h 3463689"/>
              <a:gd name="connsiteX23" fmla="*/ 171271 w 4016785"/>
              <a:gd name="connsiteY23" fmla="*/ 119199 h 3463689"/>
              <a:gd name="connsiteX24" fmla="*/ 1180674 w 4016785"/>
              <a:gd name="connsiteY24" fmla="*/ 119199 h 3463689"/>
              <a:gd name="connsiteX25" fmla="*/ 1180674 w 4016785"/>
              <a:gd name="connsiteY25" fmla="*/ 0 h 3463689"/>
              <a:gd name="connsiteX0" fmla="*/ 1180674 w 4016785"/>
              <a:gd name="connsiteY0" fmla="*/ 119199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697569 w 4016785"/>
              <a:gd name="connsiteY3" fmla="*/ 0 h 3463689"/>
              <a:gd name="connsiteX4" fmla="*/ 2749638 w 4016785"/>
              <a:gd name="connsiteY4" fmla="*/ 0 h 3463689"/>
              <a:gd name="connsiteX5" fmla="*/ 2749638 w 4016785"/>
              <a:gd name="connsiteY5" fmla="*/ 119199 h 3463689"/>
              <a:gd name="connsiteX6" fmla="*/ 3683912 w 4016785"/>
              <a:gd name="connsiteY6" fmla="*/ 119199 h 3463689"/>
              <a:gd name="connsiteX7" fmla="*/ 4016785 w 4016785"/>
              <a:gd name="connsiteY7" fmla="*/ 452146 h 3463689"/>
              <a:gd name="connsiteX8" fmla="*/ 4016785 w 4016785"/>
              <a:gd name="connsiteY8" fmla="*/ 3463689 h 3463689"/>
              <a:gd name="connsiteX9" fmla="*/ 3964715 w 4016785"/>
              <a:gd name="connsiteY9" fmla="*/ 3463689 h 3463689"/>
              <a:gd name="connsiteX10" fmla="*/ 3964715 w 4016785"/>
              <a:gd name="connsiteY10" fmla="*/ 452146 h 3463689"/>
              <a:gd name="connsiteX11" fmla="*/ 3683912 w 4016785"/>
              <a:gd name="connsiteY11" fmla="*/ 171258 h 3463689"/>
              <a:gd name="connsiteX12" fmla="*/ 3097945 w 4016785"/>
              <a:gd name="connsiteY12" fmla="*/ 171258 h 3463689"/>
              <a:gd name="connsiteX13" fmla="*/ 3097945 w 4016785"/>
              <a:gd name="connsiteY13" fmla="*/ 309756 h 3463689"/>
              <a:gd name="connsiteX14" fmla="*/ 3045875 w 4016785"/>
              <a:gd name="connsiteY14" fmla="*/ 309756 h 3463689"/>
              <a:gd name="connsiteX15" fmla="*/ 3045875 w 4016785"/>
              <a:gd name="connsiteY15" fmla="*/ 171258 h 3463689"/>
              <a:gd name="connsiteX16" fmla="*/ 1581051 w 4016785"/>
              <a:gd name="connsiteY16" fmla="*/ 171258 h 3463689"/>
              <a:gd name="connsiteX17" fmla="*/ 1528982 w 4016785"/>
              <a:gd name="connsiteY17" fmla="*/ 171258 h 3463689"/>
              <a:gd name="connsiteX18" fmla="*/ 171271 w 4016785"/>
              <a:gd name="connsiteY18" fmla="*/ 171258 h 3463689"/>
              <a:gd name="connsiteX19" fmla="*/ 52070 w 4016785"/>
              <a:gd name="connsiteY19" fmla="*/ 290457 h 3463689"/>
              <a:gd name="connsiteX20" fmla="*/ 52070 w 4016785"/>
              <a:gd name="connsiteY20" fmla="*/ 309756 h 3463689"/>
              <a:gd name="connsiteX21" fmla="*/ 0 w 4016785"/>
              <a:gd name="connsiteY21" fmla="*/ 309756 h 3463689"/>
              <a:gd name="connsiteX22" fmla="*/ 0 w 4016785"/>
              <a:gd name="connsiteY22" fmla="*/ 290457 h 3463689"/>
              <a:gd name="connsiteX23" fmla="*/ 171271 w 4016785"/>
              <a:gd name="connsiteY23" fmla="*/ 119199 h 3463689"/>
              <a:gd name="connsiteX24" fmla="*/ 1180674 w 4016785"/>
              <a:gd name="connsiteY24" fmla="*/ 119199 h 3463689"/>
              <a:gd name="connsiteX0" fmla="*/ 1180674 w 4016785"/>
              <a:gd name="connsiteY0" fmla="*/ 119199 h 3463689"/>
              <a:gd name="connsiteX1" fmla="*/ 1232744 w 4016785"/>
              <a:gd name="connsiteY1" fmla="*/ 119199 h 3463689"/>
              <a:gd name="connsiteX2" fmla="*/ 2697569 w 4016785"/>
              <a:gd name="connsiteY2" fmla="*/ 119199 h 3463689"/>
              <a:gd name="connsiteX3" fmla="*/ 2749638 w 4016785"/>
              <a:gd name="connsiteY3" fmla="*/ 0 h 3463689"/>
              <a:gd name="connsiteX4" fmla="*/ 2749638 w 4016785"/>
              <a:gd name="connsiteY4" fmla="*/ 119199 h 3463689"/>
              <a:gd name="connsiteX5" fmla="*/ 3683912 w 4016785"/>
              <a:gd name="connsiteY5" fmla="*/ 119199 h 3463689"/>
              <a:gd name="connsiteX6" fmla="*/ 4016785 w 4016785"/>
              <a:gd name="connsiteY6" fmla="*/ 452146 h 3463689"/>
              <a:gd name="connsiteX7" fmla="*/ 4016785 w 4016785"/>
              <a:gd name="connsiteY7" fmla="*/ 3463689 h 3463689"/>
              <a:gd name="connsiteX8" fmla="*/ 3964715 w 4016785"/>
              <a:gd name="connsiteY8" fmla="*/ 3463689 h 3463689"/>
              <a:gd name="connsiteX9" fmla="*/ 3964715 w 4016785"/>
              <a:gd name="connsiteY9" fmla="*/ 452146 h 3463689"/>
              <a:gd name="connsiteX10" fmla="*/ 3683912 w 4016785"/>
              <a:gd name="connsiteY10" fmla="*/ 171258 h 3463689"/>
              <a:gd name="connsiteX11" fmla="*/ 3097945 w 4016785"/>
              <a:gd name="connsiteY11" fmla="*/ 171258 h 3463689"/>
              <a:gd name="connsiteX12" fmla="*/ 3097945 w 4016785"/>
              <a:gd name="connsiteY12" fmla="*/ 309756 h 3463689"/>
              <a:gd name="connsiteX13" fmla="*/ 3045875 w 4016785"/>
              <a:gd name="connsiteY13" fmla="*/ 309756 h 3463689"/>
              <a:gd name="connsiteX14" fmla="*/ 3045875 w 4016785"/>
              <a:gd name="connsiteY14" fmla="*/ 171258 h 3463689"/>
              <a:gd name="connsiteX15" fmla="*/ 1581051 w 4016785"/>
              <a:gd name="connsiteY15" fmla="*/ 171258 h 3463689"/>
              <a:gd name="connsiteX16" fmla="*/ 1528982 w 4016785"/>
              <a:gd name="connsiteY16" fmla="*/ 171258 h 3463689"/>
              <a:gd name="connsiteX17" fmla="*/ 171271 w 4016785"/>
              <a:gd name="connsiteY17" fmla="*/ 171258 h 3463689"/>
              <a:gd name="connsiteX18" fmla="*/ 52070 w 4016785"/>
              <a:gd name="connsiteY18" fmla="*/ 290457 h 3463689"/>
              <a:gd name="connsiteX19" fmla="*/ 52070 w 4016785"/>
              <a:gd name="connsiteY19" fmla="*/ 309756 h 3463689"/>
              <a:gd name="connsiteX20" fmla="*/ 0 w 4016785"/>
              <a:gd name="connsiteY20" fmla="*/ 309756 h 3463689"/>
              <a:gd name="connsiteX21" fmla="*/ 0 w 4016785"/>
              <a:gd name="connsiteY21" fmla="*/ 290457 h 3463689"/>
              <a:gd name="connsiteX22" fmla="*/ 171271 w 4016785"/>
              <a:gd name="connsiteY22" fmla="*/ 119199 h 3463689"/>
              <a:gd name="connsiteX23" fmla="*/ 1180674 w 4016785"/>
              <a:gd name="connsiteY23" fmla="*/ 119199 h 3463689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97945 w 4016785"/>
              <a:gd name="connsiteY11" fmla="*/ 190557 h 3344490"/>
              <a:gd name="connsiteX12" fmla="*/ 3045875 w 4016785"/>
              <a:gd name="connsiteY12" fmla="*/ 190557 h 3344490"/>
              <a:gd name="connsiteX13" fmla="*/ 3045875 w 4016785"/>
              <a:gd name="connsiteY13" fmla="*/ 52059 h 3344490"/>
              <a:gd name="connsiteX14" fmla="*/ 1581051 w 4016785"/>
              <a:gd name="connsiteY14" fmla="*/ 52059 h 3344490"/>
              <a:gd name="connsiteX15" fmla="*/ 1528982 w 4016785"/>
              <a:gd name="connsiteY15" fmla="*/ 52059 h 3344490"/>
              <a:gd name="connsiteX16" fmla="*/ 171271 w 4016785"/>
              <a:gd name="connsiteY16" fmla="*/ 52059 h 3344490"/>
              <a:gd name="connsiteX17" fmla="*/ 52070 w 4016785"/>
              <a:gd name="connsiteY17" fmla="*/ 171258 h 3344490"/>
              <a:gd name="connsiteX18" fmla="*/ 52070 w 4016785"/>
              <a:gd name="connsiteY18" fmla="*/ 190557 h 3344490"/>
              <a:gd name="connsiteX19" fmla="*/ 0 w 4016785"/>
              <a:gd name="connsiteY19" fmla="*/ 190557 h 3344490"/>
              <a:gd name="connsiteX20" fmla="*/ 0 w 4016785"/>
              <a:gd name="connsiteY20" fmla="*/ 171258 h 3344490"/>
              <a:gd name="connsiteX21" fmla="*/ 171271 w 4016785"/>
              <a:gd name="connsiteY21" fmla="*/ 0 h 3344490"/>
              <a:gd name="connsiteX22" fmla="*/ 1180674 w 4016785"/>
              <a:gd name="connsiteY22" fmla="*/ 0 h 3344490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97945 w 4016785"/>
              <a:gd name="connsiteY11" fmla="*/ 190557 h 3344490"/>
              <a:gd name="connsiteX12" fmla="*/ 3045875 w 4016785"/>
              <a:gd name="connsiteY12" fmla="*/ 52059 h 3344490"/>
              <a:gd name="connsiteX13" fmla="*/ 1581051 w 4016785"/>
              <a:gd name="connsiteY13" fmla="*/ 52059 h 3344490"/>
              <a:gd name="connsiteX14" fmla="*/ 1528982 w 4016785"/>
              <a:gd name="connsiteY14" fmla="*/ 52059 h 3344490"/>
              <a:gd name="connsiteX15" fmla="*/ 171271 w 4016785"/>
              <a:gd name="connsiteY15" fmla="*/ 52059 h 3344490"/>
              <a:gd name="connsiteX16" fmla="*/ 52070 w 4016785"/>
              <a:gd name="connsiteY16" fmla="*/ 171258 h 3344490"/>
              <a:gd name="connsiteX17" fmla="*/ 52070 w 4016785"/>
              <a:gd name="connsiteY17" fmla="*/ 190557 h 3344490"/>
              <a:gd name="connsiteX18" fmla="*/ 0 w 4016785"/>
              <a:gd name="connsiteY18" fmla="*/ 190557 h 3344490"/>
              <a:gd name="connsiteX19" fmla="*/ 0 w 4016785"/>
              <a:gd name="connsiteY19" fmla="*/ 171258 h 3344490"/>
              <a:gd name="connsiteX20" fmla="*/ 171271 w 4016785"/>
              <a:gd name="connsiteY20" fmla="*/ 0 h 3344490"/>
              <a:gd name="connsiteX21" fmla="*/ 1180674 w 4016785"/>
              <a:gd name="connsiteY21" fmla="*/ 0 h 3344490"/>
              <a:gd name="connsiteX0" fmla="*/ 1180674 w 4016785"/>
              <a:gd name="connsiteY0" fmla="*/ 0 h 3344490"/>
              <a:gd name="connsiteX1" fmla="*/ 1232744 w 4016785"/>
              <a:gd name="connsiteY1" fmla="*/ 0 h 3344490"/>
              <a:gd name="connsiteX2" fmla="*/ 2697569 w 4016785"/>
              <a:gd name="connsiteY2" fmla="*/ 0 h 3344490"/>
              <a:gd name="connsiteX3" fmla="*/ 2749638 w 4016785"/>
              <a:gd name="connsiteY3" fmla="*/ 0 h 3344490"/>
              <a:gd name="connsiteX4" fmla="*/ 3683912 w 4016785"/>
              <a:gd name="connsiteY4" fmla="*/ 0 h 3344490"/>
              <a:gd name="connsiteX5" fmla="*/ 4016785 w 4016785"/>
              <a:gd name="connsiteY5" fmla="*/ 332947 h 3344490"/>
              <a:gd name="connsiteX6" fmla="*/ 4016785 w 4016785"/>
              <a:gd name="connsiteY6" fmla="*/ 3344490 h 3344490"/>
              <a:gd name="connsiteX7" fmla="*/ 3964715 w 4016785"/>
              <a:gd name="connsiteY7" fmla="*/ 3344490 h 3344490"/>
              <a:gd name="connsiteX8" fmla="*/ 3964715 w 4016785"/>
              <a:gd name="connsiteY8" fmla="*/ 332947 h 3344490"/>
              <a:gd name="connsiteX9" fmla="*/ 3683912 w 4016785"/>
              <a:gd name="connsiteY9" fmla="*/ 52059 h 3344490"/>
              <a:gd name="connsiteX10" fmla="*/ 3097945 w 4016785"/>
              <a:gd name="connsiteY10" fmla="*/ 52059 h 3344490"/>
              <a:gd name="connsiteX11" fmla="*/ 3045875 w 4016785"/>
              <a:gd name="connsiteY11" fmla="*/ 52059 h 3344490"/>
              <a:gd name="connsiteX12" fmla="*/ 1581051 w 4016785"/>
              <a:gd name="connsiteY12" fmla="*/ 52059 h 3344490"/>
              <a:gd name="connsiteX13" fmla="*/ 1528982 w 4016785"/>
              <a:gd name="connsiteY13" fmla="*/ 52059 h 3344490"/>
              <a:gd name="connsiteX14" fmla="*/ 171271 w 4016785"/>
              <a:gd name="connsiteY14" fmla="*/ 52059 h 3344490"/>
              <a:gd name="connsiteX15" fmla="*/ 52070 w 4016785"/>
              <a:gd name="connsiteY15" fmla="*/ 171258 h 3344490"/>
              <a:gd name="connsiteX16" fmla="*/ 52070 w 4016785"/>
              <a:gd name="connsiteY16" fmla="*/ 190557 h 3344490"/>
              <a:gd name="connsiteX17" fmla="*/ 0 w 4016785"/>
              <a:gd name="connsiteY17" fmla="*/ 190557 h 3344490"/>
              <a:gd name="connsiteX18" fmla="*/ 0 w 4016785"/>
              <a:gd name="connsiteY18" fmla="*/ 171258 h 3344490"/>
              <a:gd name="connsiteX19" fmla="*/ 171271 w 4016785"/>
              <a:gd name="connsiteY19" fmla="*/ 0 h 3344490"/>
              <a:gd name="connsiteX20" fmla="*/ 1180674 w 4016785"/>
              <a:gd name="connsiteY20" fmla="*/ 0 h 334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16785" h="3344490">
                <a:moveTo>
                  <a:pt x="1180674" y="0"/>
                </a:moveTo>
                <a:lnTo>
                  <a:pt x="1232744" y="0"/>
                </a:lnTo>
                <a:lnTo>
                  <a:pt x="2697569" y="0"/>
                </a:lnTo>
                <a:lnTo>
                  <a:pt x="2749638" y="0"/>
                </a:lnTo>
                <a:lnTo>
                  <a:pt x="3683912" y="0"/>
                </a:lnTo>
                <a:cubicBezTo>
                  <a:pt x="3867456" y="0"/>
                  <a:pt x="4016785" y="149202"/>
                  <a:pt x="4016785" y="332947"/>
                </a:cubicBezTo>
                <a:lnTo>
                  <a:pt x="4016785" y="3344490"/>
                </a:lnTo>
                <a:lnTo>
                  <a:pt x="3964715" y="3344490"/>
                </a:lnTo>
                <a:lnTo>
                  <a:pt x="3964715" y="332947"/>
                </a:lnTo>
                <a:cubicBezTo>
                  <a:pt x="3964715" y="178231"/>
                  <a:pt x="3838818" y="52059"/>
                  <a:pt x="3683912" y="52059"/>
                </a:cubicBezTo>
                <a:lnTo>
                  <a:pt x="3097945" y="52059"/>
                </a:lnTo>
                <a:lnTo>
                  <a:pt x="3045875" y="52059"/>
                </a:lnTo>
                <a:lnTo>
                  <a:pt x="1581051" y="52059"/>
                </a:lnTo>
                <a:lnTo>
                  <a:pt x="1528982" y="52059"/>
                </a:lnTo>
                <a:lnTo>
                  <a:pt x="171271" y="52059"/>
                </a:lnTo>
                <a:cubicBezTo>
                  <a:pt x="105441" y="52059"/>
                  <a:pt x="52070" y="105414"/>
                  <a:pt x="52070" y="171258"/>
                </a:cubicBezTo>
                <a:lnTo>
                  <a:pt x="52070" y="190557"/>
                </a:lnTo>
                <a:lnTo>
                  <a:pt x="0" y="190557"/>
                </a:lnTo>
                <a:lnTo>
                  <a:pt x="0" y="171258"/>
                </a:lnTo>
                <a:cubicBezTo>
                  <a:pt x="0" y="76871"/>
                  <a:pt x="76803" y="0"/>
                  <a:pt x="171271" y="0"/>
                </a:cubicBezTo>
                <a:lnTo>
                  <a:pt x="11806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DAD78C7B-8905-4FCF-B5D2-ECF09AF58ED7}"/>
              </a:ext>
            </a:extLst>
          </p:cNvPr>
          <p:cNvSpPr/>
          <p:nvPr/>
        </p:nvSpPr>
        <p:spPr>
          <a:xfrm>
            <a:off x="6323546" y="5524665"/>
            <a:ext cx="161405" cy="781247"/>
          </a:xfrm>
          <a:custGeom>
            <a:avLst/>
            <a:gdLst>
              <a:gd name="connsiteX0" fmla="*/ 161405 w 161405"/>
              <a:gd name="connsiteY0" fmla="*/ 0 h 781247"/>
              <a:gd name="connsiteX1" fmla="*/ 161405 w 161405"/>
              <a:gd name="connsiteY1" fmla="*/ 52046 h 781247"/>
              <a:gd name="connsiteX2" fmla="*/ 52046 w 161405"/>
              <a:gd name="connsiteY2" fmla="*/ 161409 h 781247"/>
              <a:gd name="connsiteX3" fmla="*/ 52046 w 161405"/>
              <a:gd name="connsiteY3" fmla="*/ 781247 h 781247"/>
              <a:gd name="connsiteX4" fmla="*/ 0 w 161405"/>
              <a:gd name="connsiteY4" fmla="*/ 781247 h 781247"/>
              <a:gd name="connsiteX5" fmla="*/ 0 w 161405"/>
              <a:gd name="connsiteY5" fmla="*/ 161409 h 781247"/>
              <a:gd name="connsiteX6" fmla="*/ 161405 w 161405"/>
              <a:gd name="connsiteY6" fmla="*/ 0 h 78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405" h="781247">
                <a:moveTo>
                  <a:pt x="161405" y="0"/>
                </a:moveTo>
                <a:lnTo>
                  <a:pt x="161405" y="52046"/>
                </a:lnTo>
                <a:cubicBezTo>
                  <a:pt x="101110" y="52046"/>
                  <a:pt x="52046" y="101116"/>
                  <a:pt x="52046" y="161409"/>
                </a:cubicBezTo>
                <a:lnTo>
                  <a:pt x="52046" y="781247"/>
                </a:lnTo>
                <a:lnTo>
                  <a:pt x="0" y="781247"/>
                </a:lnTo>
                <a:lnTo>
                  <a:pt x="0" y="161409"/>
                </a:lnTo>
                <a:cubicBezTo>
                  <a:pt x="0" y="72457"/>
                  <a:pt x="72222" y="0"/>
                  <a:pt x="1614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05783A4-3993-4562-B07D-C1B69B3835F6}"/>
              </a:ext>
            </a:extLst>
          </p:cNvPr>
          <p:cNvSpPr/>
          <p:nvPr/>
        </p:nvSpPr>
        <p:spPr>
          <a:xfrm>
            <a:off x="6231838" y="4212565"/>
            <a:ext cx="2587294" cy="2093347"/>
          </a:xfrm>
          <a:custGeom>
            <a:avLst/>
            <a:gdLst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1046417 w 2587294"/>
              <a:gd name="connsiteY10" fmla="*/ 308610 h 2225639"/>
              <a:gd name="connsiteX11" fmla="*/ 994312 w 2587294"/>
              <a:gd name="connsiteY11" fmla="*/ 308610 h 2225639"/>
              <a:gd name="connsiteX12" fmla="*/ 994312 w 2587294"/>
              <a:gd name="connsiteY12" fmla="*/ 184600 h 2225639"/>
              <a:gd name="connsiteX13" fmla="*/ 332875 w 2587294"/>
              <a:gd name="connsiteY13" fmla="*/ 184600 h 2225639"/>
              <a:gd name="connsiteX14" fmla="*/ 51986 w 2587294"/>
              <a:gd name="connsiteY14" fmla="*/ 465431 h 2225639"/>
              <a:gd name="connsiteX15" fmla="*/ 51986 w 2587294"/>
              <a:gd name="connsiteY15" fmla="*/ 2225639 h 2225639"/>
              <a:gd name="connsiteX16" fmla="*/ 0 w 2587294"/>
              <a:gd name="connsiteY16" fmla="*/ 2225639 h 2225639"/>
              <a:gd name="connsiteX17" fmla="*/ 0 w 2587294"/>
              <a:gd name="connsiteY17" fmla="*/ 465431 h 2225639"/>
              <a:gd name="connsiteX18" fmla="*/ 332875 w 2587294"/>
              <a:gd name="connsiteY18" fmla="*/ 132501 h 2225639"/>
              <a:gd name="connsiteX19" fmla="*/ 1586514 w 2587294"/>
              <a:gd name="connsiteY19" fmla="*/ 132501 h 2225639"/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1046417 w 2587294"/>
              <a:gd name="connsiteY10" fmla="*/ 308610 h 2225639"/>
              <a:gd name="connsiteX11" fmla="*/ 994312 w 2587294"/>
              <a:gd name="connsiteY11" fmla="*/ 184600 h 2225639"/>
              <a:gd name="connsiteX12" fmla="*/ 332875 w 2587294"/>
              <a:gd name="connsiteY12" fmla="*/ 184600 h 2225639"/>
              <a:gd name="connsiteX13" fmla="*/ 51986 w 2587294"/>
              <a:gd name="connsiteY13" fmla="*/ 465431 h 2225639"/>
              <a:gd name="connsiteX14" fmla="*/ 51986 w 2587294"/>
              <a:gd name="connsiteY14" fmla="*/ 2225639 h 2225639"/>
              <a:gd name="connsiteX15" fmla="*/ 0 w 2587294"/>
              <a:gd name="connsiteY15" fmla="*/ 2225639 h 2225639"/>
              <a:gd name="connsiteX16" fmla="*/ 0 w 2587294"/>
              <a:gd name="connsiteY16" fmla="*/ 465431 h 2225639"/>
              <a:gd name="connsiteX17" fmla="*/ 332875 w 2587294"/>
              <a:gd name="connsiteY17" fmla="*/ 132501 h 2225639"/>
              <a:gd name="connsiteX18" fmla="*/ 1586514 w 2587294"/>
              <a:gd name="connsiteY18" fmla="*/ 132501 h 2225639"/>
              <a:gd name="connsiteX19" fmla="*/ 1586514 w 2587294"/>
              <a:gd name="connsiteY19" fmla="*/ 0 h 2225639"/>
              <a:gd name="connsiteX0" fmla="*/ 1586514 w 2587294"/>
              <a:gd name="connsiteY0" fmla="*/ 0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994312 w 2587294"/>
              <a:gd name="connsiteY10" fmla="*/ 184600 h 2225639"/>
              <a:gd name="connsiteX11" fmla="*/ 332875 w 2587294"/>
              <a:gd name="connsiteY11" fmla="*/ 184600 h 2225639"/>
              <a:gd name="connsiteX12" fmla="*/ 51986 w 2587294"/>
              <a:gd name="connsiteY12" fmla="*/ 465431 h 2225639"/>
              <a:gd name="connsiteX13" fmla="*/ 51986 w 2587294"/>
              <a:gd name="connsiteY13" fmla="*/ 2225639 h 2225639"/>
              <a:gd name="connsiteX14" fmla="*/ 0 w 2587294"/>
              <a:gd name="connsiteY14" fmla="*/ 2225639 h 2225639"/>
              <a:gd name="connsiteX15" fmla="*/ 0 w 2587294"/>
              <a:gd name="connsiteY15" fmla="*/ 465431 h 2225639"/>
              <a:gd name="connsiteX16" fmla="*/ 332875 w 2587294"/>
              <a:gd name="connsiteY16" fmla="*/ 132501 h 2225639"/>
              <a:gd name="connsiteX17" fmla="*/ 1586514 w 2587294"/>
              <a:gd name="connsiteY17" fmla="*/ 132501 h 2225639"/>
              <a:gd name="connsiteX18" fmla="*/ 1586514 w 2587294"/>
              <a:gd name="connsiteY18" fmla="*/ 0 h 2225639"/>
              <a:gd name="connsiteX0" fmla="*/ 1586514 w 2587294"/>
              <a:gd name="connsiteY0" fmla="*/ 132501 h 2225639"/>
              <a:gd name="connsiteX1" fmla="*/ 1638620 w 2587294"/>
              <a:gd name="connsiteY1" fmla="*/ 0 h 2225639"/>
              <a:gd name="connsiteX2" fmla="*/ 1638620 w 2587294"/>
              <a:gd name="connsiteY2" fmla="*/ 132292 h 2225639"/>
              <a:gd name="connsiteX3" fmla="*/ 2416006 w 2587294"/>
              <a:gd name="connsiteY3" fmla="*/ 132292 h 2225639"/>
              <a:gd name="connsiteX4" fmla="*/ 2587294 w 2587294"/>
              <a:gd name="connsiteY4" fmla="*/ 303579 h 2225639"/>
              <a:gd name="connsiteX5" fmla="*/ 2587294 w 2587294"/>
              <a:gd name="connsiteY5" fmla="*/ 308401 h 2225639"/>
              <a:gd name="connsiteX6" fmla="*/ 2535308 w 2587294"/>
              <a:gd name="connsiteY6" fmla="*/ 308401 h 2225639"/>
              <a:gd name="connsiteX7" fmla="*/ 2535308 w 2587294"/>
              <a:gd name="connsiteY7" fmla="*/ 303579 h 2225639"/>
              <a:gd name="connsiteX8" fmla="*/ 2416006 w 2587294"/>
              <a:gd name="connsiteY8" fmla="*/ 184286 h 2225639"/>
              <a:gd name="connsiteX9" fmla="*/ 1046417 w 2587294"/>
              <a:gd name="connsiteY9" fmla="*/ 184286 h 2225639"/>
              <a:gd name="connsiteX10" fmla="*/ 994312 w 2587294"/>
              <a:gd name="connsiteY10" fmla="*/ 184600 h 2225639"/>
              <a:gd name="connsiteX11" fmla="*/ 332875 w 2587294"/>
              <a:gd name="connsiteY11" fmla="*/ 184600 h 2225639"/>
              <a:gd name="connsiteX12" fmla="*/ 51986 w 2587294"/>
              <a:gd name="connsiteY12" fmla="*/ 465431 h 2225639"/>
              <a:gd name="connsiteX13" fmla="*/ 51986 w 2587294"/>
              <a:gd name="connsiteY13" fmla="*/ 2225639 h 2225639"/>
              <a:gd name="connsiteX14" fmla="*/ 0 w 2587294"/>
              <a:gd name="connsiteY14" fmla="*/ 2225639 h 2225639"/>
              <a:gd name="connsiteX15" fmla="*/ 0 w 2587294"/>
              <a:gd name="connsiteY15" fmla="*/ 465431 h 2225639"/>
              <a:gd name="connsiteX16" fmla="*/ 332875 w 2587294"/>
              <a:gd name="connsiteY16" fmla="*/ 132501 h 2225639"/>
              <a:gd name="connsiteX17" fmla="*/ 1586514 w 2587294"/>
              <a:gd name="connsiteY17" fmla="*/ 132501 h 2225639"/>
              <a:gd name="connsiteX0" fmla="*/ 1586514 w 2587294"/>
              <a:gd name="connsiteY0" fmla="*/ 209 h 2093347"/>
              <a:gd name="connsiteX1" fmla="*/ 1638620 w 2587294"/>
              <a:gd name="connsiteY1" fmla="*/ 0 h 2093347"/>
              <a:gd name="connsiteX2" fmla="*/ 2416006 w 2587294"/>
              <a:gd name="connsiteY2" fmla="*/ 0 h 2093347"/>
              <a:gd name="connsiteX3" fmla="*/ 2587294 w 2587294"/>
              <a:gd name="connsiteY3" fmla="*/ 171287 h 2093347"/>
              <a:gd name="connsiteX4" fmla="*/ 2587294 w 2587294"/>
              <a:gd name="connsiteY4" fmla="*/ 176109 h 2093347"/>
              <a:gd name="connsiteX5" fmla="*/ 2535308 w 2587294"/>
              <a:gd name="connsiteY5" fmla="*/ 176109 h 2093347"/>
              <a:gd name="connsiteX6" fmla="*/ 2535308 w 2587294"/>
              <a:gd name="connsiteY6" fmla="*/ 171287 h 2093347"/>
              <a:gd name="connsiteX7" fmla="*/ 2416006 w 2587294"/>
              <a:gd name="connsiteY7" fmla="*/ 51994 h 2093347"/>
              <a:gd name="connsiteX8" fmla="*/ 1046417 w 2587294"/>
              <a:gd name="connsiteY8" fmla="*/ 51994 h 2093347"/>
              <a:gd name="connsiteX9" fmla="*/ 994312 w 2587294"/>
              <a:gd name="connsiteY9" fmla="*/ 52308 h 2093347"/>
              <a:gd name="connsiteX10" fmla="*/ 332875 w 2587294"/>
              <a:gd name="connsiteY10" fmla="*/ 52308 h 2093347"/>
              <a:gd name="connsiteX11" fmla="*/ 51986 w 2587294"/>
              <a:gd name="connsiteY11" fmla="*/ 333139 h 2093347"/>
              <a:gd name="connsiteX12" fmla="*/ 51986 w 2587294"/>
              <a:gd name="connsiteY12" fmla="*/ 2093347 h 2093347"/>
              <a:gd name="connsiteX13" fmla="*/ 0 w 2587294"/>
              <a:gd name="connsiteY13" fmla="*/ 2093347 h 2093347"/>
              <a:gd name="connsiteX14" fmla="*/ 0 w 2587294"/>
              <a:gd name="connsiteY14" fmla="*/ 333139 h 2093347"/>
              <a:gd name="connsiteX15" fmla="*/ 332875 w 2587294"/>
              <a:gd name="connsiteY15" fmla="*/ 209 h 2093347"/>
              <a:gd name="connsiteX16" fmla="*/ 1586514 w 2587294"/>
              <a:gd name="connsiteY16" fmla="*/ 209 h 209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87294" h="2093347">
                <a:moveTo>
                  <a:pt x="1586514" y="209"/>
                </a:moveTo>
                <a:lnTo>
                  <a:pt x="1638620" y="0"/>
                </a:lnTo>
                <a:lnTo>
                  <a:pt x="2416006" y="0"/>
                </a:lnTo>
                <a:cubicBezTo>
                  <a:pt x="2510514" y="0"/>
                  <a:pt x="2587294" y="76838"/>
                  <a:pt x="2587294" y="171287"/>
                </a:cubicBezTo>
                <a:lnTo>
                  <a:pt x="2587294" y="176109"/>
                </a:lnTo>
                <a:lnTo>
                  <a:pt x="2535308" y="176109"/>
                </a:lnTo>
                <a:lnTo>
                  <a:pt x="2535308" y="171287"/>
                </a:lnTo>
                <a:cubicBezTo>
                  <a:pt x="2535308" y="105455"/>
                  <a:pt x="2481886" y="51994"/>
                  <a:pt x="2416006" y="51994"/>
                </a:cubicBezTo>
                <a:lnTo>
                  <a:pt x="1046417" y="51994"/>
                </a:lnTo>
                <a:lnTo>
                  <a:pt x="994312" y="52308"/>
                </a:lnTo>
                <a:lnTo>
                  <a:pt x="332875" y="52308"/>
                </a:lnTo>
                <a:cubicBezTo>
                  <a:pt x="178116" y="52308"/>
                  <a:pt x="51986" y="178100"/>
                  <a:pt x="51986" y="333139"/>
                </a:cubicBezTo>
                <a:lnTo>
                  <a:pt x="51986" y="2093347"/>
                </a:lnTo>
                <a:lnTo>
                  <a:pt x="0" y="2093347"/>
                </a:lnTo>
                <a:lnTo>
                  <a:pt x="0" y="333139"/>
                </a:lnTo>
                <a:cubicBezTo>
                  <a:pt x="0" y="149483"/>
                  <a:pt x="149249" y="209"/>
                  <a:pt x="332875" y="209"/>
                </a:cubicBezTo>
                <a:lnTo>
                  <a:pt x="1586514" y="20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0BCD9D-92DE-4C05-B0E2-004D8CE843AD}"/>
              </a:ext>
            </a:extLst>
          </p:cNvPr>
          <p:cNvSpPr/>
          <p:nvPr/>
        </p:nvSpPr>
        <p:spPr>
          <a:xfrm>
            <a:off x="6147470" y="2515915"/>
            <a:ext cx="4030770" cy="3789998"/>
          </a:xfrm>
          <a:custGeom>
            <a:avLst/>
            <a:gdLst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85859 w 4030770"/>
              <a:gd name="connsiteY12" fmla="*/ 280564 h 3899299"/>
              <a:gd name="connsiteX13" fmla="*/ 933795 w 4030770"/>
              <a:gd name="connsiteY13" fmla="*/ 280564 h 3899299"/>
              <a:gd name="connsiteX14" fmla="*/ 933795 w 4030770"/>
              <a:gd name="connsiteY14" fmla="*/ 161393 h 3899299"/>
              <a:gd name="connsiteX15" fmla="*/ 332912 w 4030770"/>
              <a:gd name="connsiteY15" fmla="*/ 161393 h 3899299"/>
              <a:gd name="connsiteX16" fmla="*/ 52064 w 4030770"/>
              <a:gd name="connsiteY16" fmla="*/ 442323 h 3899299"/>
              <a:gd name="connsiteX17" fmla="*/ 52064 w 4030770"/>
              <a:gd name="connsiteY17" fmla="*/ 3899299 h 3899299"/>
              <a:gd name="connsiteX18" fmla="*/ 0 w 4030770"/>
              <a:gd name="connsiteY18" fmla="*/ 3899299 h 3899299"/>
              <a:gd name="connsiteX19" fmla="*/ 0 w 4030770"/>
              <a:gd name="connsiteY19" fmla="*/ 442323 h 3899299"/>
              <a:gd name="connsiteX20" fmla="*/ 332912 w 4030770"/>
              <a:gd name="connsiteY20" fmla="*/ 109301 h 3899299"/>
              <a:gd name="connsiteX21" fmla="*/ 2868005 w 4030770"/>
              <a:gd name="connsiteY21" fmla="*/ 109301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33795 w 4030770"/>
              <a:gd name="connsiteY12" fmla="*/ 280564 h 3899299"/>
              <a:gd name="connsiteX13" fmla="*/ 933795 w 4030770"/>
              <a:gd name="connsiteY13" fmla="*/ 161393 h 3899299"/>
              <a:gd name="connsiteX14" fmla="*/ 332912 w 4030770"/>
              <a:gd name="connsiteY14" fmla="*/ 161393 h 3899299"/>
              <a:gd name="connsiteX15" fmla="*/ 52064 w 4030770"/>
              <a:gd name="connsiteY15" fmla="*/ 442323 h 3899299"/>
              <a:gd name="connsiteX16" fmla="*/ 52064 w 4030770"/>
              <a:gd name="connsiteY16" fmla="*/ 3899299 h 3899299"/>
              <a:gd name="connsiteX17" fmla="*/ 0 w 4030770"/>
              <a:gd name="connsiteY17" fmla="*/ 3899299 h 3899299"/>
              <a:gd name="connsiteX18" fmla="*/ 0 w 4030770"/>
              <a:gd name="connsiteY18" fmla="*/ 442323 h 3899299"/>
              <a:gd name="connsiteX19" fmla="*/ 332912 w 4030770"/>
              <a:gd name="connsiteY19" fmla="*/ 109301 h 3899299"/>
              <a:gd name="connsiteX20" fmla="*/ 2868005 w 4030770"/>
              <a:gd name="connsiteY20" fmla="*/ 109301 h 3899299"/>
              <a:gd name="connsiteX21" fmla="*/ 2868005 w 4030770"/>
              <a:gd name="connsiteY21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280564 h 3899299"/>
              <a:gd name="connsiteX10" fmla="*/ 2462875 w 4030770"/>
              <a:gd name="connsiteY10" fmla="*/ 161393 h 3899299"/>
              <a:gd name="connsiteX11" fmla="*/ 985859 w 4030770"/>
              <a:gd name="connsiteY11" fmla="*/ 161393 h 3899299"/>
              <a:gd name="connsiteX12" fmla="*/ 933795 w 4030770"/>
              <a:gd name="connsiteY12" fmla="*/ 161393 h 3899299"/>
              <a:gd name="connsiteX13" fmla="*/ 332912 w 4030770"/>
              <a:gd name="connsiteY13" fmla="*/ 161393 h 3899299"/>
              <a:gd name="connsiteX14" fmla="*/ 52064 w 4030770"/>
              <a:gd name="connsiteY14" fmla="*/ 442323 h 3899299"/>
              <a:gd name="connsiteX15" fmla="*/ 52064 w 4030770"/>
              <a:gd name="connsiteY15" fmla="*/ 3899299 h 3899299"/>
              <a:gd name="connsiteX16" fmla="*/ 0 w 4030770"/>
              <a:gd name="connsiteY16" fmla="*/ 3899299 h 3899299"/>
              <a:gd name="connsiteX17" fmla="*/ 0 w 4030770"/>
              <a:gd name="connsiteY17" fmla="*/ 442323 h 3899299"/>
              <a:gd name="connsiteX18" fmla="*/ 332912 w 4030770"/>
              <a:gd name="connsiteY18" fmla="*/ 109301 h 3899299"/>
              <a:gd name="connsiteX19" fmla="*/ 2868005 w 4030770"/>
              <a:gd name="connsiteY19" fmla="*/ 109301 h 3899299"/>
              <a:gd name="connsiteX20" fmla="*/ 2868005 w 4030770"/>
              <a:gd name="connsiteY20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514939 w 4030770"/>
              <a:gd name="connsiteY8" fmla="*/ 280564 h 3899299"/>
              <a:gd name="connsiteX9" fmla="*/ 2462875 w 4030770"/>
              <a:gd name="connsiteY9" fmla="*/ 161393 h 3899299"/>
              <a:gd name="connsiteX10" fmla="*/ 985859 w 4030770"/>
              <a:gd name="connsiteY10" fmla="*/ 161393 h 3899299"/>
              <a:gd name="connsiteX11" fmla="*/ 933795 w 4030770"/>
              <a:gd name="connsiteY11" fmla="*/ 161393 h 3899299"/>
              <a:gd name="connsiteX12" fmla="*/ 332912 w 4030770"/>
              <a:gd name="connsiteY12" fmla="*/ 161393 h 3899299"/>
              <a:gd name="connsiteX13" fmla="*/ 52064 w 4030770"/>
              <a:gd name="connsiteY13" fmla="*/ 442323 h 3899299"/>
              <a:gd name="connsiteX14" fmla="*/ 52064 w 4030770"/>
              <a:gd name="connsiteY14" fmla="*/ 3899299 h 3899299"/>
              <a:gd name="connsiteX15" fmla="*/ 0 w 4030770"/>
              <a:gd name="connsiteY15" fmla="*/ 3899299 h 3899299"/>
              <a:gd name="connsiteX16" fmla="*/ 0 w 4030770"/>
              <a:gd name="connsiteY16" fmla="*/ 442323 h 3899299"/>
              <a:gd name="connsiteX17" fmla="*/ 332912 w 4030770"/>
              <a:gd name="connsiteY17" fmla="*/ 109301 h 3899299"/>
              <a:gd name="connsiteX18" fmla="*/ 2868005 w 4030770"/>
              <a:gd name="connsiteY18" fmla="*/ 109301 h 3899299"/>
              <a:gd name="connsiteX19" fmla="*/ 2868005 w 4030770"/>
              <a:gd name="connsiteY19" fmla="*/ 0 h 3899299"/>
              <a:gd name="connsiteX0" fmla="*/ 2868005 w 4030770"/>
              <a:gd name="connsiteY0" fmla="*/ 0 h 3899299"/>
              <a:gd name="connsiteX1" fmla="*/ 2919882 w 4030770"/>
              <a:gd name="connsiteY1" fmla="*/ 0 h 3899299"/>
              <a:gd name="connsiteX2" fmla="*/ 2919882 w 4030770"/>
              <a:gd name="connsiteY2" fmla="*/ 109301 h 3899299"/>
              <a:gd name="connsiteX3" fmla="*/ 3860395 w 4030770"/>
              <a:gd name="connsiteY3" fmla="*/ 109301 h 3899299"/>
              <a:gd name="connsiteX4" fmla="*/ 4030770 w 4030770"/>
              <a:gd name="connsiteY4" fmla="*/ 280564 h 3899299"/>
              <a:gd name="connsiteX5" fmla="*/ 3978333 w 4030770"/>
              <a:gd name="connsiteY5" fmla="*/ 280564 h 3899299"/>
              <a:gd name="connsiteX6" fmla="*/ 3860395 w 4030770"/>
              <a:gd name="connsiteY6" fmla="*/ 161393 h 3899299"/>
              <a:gd name="connsiteX7" fmla="*/ 2514939 w 4030770"/>
              <a:gd name="connsiteY7" fmla="*/ 161393 h 3899299"/>
              <a:gd name="connsiteX8" fmla="*/ 2462875 w 4030770"/>
              <a:gd name="connsiteY8" fmla="*/ 161393 h 3899299"/>
              <a:gd name="connsiteX9" fmla="*/ 985859 w 4030770"/>
              <a:gd name="connsiteY9" fmla="*/ 161393 h 3899299"/>
              <a:gd name="connsiteX10" fmla="*/ 933795 w 4030770"/>
              <a:gd name="connsiteY10" fmla="*/ 161393 h 3899299"/>
              <a:gd name="connsiteX11" fmla="*/ 332912 w 4030770"/>
              <a:gd name="connsiteY11" fmla="*/ 161393 h 3899299"/>
              <a:gd name="connsiteX12" fmla="*/ 52064 w 4030770"/>
              <a:gd name="connsiteY12" fmla="*/ 442323 h 3899299"/>
              <a:gd name="connsiteX13" fmla="*/ 52064 w 4030770"/>
              <a:gd name="connsiteY13" fmla="*/ 3899299 h 3899299"/>
              <a:gd name="connsiteX14" fmla="*/ 0 w 4030770"/>
              <a:gd name="connsiteY14" fmla="*/ 3899299 h 3899299"/>
              <a:gd name="connsiteX15" fmla="*/ 0 w 4030770"/>
              <a:gd name="connsiteY15" fmla="*/ 442323 h 3899299"/>
              <a:gd name="connsiteX16" fmla="*/ 332912 w 4030770"/>
              <a:gd name="connsiteY16" fmla="*/ 109301 h 3899299"/>
              <a:gd name="connsiteX17" fmla="*/ 2868005 w 4030770"/>
              <a:gd name="connsiteY17" fmla="*/ 109301 h 3899299"/>
              <a:gd name="connsiteX18" fmla="*/ 2868005 w 4030770"/>
              <a:gd name="connsiteY18" fmla="*/ 0 h 3899299"/>
              <a:gd name="connsiteX0" fmla="*/ 2868005 w 4030770"/>
              <a:gd name="connsiteY0" fmla="*/ 0 h 3899299"/>
              <a:gd name="connsiteX1" fmla="*/ 2919882 w 4030770"/>
              <a:gd name="connsiteY1" fmla="*/ 109301 h 3899299"/>
              <a:gd name="connsiteX2" fmla="*/ 3860395 w 4030770"/>
              <a:gd name="connsiteY2" fmla="*/ 109301 h 3899299"/>
              <a:gd name="connsiteX3" fmla="*/ 4030770 w 4030770"/>
              <a:gd name="connsiteY3" fmla="*/ 280564 h 3899299"/>
              <a:gd name="connsiteX4" fmla="*/ 3978333 w 4030770"/>
              <a:gd name="connsiteY4" fmla="*/ 280564 h 3899299"/>
              <a:gd name="connsiteX5" fmla="*/ 3860395 w 4030770"/>
              <a:gd name="connsiteY5" fmla="*/ 161393 h 3899299"/>
              <a:gd name="connsiteX6" fmla="*/ 2514939 w 4030770"/>
              <a:gd name="connsiteY6" fmla="*/ 161393 h 3899299"/>
              <a:gd name="connsiteX7" fmla="*/ 2462875 w 4030770"/>
              <a:gd name="connsiteY7" fmla="*/ 161393 h 3899299"/>
              <a:gd name="connsiteX8" fmla="*/ 985859 w 4030770"/>
              <a:gd name="connsiteY8" fmla="*/ 161393 h 3899299"/>
              <a:gd name="connsiteX9" fmla="*/ 933795 w 4030770"/>
              <a:gd name="connsiteY9" fmla="*/ 161393 h 3899299"/>
              <a:gd name="connsiteX10" fmla="*/ 332912 w 4030770"/>
              <a:gd name="connsiteY10" fmla="*/ 161393 h 3899299"/>
              <a:gd name="connsiteX11" fmla="*/ 52064 w 4030770"/>
              <a:gd name="connsiteY11" fmla="*/ 442323 h 3899299"/>
              <a:gd name="connsiteX12" fmla="*/ 52064 w 4030770"/>
              <a:gd name="connsiteY12" fmla="*/ 3899299 h 3899299"/>
              <a:gd name="connsiteX13" fmla="*/ 0 w 4030770"/>
              <a:gd name="connsiteY13" fmla="*/ 3899299 h 3899299"/>
              <a:gd name="connsiteX14" fmla="*/ 0 w 4030770"/>
              <a:gd name="connsiteY14" fmla="*/ 442323 h 3899299"/>
              <a:gd name="connsiteX15" fmla="*/ 332912 w 4030770"/>
              <a:gd name="connsiteY15" fmla="*/ 109301 h 3899299"/>
              <a:gd name="connsiteX16" fmla="*/ 2868005 w 4030770"/>
              <a:gd name="connsiteY16" fmla="*/ 109301 h 3899299"/>
              <a:gd name="connsiteX17" fmla="*/ 2868005 w 4030770"/>
              <a:gd name="connsiteY17" fmla="*/ 0 h 3899299"/>
              <a:gd name="connsiteX0" fmla="*/ 2868005 w 4030770"/>
              <a:gd name="connsiteY0" fmla="*/ 0 h 3789998"/>
              <a:gd name="connsiteX1" fmla="*/ 2919882 w 4030770"/>
              <a:gd name="connsiteY1" fmla="*/ 0 h 3789998"/>
              <a:gd name="connsiteX2" fmla="*/ 3860395 w 4030770"/>
              <a:gd name="connsiteY2" fmla="*/ 0 h 3789998"/>
              <a:gd name="connsiteX3" fmla="*/ 4030770 w 4030770"/>
              <a:gd name="connsiteY3" fmla="*/ 171263 h 3789998"/>
              <a:gd name="connsiteX4" fmla="*/ 3978333 w 4030770"/>
              <a:gd name="connsiteY4" fmla="*/ 171263 h 3789998"/>
              <a:gd name="connsiteX5" fmla="*/ 3860395 w 4030770"/>
              <a:gd name="connsiteY5" fmla="*/ 52092 h 3789998"/>
              <a:gd name="connsiteX6" fmla="*/ 2514939 w 4030770"/>
              <a:gd name="connsiteY6" fmla="*/ 52092 h 3789998"/>
              <a:gd name="connsiteX7" fmla="*/ 2462875 w 4030770"/>
              <a:gd name="connsiteY7" fmla="*/ 52092 h 3789998"/>
              <a:gd name="connsiteX8" fmla="*/ 985859 w 4030770"/>
              <a:gd name="connsiteY8" fmla="*/ 52092 h 3789998"/>
              <a:gd name="connsiteX9" fmla="*/ 933795 w 4030770"/>
              <a:gd name="connsiteY9" fmla="*/ 52092 h 3789998"/>
              <a:gd name="connsiteX10" fmla="*/ 332912 w 4030770"/>
              <a:gd name="connsiteY10" fmla="*/ 52092 h 3789998"/>
              <a:gd name="connsiteX11" fmla="*/ 52064 w 4030770"/>
              <a:gd name="connsiteY11" fmla="*/ 333022 h 3789998"/>
              <a:gd name="connsiteX12" fmla="*/ 52064 w 4030770"/>
              <a:gd name="connsiteY12" fmla="*/ 3789998 h 3789998"/>
              <a:gd name="connsiteX13" fmla="*/ 0 w 4030770"/>
              <a:gd name="connsiteY13" fmla="*/ 3789998 h 3789998"/>
              <a:gd name="connsiteX14" fmla="*/ 0 w 4030770"/>
              <a:gd name="connsiteY14" fmla="*/ 333022 h 3789998"/>
              <a:gd name="connsiteX15" fmla="*/ 332912 w 4030770"/>
              <a:gd name="connsiteY15" fmla="*/ 0 h 3789998"/>
              <a:gd name="connsiteX16" fmla="*/ 2868005 w 4030770"/>
              <a:gd name="connsiteY16" fmla="*/ 0 h 378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30770" h="3789998">
                <a:moveTo>
                  <a:pt x="2868005" y="0"/>
                </a:moveTo>
                <a:lnTo>
                  <a:pt x="2919882" y="0"/>
                </a:lnTo>
                <a:lnTo>
                  <a:pt x="3860395" y="0"/>
                </a:lnTo>
                <a:cubicBezTo>
                  <a:pt x="3949222" y="0"/>
                  <a:pt x="4021999" y="82982"/>
                  <a:pt x="4030770" y="171263"/>
                </a:cubicBezTo>
                <a:lnTo>
                  <a:pt x="3978333" y="171263"/>
                </a:lnTo>
                <a:cubicBezTo>
                  <a:pt x="3969935" y="110947"/>
                  <a:pt x="3920297" y="52092"/>
                  <a:pt x="3860395" y="52092"/>
                </a:cubicBezTo>
                <a:lnTo>
                  <a:pt x="2514939" y="52092"/>
                </a:lnTo>
                <a:lnTo>
                  <a:pt x="2462875" y="52092"/>
                </a:lnTo>
                <a:lnTo>
                  <a:pt x="985859" y="52092"/>
                </a:lnTo>
                <a:lnTo>
                  <a:pt x="933795" y="52092"/>
                </a:lnTo>
                <a:lnTo>
                  <a:pt x="332912" y="52092"/>
                </a:lnTo>
                <a:cubicBezTo>
                  <a:pt x="178213" y="52092"/>
                  <a:pt x="52064" y="178026"/>
                  <a:pt x="52064" y="333022"/>
                </a:cubicBezTo>
                <a:lnTo>
                  <a:pt x="52064" y="3789998"/>
                </a:lnTo>
                <a:lnTo>
                  <a:pt x="0" y="3789998"/>
                </a:lnTo>
                <a:lnTo>
                  <a:pt x="0" y="333022"/>
                </a:lnTo>
                <a:cubicBezTo>
                  <a:pt x="0" y="149330"/>
                  <a:pt x="149288" y="0"/>
                  <a:pt x="332912" y="0"/>
                </a:cubicBezTo>
                <a:lnTo>
                  <a:pt x="2868005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5353100-331E-44D7-A858-47697B09D8D6}"/>
              </a:ext>
            </a:extLst>
          </p:cNvPr>
          <p:cNvSpPr/>
          <p:nvPr/>
        </p:nvSpPr>
        <p:spPr>
          <a:xfrm>
            <a:off x="6055763" y="1581246"/>
            <a:ext cx="413144" cy="4724665"/>
          </a:xfrm>
          <a:custGeom>
            <a:avLst/>
            <a:gdLst>
              <a:gd name="connsiteX0" fmla="*/ 332906 w 413144"/>
              <a:gd name="connsiteY0" fmla="*/ 0 h 4724665"/>
              <a:gd name="connsiteX1" fmla="*/ 413144 w 413144"/>
              <a:gd name="connsiteY1" fmla="*/ 0 h 4724665"/>
              <a:gd name="connsiteX2" fmla="*/ 413144 w 413144"/>
              <a:gd name="connsiteY2" fmla="*/ 51983 h 4724665"/>
              <a:gd name="connsiteX3" fmla="*/ 332906 w 413144"/>
              <a:gd name="connsiteY3" fmla="*/ 51983 h 4724665"/>
              <a:gd name="connsiteX4" fmla="*/ 52044 w 413144"/>
              <a:gd name="connsiteY4" fmla="*/ 332825 h 4724665"/>
              <a:gd name="connsiteX5" fmla="*/ 52044 w 413144"/>
              <a:gd name="connsiteY5" fmla="*/ 4724665 h 4724665"/>
              <a:gd name="connsiteX6" fmla="*/ 0 w 413144"/>
              <a:gd name="connsiteY6" fmla="*/ 4724665 h 4724665"/>
              <a:gd name="connsiteX7" fmla="*/ 0 w 413144"/>
              <a:gd name="connsiteY7" fmla="*/ 332825 h 4724665"/>
              <a:gd name="connsiteX8" fmla="*/ 332906 w 413144"/>
              <a:gd name="connsiteY8" fmla="*/ 0 h 47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144" h="4724665">
                <a:moveTo>
                  <a:pt x="332906" y="0"/>
                </a:moveTo>
                <a:lnTo>
                  <a:pt x="413144" y="0"/>
                </a:lnTo>
                <a:lnTo>
                  <a:pt x="413144" y="51983"/>
                </a:lnTo>
                <a:lnTo>
                  <a:pt x="332906" y="51983"/>
                </a:lnTo>
                <a:cubicBezTo>
                  <a:pt x="178149" y="51983"/>
                  <a:pt x="52044" y="177976"/>
                  <a:pt x="52044" y="332825"/>
                </a:cubicBezTo>
                <a:lnTo>
                  <a:pt x="52044" y="4724665"/>
                </a:lnTo>
                <a:lnTo>
                  <a:pt x="0" y="4724665"/>
                </a:lnTo>
                <a:lnTo>
                  <a:pt x="0" y="332825"/>
                </a:lnTo>
                <a:cubicBezTo>
                  <a:pt x="0" y="149342"/>
                  <a:pt x="149248" y="0"/>
                  <a:pt x="33290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D9A8125-A9A4-493C-95AA-EA7233B7FF45}"/>
              </a:ext>
            </a:extLst>
          </p:cNvPr>
          <p:cNvSpPr txBox="1"/>
          <p:nvPr/>
        </p:nvSpPr>
        <p:spPr>
          <a:xfrm>
            <a:off x="9866915" y="3792775"/>
            <a:ext cx="18905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4AB852C-93C9-4109-99CD-C03E063D20AB}"/>
              </a:ext>
            </a:extLst>
          </p:cNvPr>
          <p:cNvSpPr txBox="1"/>
          <p:nvPr/>
        </p:nvSpPr>
        <p:spPr>
          <a:xfrm>
            <a:off x="9871933" y="4249954"/>
            <a:ext cx="188558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369CD56-1870-4FBE-8371-184DC5C2E894}"/>
              </a:ext>
            </a:extLst>
          </p:cNvPr>
          <p:cNvSpPr txBox="1"/>
          <p:nvPr/>
        </p:nvSpPr>
        <p:spPr>
          <a:xfrm>
            <a:off x="434487" y="4143504"/>
            <a:ext cx="18905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966B325-011A-482B-85DC-1E4748AEFDB5}"/>
              </a:ext>
            </a:extLst>
          </p:cNvPr>
          <p:cNvSpPr txBox="1"/>
          <p:nvPr/>
        </p:nvSpPr>
        <p:spPr>
          <a:xfrm>
            <a:off x="434487" y="4600683"/>
            <a:ext cx="188558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1B377FC-31CF-4749-80E0-5F84711B7E34}"/>
              </a:ext>
            </a:extLst>
          </p:cNvPr>
          <p:cNvSpPr txBox="1"/>
          <p:nvPr/>
        </p:nvSpPr>
        <p:spPr>
          <a:xfrm>
            <a:off x="434487" y="1007308"/>
            <a:ext cx="51771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EE4698-F2CD-4F55-9499-1EB5DD791ACF}"/>
              </a:ext>
            </a:extLst>
          </p:cNvPr>
          <p:cNvSpPr txBox="1"/>
          <p:nvPr/>
        </p:nvSpPr>
        <p:spPr>
          <a:xfrm>
            <a:off x="434487" y="1464487"/>
            <a:ext cx="516343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2EDD7-F4AC-44AD-A271-2A95BD683396}"/>
              </a:ext>
            </a:extLst>
          </p:cNvPr>
          <p:cNvSpPr/>
          <p:nvPr/>
        </p:nvSpPr>
        <p:spPr>
          <a:xfrm>
            <a:off x="2731370" y="4955946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9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187" y="0"/>
                </a:lnTo>
                <a:lnTo>
                  <a:pt x="1035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91311BE-28AC-4C89-8DB2-BD62C6339A15}"/>
              </a:ext>
            </a:extLst>
          </p:cNvPr>
          <p:cNvSpPr/>
          <p:nvPr/>
        </p:nvSpPr>
        <p:spPr>
          <a:xfrm>
            <a:off x="3579664" y="4057345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EDF2CBE-7BBD-483A-8CA1-8F2C3E6C9995}"/>
              </a:ext>
            </a:extLst>
          </p:cNvPr>
          <p:cNvSpPr/>
          <p:nvPr/>
        </p:nvSpPr>
        <p:spPr>
          <a:xfrm>
            <a:off x="4267469" y="4955946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28645FF-4F0E-4707-AD73-24F577C4F216}"/>
              </a:ext>
            </a:extLst>
          </p:cNvPr>
          <p:cNvSpPr/>
          <p:nvPr/>
        </p:nvSpPr>
        <p:spPr>
          <a:xfrm>
            <a:off x="2525029" y="222319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  <a:defRPr sz="3000">
                <a:solidFill>
                  <a:srgbClr val="FFFFFF"/>
                </a:solidFill>
              </a:defRPr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68E1E12-33B9-49D9-81C4-538E0868C991}"/>
              </a:ext>
            </a:extLst>
          </p:cNvPr>
          <p:cNvSpPr/>
          <p:nvPr/>
        </p:nvSpPr>
        <p:spPr>
          <a:xfrm>
            <a:off x="4038200" y="222319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12" y="21600"/>
                </a:move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1355389-6155-49F7-872B-001D44F22D9E}"/>
              </a:ext>
            </a:extLst>
          </p:cNvPr>
          <p:cNvSpPr/>
          <p:nvPr/>
        </p:nvSpPr>
        <p:spPr>
          <a:xfrm>
            <a:off x="4382103" y="314027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/>
              <a:t>Lorem Ipsum</a:t>
            </a:r>
            <a:endParaRPr lang="en-US" sz="2000" b="1" dirty="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20BB19-C029-4BF9-9201-BCA0D11DD41D}"/>
              </a:ext>
            </a:extLst>
          </p:cNvPr>
          <p:cNvSpPr/>
          <p:nvPr/>
        </p:nvSpPr>
        <p:spPr>
          <a:xfrm>
            <a:off x="2868932" y="314027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/>
              <a:t>Lorem Ipsum</a:t>
            </a:r>
            <a:endParaRPr lang="en-US" sz="2000" b="1" dirty="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6502DB3-A46C-450E-AD4E-7EEF8EEAB2F2}"/>
              </a:ext>
            </a:extLst>
          </p:cNvPr>
          <p:cNvSpPr/>
          <p:nvPr/>
        </p:nvSpPr>
        <p:spPr>
          <a:xfrm>
            <a:off x="1355760" y="3140271"/>
            <a:ext cx="136483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5" y="0"/>
                </a:lnTo>
                <a:cubicBezTo>
                  <a:pt x="1807" y="0"/>
                  <a:pt x="0" y="3981"/>
                  <a:pt x="0" y="8889"/>
                </a:cubicBezTo>
                <a:lnTo>
                  <a:pt x="0" y="21600"/>
                </a:lnTo>
                <a:lnTo>
                  <a:pt x="17565" y="21600"/>
                </a:lnTo>
                <a:cubicBezTo>
                  <a:pt x="19793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5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59B763D-24D5-4945-B1C2-0BA4E84994D1}"/>
              </a:ext>
            </a:extLst>
          </p:cNvPr>
          <p:cNvSpPr/>
          <p:nvPr/>
        </p:nvSpPr>
        <p:spPr>
          <a:xfrm>
            <a:off x="6484032" y="524954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B0CE6EF-BC5C-4502-81DA-9F3827AED579}"/>
              </a:ext>
            </a:extLst>
          </p:cNvPr>
          <p:cNvSpPr/>
          <p:nvPr/>
        </p:nvSpPr>
        <p:spPr>
          <a:xfrm>
            <a:off x="7171839" y="3461247"/>
            <a:ext cx="1364607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3" y="0"/>
                  <a:pt x="17565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7" y="21600"/>
                  <a:pt x="4035" y="21600"/>
                </a:cubicBezTo>
                <a:lnTo>
                  <a:pt x="10386" y="21600"/>
                </a:lnTo>
                <a:lnTo>
                  <a:pt x="1121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BE712EB-9C06-47E8-97BC-10BE5BF74072}"/>
              </a:ext>
            </a:extLst>
          </p:cNvPr>
          <p:cNvSpPr/>
          <p:nvPr/>
        </p:nvSpPr>
        <p:spPr>
          <a:xfrm>
            <a:off x="6575739" y="437832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160D832-F44C-45E7-8564-68AA3A767F70}"/>
              </a:ext>
            </a:extLst>
          </p:cNvPr>
          <p:cNvSpPr/>
          <p:nvPr/>
        </p:nvSpPr>
        <p:spPr>
          <a:xfrm>
            <a:off x="8111837" y="4378321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212" y="0"/>
                </a:lnTo>
                <a:lnTo>
                  <a:pt x="10388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/>
              <a:t>Lorem Ipsum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1E0891-25DD-45A9-9DE4-73D12464C4F6}"/>
              </a:ext>
            </a:extLst>
          </p:cNvPr>
          <p:cNvSpPr/>
          <p:nvPr/>
        </p:nvSpPr>
        <p:spPr>
          <a:xfrm>
            <a:off x="8348447" y="1787588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10388" y="21600"/>
                </a:lnTo>
                <a:lnTo>
                  <a:pt x="1121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AD766A53-EC75-40C7-8EC7-F6A559622C78}"/>
              </a:ext>
            </a:extLst>
          </p:cNvPr>
          <p:cNvSpPr/>
          <p:nvPr/>
        </p:nvSpPr>
        <p:spPr>
          <a:xfrm>
            <a:off x="9471862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197" y="0"/>
                </a:lnTo>
                <a:lnTo>
                  <a:pt x="10366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CE362B5-E13C-4516-9EEC-986DB32E2326}"/>
              </a:ext>
            </a:extLst>
          </p:cNvPr>
          <p:cNvSpPr/>
          <p:nvPr/>
        </p:nvSpPr>
        <p:spPr>
          <a:xfrm>
            <a:off x="6422592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7E77005-233E-43CC-B5BE-86B8C0291519}"/>
              </a:ext>
            </a:extLst>
          </p:cNvPr>
          <p:cNvSpPr/>
          <p:nvPr/>
        </p:nvSpPr>
        <p:spPr>
          <a:xfrm>
            <a:off x="7935763" y="268173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EC06D67-6713-4D9D-B590-101EE8C04CBD}"/>
              </a:ext>
            </a:extLst>
          </p:cNvPr>
          <p:cNvSpPr/>
          <p:nvPr/>
        </p:nvSpPr>
        <p:spPr>
          <a:xfrm>
            <a:off x="6468446" y="1306124"/>
            <a:ext cx="1364378" cy="619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8950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348</Words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Hierarchy Tree for PowerPoint</vt:lpstr>
      <vt:lpstr>Infographic Hierarchy Tree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Hierarchy Tree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2019-03-19T16:54:38Z</dcterms:modified>
  <cp:category>Charts &amp; Diagrams</cp:category>
</cp:coreProperties>
</file>