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1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Matrix for PowerPoint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634837" y="1662545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/>
          <p:cNvSpPr/>
          <p:nvPr/>
        </p:nvSpPr>
        <p:spPr>
          <a:xfrm>
            <a:off x="1634837" y="3805382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/>
          <p:cNvSpPr/>
          <p:nvPr/>
        </p:nvSpPr>
        <p:spPr>
          <a:xfrm>
            <a:off x="6223802" y="1662545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/>
          <p:cNvSpPr/>
          <p:nvPr/>
        </p:nvSpPr>
        <p:spPr>
          <a:xfrm>
            <a:off x="6223802" y="3805382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/>
          <p:cNvSpPr/>
          <p:nvPr/>
        </p:nvSpPr>
        <p:spPr>
          <a:xfrm>
            <a:off x="5242912" y="2826449"/>
            <a:ext cx="725285" cy="723329"/>
          </a:xfrm>
          <a:custGeom>
            <a:avLst/>
            <a:gdLst>
              <a:gd name="connsiteX0" fmla="*/ 725285 w 725285"/>
              <a:gd name="connsiteY0" fmla="*/ 0 h 723329"/>
              <a:gd name="connsiteX1" fmla="*/ 725285 w 725285"/>
              <a:gd name="connsiteY1" fmla="*/ 408784 h 723329"/>
              <a:gd name="connsiteX2" fmla="*/ 410740 w 725285"/>
              <a:gd name="connsiteY2" fmla="*/ 723329 h 723329"/>
              <a:gd name="connsiteX3" fmla="*/ 0 w 725285"/>
              <a:gd name="connsiteY3" fmla="*/ 723329 h 723329"/>
              <a:gd name="connsiteX4" fmla="*/ 6986 w 725285"/>
              <a:gd name="connsiteY4" fmla="*/ 677552 h 723329"/>
              <a:gd name="connsiteX5" fmla="*/ 677200 w 725285"/>
              <a:gd name="connsiteY5" fmla="*/ 7338 h 723329"/>
              <a:gd name="connsiteX6" fmla="*/ 725285 w 725285"/>
              <a:gd name="connsiteY6" fmla="*/ 0 h 72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29">
                <a:moveTo>
                  <a:pt x="725285" y="0"/>
                </a:moveTo>
                <a:lnTo>
                  <a:pt x="725285" y="408784"/>
                </a:lnTo>
                <a:cubicBezTo>
                  <a:pt x="725285" y="582502"/>
                  <a:pt x="584458" y="723329"/>
                  <a:pt x="410740" y="723329"/>
                </a:cubicBezTo>
                <a:lnTo>
                  <a:pt x="0" y="723329"/>
                </a:lnTo>
                <a:lnTo>
                  <a:pt x="6986" y="677552"/>
                </a:lnTo>
                <a:cubicBezTo>
                  <a:pt x="75826" y="341144"/>
                  <a:pt x="340792" y="76178"/>
                  <a:pt x="677200" y="7338"/>
                </a:cubicBezTo>
                <a:lnTo>
                  <a:pt x="72528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/>
          <p:cNvSpPr/>
          <p:nvPr/>
        </p:nvSpPr>
        <p:spPr>
          <a:xfrm>
            <a:off x="6223802" y="2827153"/>
            <a:ext cx="720670" cy="722625"/>
          </a:xfrm>
          <a:custGeom>
            <a:avLst/>
            <a:gdLst>
              <a:gd name="connsiteX0" fmla="*/ 0 w 720670"/>
              <a:gd name="connsiteY0" fmla="*/ 0 h 722625"/>
              <a:gd name="connsiteX1" fmla="*/ 43470 w 720670"/>
              <a:gd name="connsiteY1" fmla="*/ 6634 h 722625"/>
              <a:gd name="connsiteX2" fmla="*/ 713684 w 720670"/>
              <a:gd name="connsiteY2" fmla="*/ 676848 h 722625"/>
              <a:gd name="connsiteX3" fmla="*/ 720670 w 720670"/>
              <a:gd name="connsiteY3" fmla="*/ 722625 h 722625"/>
              <a:gd name="connsiteX4" fmla="*/ 314545 w 720670"/>
              <a:gd name="connsiteY4" fmla="*/ 722625 h 722625"/>
              <a:gd name="connsiteX5" fmla="*/ 0 w 720670"/>
              <a:gd name="connsiteY5" fmla="*/ 408080 h 722625"/>
              <a:gd name="connsiteX6" fmla="*/ 0 w 720670"/>
              <a:gd name="connsiteY6" fmla="*/ 0 h 7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0" h="722625">
                <a:moveTo>
                  <a:pt x="0" y="0"/>
                </a:moveTo>
                <a:lnTo>
                  <a:pt x="43470" y="6634"/>
                </a:lnTo>
                <a:cubicBezTo>
                  <a:pt x="379879" y="75474"/>
                  <a:pt x="644845" y="340440"/>
                  <a:pt x="713684" y="676848"/>
                </a:cubicBezTo>
                <a:lnTo>
                  <a:pt x="720670" y="722625"/>
                </a:lnTo>
                <a:lnTo>
                  <a:pt x="314545" y="722625"/>
                </a:lnTo>
                <a:cubicBezTo>
                  <a:pt x="140827" y="722625"/>
                  <a:pt x="0" y="581798"/>
                  <a:pt x="0" y="4080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/>
          <p:cNvSpPr/>
          <p:nvPr/>
        </p:nvSpPr>
        <p:spPr>
          <a:xfrm>
            <a:off x="5242912" y="3805382"/>
            <a:ext cx="725285" cy="723332"/>
          </a:xfrm>
          <a:custGeom>
            <a:avLst/>
            <a:gdLst>
              <a:gd name="connsiteX0" fmla="*/ 0 w 725285"/>
              <a:gd name="connsiteY0" fmla="*/ 0 h 723332"/>
              <a:gd name="connsiteX1" fmla="*/ 410740 w 725285"/>
              <a:gd name="connsiteY1" fmla="*/ 0 h 723332"/>
              <a:gd name="connsiteX2" fmla="*/ 725285 w 725285"/>
              <a:gd name="connsiteY2" fmla="*/ 314545 h 723332"/>
              <a:gd name="connsiteX3" fmla="*/ 725285 w 725285"/>
              <a:gd name="connsiteY3" fmla="*/ 723332 h 723332"/>
              <a:gd name="connsiteX4" fmla="*/ 677200 w 725285"/>
              <a:gd name="connsiteY4" fmla="*/ 715993 h 723332"/>
              <a:gd name="connsiteX5" fmla="*/ 6986 w 725285"/>
              <a:gd name="connsiteY5" fmla="*/ 45779 h 723332"/>
              <a:gd name="connsiteX6" fmla="*/ 0 w 725285"/>
              <a:gd name="connsiteY6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32">
                <a:moveTo>
                  <a:pt x="0" y="0"/>
                </a:moveTo>
                <a:lnTo>
                  <a:pt x="410740" y="0"/>
                </a:lnTo>
                <a:cubicBezTo>
                  <a:pt x="584458" y="0"/>
                  <a:pt x="725285" y="140827"/>
                  <a:pt x="725285" y="314545"/>
                </a:cubicBezTo>
                <a:lnTo>
                  <a:pt x="725285" y="723332"/>
                </a:lnTo>
                <a:lnTo>
                  <a:pt x="677200" y="715993"/>
                </a:lnTo>
                <a:cubicBezTo>
                  <a:pt x="340792" y="647154"/>
                  <a:pt x="75826" y="382187"/>
                  <a:pt x="6986" y="457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/>
          <p:cNvSpPr/>
          <p:nvPr/>
        </p:nvSpPr>
        <p:spPr>
          <a:xfrm>
            <a:off x="6223802" y="3805382"/>
            <a:ext cx="720671" cy="722627"/>
          </a:xfrm>
          <a:custGeom>
            <a:avLst/>
            <a:gdLst>
              <a:gd name="connsiteX0" fmla="*/ 314545 w 720671"/>
              <a:gd name="connsiteY0" fmla="*/ 0 h 722627"/>
              <a:gd name="connsiteX1" fmla="*/ 720671 w 720671"/>
              <a:gd name="connsiteY1" fmla="*/ 0 h 722627"/>
              <a:gd name="connsiteX2" fmla="*/ 713684 w 720671"/>
              <a:gd name="connsiteY2" fmla="*/ 45779 h 722627"/>
              <a:gd name="connsiteX3" fmla="*/ 43470 w 720671"/>
              <a:gd name="connsiteY3" fmla="*/ 715993 h 722627"/>
              <a:gd name="connsiteX4" fmla="*/ 0 w 720671"/>
              <a:gd name="connsiteY4" fmla="*/ 722627 h 722627"/>
              <a:gd name="connsiteX5" fmla="*/ 0 w 720671"/>
              <a:gd name="connsiteY5" fmla="*/ 314545 h 722627"/>
              <a:gd name="connsiteX6" fmla="*/ 314545 w 720671"/>
              <a:gd name="connsiteY6" fmla="*/ 0 h 7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1" h="722627">
                <a:moveTo>
                  <a:pt x="314545" y="0"/>
                </a:moveTo>
                <a:lnTo>
                  <a:pt x="720671" y="0"/>
                </a:lnTo>
                <a:lnTo>
                  <a:pt x="713684" y="45779"/>
                </a:lnTo>
                <a:cubicBezTo>
                  <a:pt x="644845" y="382187"/>
                  <a:pt x="379879" y="647154"/>
                  <a:pt x="43470" y="715993"/>
                </a:cubicBezTo>
                <a:lnTo>
                  <a:pt x="0" y="722627"/>
                </a:lnTo>
                <a:lnTo>
                  <a:pt x="0" y="314545"/>
                </a:lnTo>
                <a:cubicBezTo>
                  <a:pt x="0" y="140827"/>
                  <a:pt x="140827" y="0"/>
                  <a:pt x="3145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834477" y="1754807"/>
            <a:ext cx="2937088" cy="1702708"/>
            <a:chOff x="350992" y="2767961"/>
            <a:chExt cx="2937088" cy="1702708"/>
          </a:xfrm>
        </p:grpSpPr>
        <p:sp>
          <p:nvSpPr>
            <p:cNvPr id="51" name="TextBox 5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842272" y="3897644"/>
            <a:ext cx="2937088" cy="1702708"/>
            <a:chOff x="350992" y="2767961"/>
            <a:chExt cx="2937088" cy="1702708"/>
          </a:xfrm>
        </p:grpSpPr>
        <p:sp>
          <p:nvSpPr>
            <p:cNvPr id="56" name="TextBox 55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359377" y="1754807"/>
            <a:ext cx="2937088" cy="1702708"/>
            <a:chOff x="350992" y="2767961"/>
            <a:chExt cx="2937088" cy="1702708"/>
          </a:xfrm>
        </p:grpSpPr>
        <p:sp>
          <p:nvSpPr>
            <p:cNvPr id="64" name="TextBox 6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367172" y="3897644"/>
            <a:ext cx="2937088" cy="1702708"/>
            <a:chOff x="350992" y="2767961"/>
            <a:chExt cx="2937088" cy="1702708"/>
          </a:xfrm>
        </p:grpSpPr>
        <p:sp>
          <p:nvSpPr>
            <p:cNvPr id="70" name="TextBox 69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" name="Freeform 296"/>
          <p:cNvSpPr/>
          <p:nvPr/>
        </p:nvSpPr>
        <p:spPr>
          <a:xfrm>
            <a:off x="5049076" y="1873250"/>
            <a:ext cx="697949" cy="69759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297"/>
          <p:cNvSpPr/>
          <p:nvPr/>
        </p:nvSpPr>
        <p:spPr>
          <a:xfrm>
            <a:off x="6390897" y="1873250"/>
            <a:ext cx="697949" cy="697595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 445"/>
          <p:cNvSpPr/>
          <p:nvPr/>
        </p:nvSpPr>
        <p:spPr>
          <a:xfrm>
            <a:off x="5075918" y="4783613"/>
            <a:ext cx="644263" cy="643932"/>
          </a:xfrm>
          <a:custGeom>
            <a:avLst/>
            <a:gdLst>
              <a:gd name="connsiteX0" fmla="*/ 288472 w 432708"/>
              <a:gd name="connsiteY0" fmla="*/ 133531 h 432707"/>
              <a:gd name="connsiteX1" fmla="*/ 301149 w 432708"/>
              <a:gd name="connsiteY1" fmla="*/ 138883 h 432707"/>
              <a:gd name="connsiteX2" fmla="*/ 329883 w 432708"/>
              <a:gd name="connsiteY2" fmla="*/ 167618 h 432707"/>
              <a:gd name="connsiteX3" fmla="*/ 335236 w 432708"/>
              <a:gd name="connsiteY3" fmla="*/ 180295 h 432707"/>
              <a:gd name="connsiteX4" fmla="*/ 329883 w 432708"/>
              <a:gd name="connsiteY4" fmla="*/ 192971 h 432707"/>
              <a:gd name="connsiteX5" fmla="*/ 211002 w 432708"/>
              <a:gd name="connsiteY5" fmla="*/ 311853 h 432707"/>
              <a:gd name="connsiteX6" fmla="*/ 198325 w 432708"/>
              <a:gd name="connsiteY6" fmla="*/ 317206 h 432707"/>
              <a:gd name="connsiteX7" fmla="*/ 185648 w 432708"/>
              <a:gd name="connsiteY7" fmla="*/ 311853 h 432707"/>
              <a:gd name="connsiteX8" fmla="*/ 102824 w 432708"/>
              <a:gd name="connsiteY8" fmla="*/ 229030 h 432707"/>
              <a:gd name="connsiteX9" fmla="*/ 97472 w 432708"/>
              <a:gd name="connsiteY9" fmla="*/ 216353 h 432707"/>
              <a:gd name="connsiteX10" fmla="*/ 102824 w 432708"/>
              <a:gd name="connsiteY10" fmla="*/ 203677 h 432707"/>
              <a:gd name="connsiteX11" fmla="*/ 131559 w 432708"/>
              <a:gd name="connsiteY11" fmla="*/ 174942 h 432707"/>
              <a:gd name="connsiteX12" fmla="*/ 144236 w 432708"/>
              <a:gd name="connsiteY12" fmla="*/ 169589 h 432707"/>
              <a:gd name="connsiteX13" fmla="*/ 156913 w 432708"/>
              <a:gd name="connsiteY13" fmla="*/ 174942 h 432707"/>
              <a:gd name="connsiteX14" fmla="*/ 198325 w 432708"/>
              <a:gd name="connsiteY14" fmla="*/ 216353 h 432707"/>
              <a:gd name="connsiteX15" fmla="*/ 275795 w 432708"/>
              <a:gd name="connsiteY15" fmla="*/ 138883 h 432707"/>
              <a:gd name="connsiteX16" fmla="*/ 288472 w 432708"/>
              <a:gd name="connsiteY16" fmla="*/ 133531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4 w 432708"/>
              <a:gd name="connsiteY20" fmla="*/ 216353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3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3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7 w 432708"/>
              <a:gd name="connsiteY38" fmla="*/ 324953 h 432707"/>
              <a:gd name="connsiteX39" fmla="*/ 0 w 432708"/>
              <a:gd name="connsiteY39" fmla="*/ 216353 h 432707"/>
              <a:gd name="connsiteX40" fmla="*/ 29017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88472" y="133531"/>
                </a:moveTo>
                <a:cubicBezTo>
                  <a:pt x="293355" y="133531"/>
                  <a:pt x="297580" y="135315"/>
                  <a:pt x="301149" y="138883"/>
                </a:cubicBezTo>
                <a:lnTo>
                  <a:pt x="329883" y="167618"/>
                </a:lnTo>
                <a:cubicBezTo>
                  <a:pt x="333451" y="171186"/>
                  <a:pt x="335236" y="175412"/>
                  <a:pt x="335236" y="180295"/>
                </a:cubicBezTo>
                <a:cubicBezTo>
                  <a:pt x="335236" y="185177"/>
                  <a:pt x="333451" y="189403"/>
                  <a:pt x="329883" y="192971"/>
                </a:cubicBezTo>
                <a:lnTo>
                  <a:pt x="211002" y="311853"/>
                </a:lnTo>
                <a:cubicBezTo>
                  <a:pt x="207433" y="315422"/>
                  <a:pt x="203207" y="317206"/>
                  <a:pt x="198325" y="317206"/>
                </a:cubicBezTo>
                <a:cubicBezTo>
                  <a:pt x="193441" y="317206"/>
                  <a:pt x="189216" y="315422"/>
                  <a:pt x="185648" y="311853"/>
                </a:cubicBezTo>
                <a:lnTo>
                  <a:pt x="102824" y="229030"/>
                </a:lnTo>
                <a:cubicBezTo>
                  <a:pt x="99256" y="225462"/>
                  <a:pt x="97472" y="221236"/>
                  <a:pt x="97472" y="216353"/>
                </a:cubicBezTo>
                <a:cubicBezTo>
                  <a:pt x="97472" y="211471"/>
                  <a:pt x="99256" y="207245"/>
                  <a:pt x="102824" y="203677"/>
                </a:cubicBezTo>
                <a:lnTo>
                  <a:pt x="131559" y="174942"/>
                </a:lnTo>
                <a:cubicBezTo>
                  <a:pt x="135128" y="171374"/>
                  <a:pt x="139353" y="169589"/>
                  <a:pt x="144236" y="169589"/>
                </a:cubicBezTo>
                <a:cubicBezTo>
                  <a:pt x="149119" y="169589"/>
                  <a:pt x="153344" y="171374"/>
                  <a:pt x="156913" y="174942"/>
                </a:cubicBezTo>
                <a:lnTo>
                  <a:pt x="198325" y="216353"/>
                </a:lnTo>
                <a:lnTo>
                  <a:pt x="275795" y="138883"/>
                </a:lnTo>
                <a:cubicBezTo>
                  <a:pt x="279363" y="135315"/>
                  <a:pt x="283589" y="133531"/>
                  <a:pt x="288472" y="133531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4" y="188558"/>
                  <a:pt x="63104" y="216353"/>
                </a:cubicBezTo>
                <a:cubicBezTo>
                  <a:pt x="63104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49" y="369604"/>
                  <a:pt x="269785" y="362749"/>
                  <a:pt x="293261" y="349039"/>
                </a:cubicBezTo>
                <a:cubicBezTo>
                  <a:pt x="316737" y="335329"/>
                  <a:pt x="335329" y="316736"/>
                  <a:pt x="349039" y="293260"/>
                </a:cubicBezTo>
                <a:cubicBezTo>
                  <a:pt x="362749" y="269785"/>
                  <a:pt x="369604" y="244149"/>
                  <a:pt x="369604" y="216353"/>
                </a:cubicBezTo>
                <a:cubicBezTo>
                  <a:pt x="369604" y="188558"/>
                  <a:pt x="362749" y="162922"/>
                  <a:pt x="349039" y="139447"/>
                </a:cubicBezTo>
                <a:cubicBezTo>
                  <a:pt x="335329" y="115971"/>
                  <a:pt x="316737" y="97378"/>
                  <a:pt x="293261" y="83668"/>
                </a:cubicBezTo>
                <a:cubicBezTo>
                  <a:pt x="269785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5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6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6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 452"/>
          <p:cNvSpPr/>
          <p:nvPr/>
        </p:nvSpPr>
        <p:spPr>
          <a:xfrm>
            <a:off x="6417739" y="4778072"/>
            <a:ext cx="644263" cy="64393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42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Matrix for PowerPoint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634837" y="1662545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/>
          <p:cNvSpPr/>
          <p:nvPr/>
        </p:nvSpPr>
        <p:spPr>
          <a:xfrm>
            <a:off x="1634837" y="3805382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/>
          <p:cNvSpPr/>
          <p:nvPr/>
        </p:nvSpPr>
        <p:spPr>
          <a:xfrm>
            <a:off x="6223802" y="1662545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/>
          <p:cNvSpPr/>
          <p:nvPr/>
        </p:nvSpPr>
        <p:spPr>
          <a:xfrm>
            <a:off x="6223802" y="3805382"/>
            <a:ext cx="4333360" cy="18872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/>
          <p:cNvSpPr/>
          <p:nvPr/>
        </p:nvSpPr>
        <p:spPr>
          <a:xfrm>
            <a:off x="5242912" y="2826449"/>
            <a:ext cx="725285" cy="723329"/>
          </a:xfrm>
          <a:custGeom>
            <a:avLst/>
            <a:gdLst>
              <a:gd name="connsiteX0" fmla="*/ 725285 w 725285"/>
              <a:gd name="connsiteY0" fmla="*/ 0 h 723329"/>
              <a:gd name="connsiteX1" fmla="*/ 725285 w 725285"/>
              <a:gd name="connsiteY1" fmla="*/ 408784 h 723329"/>
              <a:gd name="connsiteX2" fmla="*/ 410740 w 725285"/>
              <a:gd name="connsiteY2" fmla="*/ 723329 h 723329"/>
              <a:gd name="connsiteX3" fmla="*/ 0 w 725285"/>
              <a:gd name="connsiteY3" fmla="*/ 723329 h 723329"/>
              <a:gd name="connsiteX4" fmla="*/ 6986 w 725285"/>
              <a:gd name="connsiteY4" fmla="*/ 677552 h 723329"/>
              <a:gd name="connsiteX5" fmla="*/ 677200 w 725285"/>
              <a:gd name="connsiteY5" fmla="*/ 7338 h 723329"/>
              <a:gd name="connsiteX6" fmla="*/ 725285 w 725285"/>
              <a:gd name="connsiteY6" fmla="*/ 0 h 72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29">
                <a:moveTo>
                  <a:pt x="725285" y="0"/>
                </a:moveTo>
                <a:lnTo>
                  <a:pt x="725285" y="408784"/>
                </a:lnTo>
                <a:cubicBezTo>
                  <a:pt x="725285" y="582502"/>
                  <a:pt x="584458" y="723329"/>
                  <a:pt x="410740" y="723329"/>
                </a:cubicBezTo>
                <a:lnTo>
                  <a:pt x="0" y="723329"/>
                </a:lnTo>
                <a:lnTo>
                  <a:pt x="6986" y="677552"/>
                </a:lnTo>
                <a:cubicBezTo>
                  <a:pt x="75826" y="341144"/>
                  <a:pt x="340792" y="76178"/>
                  <a:pt x="677200" y="7338"/>
                </a:cubicBezTo>
                <a:lnTo>
                  <a:pt x="72528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/>
          <p:cNvSpPr/>
          <p:nvPr/>
        </p:nvSpPr>
        <p:spPr>
          <a:xfrm>
            <a:off x="6223802" y="2827153"/>
            <a:ext cx="720670" cy="722625"/>
          </a:xfrm>
          <a:custGeom>
            <a:avLst/>
            <a:gdLst>
              <a:gd name="connsiteX0" fmla="*/ 0 w 720670"/>
              <a:gd name="connsiteY0" fmla="*/ 0 h 722625"/>
              <a:gd name="connsiteX1" fmla="*/ 43470 w 720670"/>
              <a:gd name="connsiteY1" fmla="*/ 6634 h 722625"/>
              <a:gd name="connsiteX2" fmla="*/ 713684 w 720670"/>
              <a:gd name="connsiteY2" fmla="*/ 676848 h 722625"/>
              <a:gd name="connsiteX3" fmla="*/ 720670 w 720670"/>
              <a:gd name="connsiteY3" fmla="*/ 722625 h 722625"/>
              <a:gd name="connsiteX4" fmla="*/ 314545 w 720670"/>
              <a:gd name="connsiteY4" fmla="*/ 722625 h 722625"/>
              <a:gd name="connsiteX5" fmla="*/ 0 w 720670"/>
              <a:gd name="connsiteY5" fmla="*/ 408080 h 722625"/>
              <a:gd name="connsiteX6" fmla="*/ 0 w 720670"/>
              <a:gd name="connsiteY6" fmla="*/ 0 h 7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0" h="722625">
                <a:moveTo>
                  <a:pt x="0" y="0"/>
                </a:moveTo>
                <a:lnTo>
                  <a:pt x="43470" y="6634"/>
                </a:lnTo>
                <a:cubicBezTo>
                  <a:pt x="379879" y="75474"/>
                  <a:pt x="644845" y="340440"/>
                  <a:pt x="713684" y="676848"/>
                </a:cubicBezTo>
                <a:lnTo>
                  <a:pt x="720670" y="722625"/>
                </a:lnTo>
                <a:lnTo>
                  <a:pt x="314545" y="722625"/>
                </a:lnTo>
                <a:cubicBezTo>
                  <a:pt x="140827" y="722625"/>
                  <a:pt x="0" y="581798"/>
                  <a:pt x="0" y="4080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/>
          <p:cNvSpPr/>
          <p:nvPr/>
        </p:nvSpPr>
        <p:spPr>
          <a:xfrm>
            <a:off x="5242912" y="3805382"/>
            <a:ext cx="725285" cy="723332"/>
          </a:xfrm>
          <a:custGeom>
            <a:avLst/>
            <a:gdLst>
              <a:gd name="connsiteX0" fmla="*/ 0 w 725285"/>
              <a:gd name="connsiteY0" fmla="*/ 0 h 723332"/>
              <a:gd name="connsiteX1" fmla="*/ 410740 w 725285"/>
              <a:gd name="connsiteY1" fmla="*/ 0 h 723332"/>
              <a:gd name="connsiteX2" fmla="*/ 725285 w 725285"/>
              <a:gd name="connsiteY2" fmla="*/ 314545 h 723332"/>
              <a:gd name="connsiteX3" fmla="*/ 725285 w 725285"/>
              <a:gd name="connsiteY3" fmla="*/ 723332 h 723332"/>
              <a:gd name="connsiteX4" fmla="*/ 677200 w 725285"/>
              <a:gd name="connsiteY4" fmla="*/ 715993 h 723332"/>
              <a:gd name="connsiteX5" fmla="*/ 6986 w 725285"/>
              <a:gd name="connsiteY5" fmla="*/ 45779 h 723332"/>
              <a:gd name="connsiteX6" fmla="*/ 0 w 725285"/>
              <a:gd name="connsiteY6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32">
                <a:moveTo>
                  <a:pt x="0" y="0"/>
                </a:moveTo>
                <a:lnTo>
                  <a:pt x="410740" y="0"/>
                </a:lnTo>
                <a:cubicBezTo>
                  <a:pt x="584458" y="0"/>
                  <a:pt x="725285" y="140827"/>
                  <a:pt x="725285" y="314545"/>
                </a:cubicBezTo>
                <a:lnTo>
                  <a:pt x="725285" y="723332"/>
                </a:lnTo>
                <a:lnTo>
                  <a:pt x="677200" y="715993"/>
                </a:lnTo>
                <a:cubicBezTo>
                  <a:pt x="340792" y="647154"/>
                  <a:pt x="75826" y="382187"/>
                  <a:pt x="6986" y="457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/>
          <p:cNvSpPr/>
          <p:nvPr/>
        </p:nvSpPr>
        <p:spPr>
          <a:xfrm>
            <a:off x="6223802" y="3805382"/>
            <a:ext cx="720671" cy="722627"/>
          </a:xfrm>
          <a:custGeom>
            <a:avLst/>
            <a:gdLst>
              <a:gd name="connsiteX0" fmla="*/ 314545 w 720671"/>
              <a:gd name="connsiteY0" fmla="*/ 0 h 722627"/>
              <a:gd name="connsiteX1" fmla="*/ 720671 w 720671"/>
              <a:gd name="connsiteY1" fmla="*/ 0 h 722627"/>
              <a:gd name="connsiteX2" fmla="*/ 713684 w 720671"/>
              <a:gd name="connsiteY2" fmla="*/ 45779 h 722627"/>
              <a:gd name="connsiteX3" fmla="*/ 43470 w 720671"/>
              <a:gd name="connsiteY3" fmla="*/ 715993 h 722627"/>
              <a:gd name="connsiteX4" fmla="*/ 0 w 720671"/>
              <a:gd name="connsiteY4" fmla="*/ 722627 h 722627"/>
              <a:gd name="connsiteX5" fmla="*/ 0 w 720671"/>
              <a:gd name="connsiteY5" fmla="*/ 314545 h 722627"/>
              <a:gd name="connsiteX6" fmla="*/ 314545 w 720671"/>
              <a:gd name="connsiteY6" fmla="*/ 0 h 7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1" h="722627">
                <a:moveTo>
                  <a:pt x="314545" y="0"/>
                </a:moveTo>
                <a:lnTo>
                  <a:pt x="720671" y="0"/>
                </a:lnTo>
                <a:lnTo>
                  <a:pt x="713684" y="45779"/>
                </a:lnTo>
                <a:cubicBezTo>
                  <a:pt x="644845" y="382187"/>
                  <a:pt x="379879" y="647154"/>
                  <a:pt x="43470" y="715993"/>
                </a:cubicBezTo>
                <a:lnTo>
                  <a:pt x="0" y="722627"/>
                </a:lnTo>
                <a:lnTo>
                  <a:pt x="0" y="314545"/>
                </a:lnTo>
                <a:cubicBezTo>
                  <a:pt x="0" y="140827"/>
                  <a:pt x="140827" y="0"/>
                  <a:pt x="3145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834477" y="1754807"/>
            <a:ext cx="2937088" cy="1702708"/>
            <a:chOff x="350992" y="2767961"/>
            <a:chExt cx="2937088" cy="1702708"/>
          </a:xfrm>
        </p:grpSpPr>
        <p:sp>
          <p:nvSpPr>
            <p:cNvPr id="51" name="TextBox 5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842272" y="3897644"/>
            <a:ext cx="2937088" cy="1702708"/>
            <a:chOff x="350992" y="2767961"/>
            <a:chExt cx="2937088" cy="1702708"/>
          </a:xfrm>
        </p:grpSpPr>
        <p:sp>
          <p:nvSpPr>
            <p:cNvPr id="56" name="TextBox 55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359377" y="1754807"/>
            <a:ext cx="2937088" cy="1702708"/>
            <a:chOff x="350992" y="2767961"/>
            <a:chExt cx="2937088" cy="1702708"/>
          </a:xfrm>
        </p:grpSpPr>
        <p:sp>
          <p:nvSpPr>
            <p:cNvPr id="64" name="TextBox 6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367172" y="3897644"/>
            <a:ext cx="2937088" cy="1702708"/>
            <a:chOff x="350992" y="2767961"/>
            <a:chExt cx="2937088" cy="1702708"/>
          </a:xfrm>
        </p:grpSpPr>
        <p:sp>
          <p:nvSpPr>
            <p:cNvPr id="70" name="TextBox 69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" name="Freeform 296"/>
          <p:cNvSpPr/>
          <p:nvPr/>
        </p:nvSpPr>
        <p:spPr>
          <a:xfrm>
            <a:off x="5049076" y="1873250"/>
            <a:ext cx="697949" cy="69759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 297"/>
          <p:cNvSpPr/>
          <p:nvPr/>
        </p:nvSpPr>
        <p:spPr>
          <a:xfrm>
            <a:off x="6390897" y="1873250"/>
            <a:ext cx="697949" cy="697595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 445"/>
          <p:cNvSpPr/>
          <p:nvPr/>
        </p:nvSpPr>
        <p:spPr>
          <a:xfrm>
            <a:off x="5075918" y="4783613"/>
            <a:ext cx="644263" cy="643932"/>
          </a:xfrm>
          <a:custGeom>
            <a:avLst/>
            <a:gdLst>
              <a:gd name="connsiteX0" fmla="*/ 288472 w 432708"/>
              <a:gd name="connsiteY0" fmla="*/ 133531 h 432707"/>
              <a:gd name="connsiteX1" fmla="*/ 301149 w 432708"/>
              <a:gd name="connsiteY1" fmla="*/ 138883 h 432707"/>
              <a:gd name="connsiteX2" fmla="*/ 329883 w 432708"/>
              <a:gd name="connsiteY2" fmla="*/ 167618 h 432707"/>
              <a:gd name="connsiteX3" fmla="*/ 335236 w 432708"/>
              <a:gd name="connsiteY3" fmla="*/ 180295 h 432707"/>
              <a:gd name="connsiteX4" fmla="*/ 329883 w 432708"/>
              <a:gd name="connsiteY4" fmla="*/ 192971 h 432707"/>
              <a:gd name="connsiteX5" fmla="*/ 211002 w 432708"/>
              <a:gd name="connsiteY5" fmla="*/ 311853 h 432707"/>
              <a:gd name="connsiteX6" fmla="*/ 198325 w 432708"/>
              <a:gd name="connsiteY6" fmla="*/ 317206 h 432707"/>
              <a:gd name="connsiteX7" fmla="*/ 185648 w 432708"/>
              <a:gd name="connsiteY7" fmla="*/ 311853 h 432707"/>
              <a:gd name="connsiteX8" fmla="*/ 102824 w 432708"/>
              <a:gd name="connsiteY8" fmla="*/ 229030 h 432707"/>
              <a:gd name="connsiteX9" fmla="*/ 97472 w 432708"/>
              <a:gd name="connsiteY9" fmla="*/ 216353 h 432707"/>
              <a:gd name="connsiteX10" fmla="*/ 102824 w 432708"/>
              <a:gd name="connsiteY10" fmla="*/ 203677 h 432707"/>
              <a:gd name="connsiteX11" fmla="*/ 131559 w 432708"/>
              <a:gd name="connsiteY11" fmla="*/ 174942 h 432707"/>
              <a:gd name="connsiteX12" fmla="*/ 144236 w 432708"/>
              <a:gd name="connsiteY12" fmla="*/ 169589 h 432707"/>
              <a:gd name="connsiteX13" fmla="*/ 156913 w 432708"/>
              <a:gd name="connsiteY13" fmla="*/ 174942 h 432707"/>
              <a:gd name="connsiteX14" fmla="*/ 198325 w 432708"/>
              <a:gd name="connsiteY14" fmla="*/ 216353 h 432707"/>
              <a:gd name="connsiteX15" fmla="*/ 275795 w 432708"/>
              <a:gd name="connsiteY15" fmla="*/ 138883 h 432707"/>
              <a:gd name="connsiteX16" fmla="*/ 288472 w 432708"/>
              <a:gd name="connsiteY16" fmla="*/ 133531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4 w 432708"/>
              <a:gd name="connsiteY20" fmla="*/ 216353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3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3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7 w 432708"/>
              <a:gd name="connsiteY38" fmla="*/ 324953 h 432707"/>
              <a:gd name="connsiteX39" fmla="*/ 0 w 432708"/>
              <a:gd name="connsiteY39" fmla="*/ 216353 h 432707"/>
              <a:gd name="connsiteX40" fmla="*/ 29017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88472" y="133531"/>
                </a:moveTo>
                <a:cubicBezTo>
                  <a:pt x="293355" y="133531"/>
                  <a:pt x="297580" y="135315"/>
                  <a:pt x="301149" y="138883"/>
                </a:cubicBezTo>
                <a:lnTo>
                  <a:pt x="329883" y="167618"/>
                </a:lnTo>
                <a:cubicBezTo>
                  <a:pt x="333451" y="171186"/>
                  <a:pt x="335236" y="175412"/>
                  <a:pt x="335236" y="180295"/>
                </a:cubicBezTo>
                <a:cubicBezTo>
                  <a:pt x="335236" y="185177"/>
                  <a:pt x="333451" y="189403"/>
                  <a:pt x="329883" y="192971"/>
                </a:cubicBezTo>
                <a:lnTo>
                  <a:pt x="211002" y="311853"/>
                </a:lnTo>
                <a:cubicBezTo>
                  <a:pt x="207433" y="315422"/>
                  <a:pt x="203207" y="317206"/>
                  <a:pt x="198325" y="317206"/>
                </a:cubicBezTo>
                <a:cubicBezTo>
                  <a:pt x="193441" y="317206"/>
                  <a:pt x="189216" y="315422"/>
                  <a:pt x="185648" y="311853"/>
                </a:cubicBezTo>
                <a:lnTo>
                  <a:pt x="102824" y="229030"/>
                </a:lnTo>
                <a:cubicBezTo>
                  <a:pt x="99256" y="225462"/>
                  <a:pt x="97472" y="221236"/>
                  <a:pt x="97472" y="216353"/>
                </a:cubicBezTo>
                <a:cubicBezTo>
                  <a:pt x="97472" y="211471"/>
                  <a:pt x="99256" y="207245"/>
                  <a:pt x="102824" y="203677"/>
                </a:cubicBezTo>
                <a:lnTo>
                  <a:pt x="131559" y="174942"/>
                </a:lnTo>
                <a:cubicBezTo>
                  <a:pt x="135128" y="171374"/>
                  <a:pt x="139353" y="169589"/>
                  <a:pt x="144236" y="169589"/>
                </a:cubicBezTo>
                <a:cubicBezTo>
                  <a:pt x="149119" y="169589"/>
                  <a:pt x="153344" y="171374"/>
                  <a:pt x="156913" y="174942"/>
                </a:cubicBezTo>
                <a:lnTo>
                  <a:pt x="198325" y="216353"/>
                </a:lnTo>
                <a:lnTo>
                  <a:pt x="275795" y="138883"/>
                </a:lnTo>
                <a:cubicBezTo>
                  <a:pt x="279363" y="135315"/>
                  <a:pt x="283589" y="133531"/>
                  <a:pt x="288472" y="133531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4" y="188558"/>
                  <a:pt x="63104" y="216353"/>
                </a:cubicBezTo>
                <a:cubicBezTo>
                  <a:pt x="63104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49" y="369604"/>
                  <a:pt x="269785" y="362749"/>
                  <a:pt x="293261" y="349039"/>
                </a:cubicBezTo>
                <a:cubicBezTo>
                  <a:pt x="316737" y="335329"/>
                  <a:pt x="335329" y="316736"/>
                  <a:pt x="349039" y="293260"/>
                </a:cubicBezTo>
                <a:cubicBezTo>
                  <a:pt x="362749" y="269785"/>
                  <a:pt x="369604" y="244149"/>
                  <a:pt x="369604" y="216353"/>
                </a:cubicBezTo>
                <a:cubicBezTo>
                  <a:pt x="369604" y="188558"/>
                  <a:pt x="362749" y="162922"/>
                  <a:pt x="349039" y="139447"/>
                </a:cubicBezTo>
                <a:cubicBezTo>
                  <a:pt x="335329" y="115971"/>
                  <a:pt x="316737" y="97378"/>
                  <a:pt x="293261" y="83668"/>
                </a:cubicBezTo>
                <a:cubicBezTo>
                  <a:pt x="269785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5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6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6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 452"/>
          <p:cNvSpPr/>
          <p:nvPr/>
        </p:nvSpPr>
        <p:spPr>
          <a:xfrm>
            <a:off x="6417739" y="4778072"/>
            <a:ext cx="644263" cy="64393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09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7619</TotalTime>
  <Words>356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Matrix for PowerPoint</vt:lpstr>
      <vt:lpstr>Infographic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Matrix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2017-05-09T19:56:59Z</dcterms:modified>
</cp:coreProperties>
</file>