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6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61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4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2.sv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2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4.svg"/><Relationship Id="rId9" Type="http://schemas.openxmlformats.org/officeDocument/2006/relationships/image" Target="../media/image1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Infographic Matrix (Folder)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5EDB82B-37EA-4C01-8C80-EC799DAFB845}"/>
              </a:ext>
            </a:extLst>
          </p:cNvPr>
          <p:cNvSpPr/>
          <p:nvPr/>
        </p:nvSpPr>
        <p:spPr>
          <a:xfrm>
            <a:off x="3322635" y="1544722"/>
            <a:ext cx="4977835" cy="3768932"/>
          </a:xfrm>
          <a:custGeom>
            <a:avLst/>
            <a:gdLst>
              <a:gd name="connsiteX0" fmla="*/ 1351723 w 4754803"/>
              <a:gd name="connsiteY0" fmla="*/ 1154738 h 3600065"/>
              <a:gd name="connsiteX1" fmla="*/ 4754803 w 4754803"/>
              <a:gd name="connsiteY1" fmla="*/ 1154738 h 3600065"/>
              <a:gd name="connsiteX2" fmla="*/ 4754803 w 4754803"/>
              <a:gd name="connsiteY2" fmla="*/ 815109 h 3600065"/>
              <a:gd name="connsiteX3" fmla="*/ 4483100 w 4754803"/>
              <a:gd name="connsiteY3" fmla="*/ 543406 h 3600065"/>
              <a:gd name="connsiteX4" fmla="*/ 2445328 w 4754803"/>
              <a:gd name="connsiteY4" fmla="*/ 543406 h 3600065"/>
              <a:gd name="connsiteX5" fmla="*/ 1698144 w 4754803"/>
              <a:gd name="connsiteY5" fmla="*/ 47548 h 3600065"/>
              <a:gd name="connsiteX6" fmla="*/ 1548707 w 4754803"/>
              <a:gd name="connsiteY6" fmla="*/ 0 h 3600065"/>
              <a:gd name="connsiteX7" fmla="*/ 271703 w 4754803"/>
              <a:gd name="connsiteY7" fmla="*/ 0 h 3600065"/>
              <a:gd name="connsiteX8" fmla="*/ 0 w 4754803"/>
              <a:gd name="connsiteY8" fmla="*/ 271703 h 3600065"/>
              <a:gd name="connsiteX9" fmla="*/ 0 w 4754803"/>
              <a:gd name="connsiteY9" fmla="*/ 3600065 h 3600065"/>
              <a:gd name="connsiteX10" fmla="*/ 876242 w 4754803"/>
              <a:gd name="connsiteY10" fmla="*/ 1473989 h 3600065"/>
              <a:gd name="connsiteX11" fmla="*/ 1351723 w 4754803"/>
              <a:gd name="connsiteY11" fmla="*/ 1154738 h 360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54803" h="3600065">
                <a:moveTo>
                  <a:pt x="1351723" y="1154738"/>
                </a:moveTo>
                <a:lnTo>
                  <a:pt x="4754803" y="1154738"/>
                </a:lnTo>
                <a:lnTo>
                  <a:pt x="4754803" y="815109"/>
                </a:lnTo>
                <a:cubicBezTo>
                  <a:pt x="4754803" y="665672"/>
                  <a:pt x="4632537" y="543406"/>
                  <a:pt x="4483100" y="543406"/>
                </a:cubicBezTo>
                <a:lnTo>
                  <a:pt x="2445328" y="543406"/>
                </a:lnTo>
                <a:lnTo>
                  <a:pt x="1698144" y="47548"/>
                </a:lnTo>
                <a:cubicBezTo>
                  <a:pt x="1650596" y="20378"/>
                  <a:pt x="1603048" y="0"/>
                  <a:pt x="1548707" y="0"/>
                </a:cubicBezTo>
                <a:lnTo>
                  <a:pt x="271703" y="0"/>
                </a:lnTo>
                <a:cubicBezTo>
                  <a:pt x="122266" y="0"/>
                  <a:pt x="0" y="122266"/>
                  <a:pt x="0" y="271703"/>
                </a:cubicBezTo>
                <a:lnTo>
                  <a:pt x="0" y="3600065"/>
                </a:lnTo>
                <a:cubicBezTo>
                  <a:pt x="0" y="3613650"/>
                  <a:pt x="876242" y="1473989"/>
                  <a:pt x="876242" y="1473989"/>
                </a:cubicBezTo>
                <a:cubicBezTo>
                  <a:pt x="957753" y="1283797"/>
                  <a:pt x="1141153" y="1154738"/>
                  <a:pt x="1351723" y="115473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678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4B13A34-B03A-4968-880D-F210E9BC4C46}"/>
              </a:ext>
            </a:extLst>
          </p:cNvPr>
          <p:cNvSpPr/>
          <p:nvPr/>
        </p:nvSpPr>
        <p:spPr>
          <a:xfrm>
            <a:off x="4056536" y="3038073"/>
            <a:ext cx="2618698" cy="1224139"/>
          </a:xfrm>
          <a:custGeom>
            <a:avLst/>
            <a:gdLst>
              <a:gd name="connsiteX0" fmla="*/ 650704 w 2501367"/>
              <a:gd name="connsiteY0" fmla="*/ 0 h 1169291"/>
              <a:gd name="connsiteX1" fmla="*/ 2501367 w 2501367"/>
              <a:gd name="connsiteY1" fmla="*/ 0 h 1169291"/>
              <a:gd name="connsiteX2" fmla="*/ 2087881 w 2501367"/>
              <a:gd name="connsiteY2" fmla="*/ 1047129 h 1169291"/>
              <a:gd name="connsiteX3" fmla="*/ 2039642 w 2501367"/>
              <a:gd name="connsiteY3" fmla="*/ 1169291 h 1169291"/>
              <a:gd name="connsiteX4" fmla="*/ 0 w 2501367"/>
              <a:gd name="connsiteY4" fmla="*/ 1169291 h 1169291"/>
              <a:gd name="connsiteX5" fmla="*/ 419757 w 2501367"/>
              <a:gd name="connsiteY5" fmla="*/ 149437 h 1169291"/>
              <a:gd name="connsiteX6" fmla="*/ 650704 w 2501367"/>
              <a:gd name="connsiteY6" fmla="*/ 0 h 116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1367" h="1169291">
                <a:moveTo>
                  <a:pt x="650704" y="0"/>
                </a:moveTo>
                <a:lnTo>
                  <a:pt x="2501367" y="0"/>
                </a:lnTo>
                <a:lnTo>
                  <a:pt x="2087881" y="1047129"/>
                </a:lnTo>
                <a:lnTo>
                  <a:pt x="2039642" y="1169291"/>
                </a:lnTo>
                <a:lnTo>
                  <a:pt x="0" y="1169291"/>
                </a:lnTo>
                <a:lnTo>
                  <a:pt x="419757" y="149437"/>
                </a:lnTo>
                <a:cubicBezTo>
                  <a:pt x="460512" y="61133"/>
                  <a:pt x="548816" y="0"/>
                  <a:pt x="65070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6B9BCBB-1A00-463C-BEB4-159167706D8E}"/>
              </a:ext>
            </a:extLst>
          </p:cNvPr>
          <p:cNvSpPr/>
          <p:nvPr/>
        </p:nvSpPr>
        <p:spPr>
          <a:xfrm>
            <a:off x="6243311" y="3038073"/>
            <a:ext cx="2626054" cy="1224139"/>
          </a:xfrm>
          <a:custGeom>
            <a:avLst/>
            <a:gdLst>
              <a:gd name="connsiteX0" fmla="*/ 461725 w 2508394"/>
              <a:gd name="connsiteY0" fmla="*/ 0 h 1169291"/>
              <a:gd name="connsiteX1" fmla="*/ 2263862 w 2508394"/>
              <a:gd name="connsiteY1" fmla="*/ 0 h 1169291"/>
              <a:gd name="connsiteX2" fmla="*/ 2508394 w 2508394"/>
              <a:gd name="connsiteY2" fmla="*/ 271703 h 1169291"/>
              <a:gd name="connsiteX3" fmla="*/ 2481224 w 2508394"/>
              <a:gd name="connsiteY3" fmla="*/ 393969 h 1169291"/>
              <a:gd name="connsiteX4" fmla="*/ 2120116 w 2508394"/>
              <a:gd name="connsiteY4" fmla="*/ 1169291 h 1169291"/>
              <a:gd name="connsiteX5" fmla="*/ 197669 w 2508394"/>
              <a:gd name="connsiteY5" fmla="*/ 1169291 h 1169291"/>
              <a:gd name="connsiteX6" fmla="*/ 0 w 2508394"/>
              <a:gd name="connsiteY6" fmla="*/ 1169291 h 1169291"/>
              <a:gd name="connsiteX7" fmla="*/ 41608 w 2508394"/>
              <a:gd name="connsiteY7" fmla="*/ 1063920 h 1169291"/>
              <a:gd name="connsiteX8" fmla="*/ 461725 w 2508394"/>
              <a:gd name="connsiteY8" fmla="*/ 0 h 116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8394" h="1169291">
                <a:moveTo>
                  <a:pt x="461725" y="0"/>
                </a:moveTo>
                <a:lnTo>
                  <a:pt x="2263862" y="0"/>
                </a:lnTo>
                <a:cubicBezTo>
                  <a:pt x="2406506" y="13585"/>
                  <a:pt x="2508394" y="129059"/>
                  <a:pt x="2508394" y="271703"/>
                </a:cubicBezTo>
                <a:cubicBezTo>
                  <a:pt x="2508394" y="312458"/>
                  <a:pt x="2501602" y="353214"/>
                  <a:pt x="2481224" y="393969"/>
                </a:cubicBezTo>
                <a:lnTo>
                  <a:pt x="2120116" y="1169291"/>
                </a:lnTo>
                <a:lnTo>
                  <a:pt x="197669" y="1169291"/>
                </a:lnTo>
                <a:lnTo>
                  <a:pt x="0" y="1169291"/>
                </a:lnTo>
                <a:lnTo>
                  <a:pt x="41608" y="1063920"/>
                </a:lnTo>
                <a:lnTo>
                  <a:pt x="4617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E8E5158-9BE9-492F-9A1F-8777E4596DBE}"/>
              </a:ext>
            </a:extLst>
          </p:cNvPr>
          <p:cNvSpPr/>
          <p:nvPr/>
        </p:nvSpPr>
        <p:spPr>
          <a:xfrm>
            <a:off x="3535970" y="4310075"/>
            <a:ext cx="2636980" cy="1216917"/>
          </a:xfrm>
          <a:custGeom>
            <a:avLst/>
            <a:gdLst>
              <a:gd name="connsiteX0" fmla="*/ 478424 w 2518830"/>
              <a:gd name="connsiteY0" fmla="*/ 0 h 1162393"/>
              <a:gd name="connsiteX1" fmla="*/ 2518830 w 2518830"/>
              <a:gd name="connsiteY1" fmla="*/ 0 h 1162393"/>
              <a:gd name="connsiteX2" fmla="*/ 2059829 w 2518830"/>
              <a:gd name="connsiteY2" fmla="*/ 1162393 h 1162393"/>
              <a:gd name="connsiteX3" fmla="*/ 0 w 2518830"/>
              <a:gd name="connsiteY3" fmla="*/ 1162393 h 1162393"/>
              <a:gd name="connsiteX4" fmla="*/ 478424 w 2518830"/>
              <a:gd name="connsiteY4" fmla="*/ 0 h 11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8830" h="1162393">
                <a:moveTo>
                  <a:pt x="478424" y="0"/>
                </a:moveTo>
                <a:lnTo>
                  <a:pt x="2518830" y="0"/>
                </a:lnTo>
                <a:lnTo>
                  <a:pt x="2059829" y="1162393"/>
                </a:lnTo>
                <a:lnTo>
                  <a:pt x="0" y="1162393"/>
                </a:lnTo>
                <a:lnTo>
                  <a:pt x="47842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1E75917-A4D1-469C-AFF8-423157E10189}"/>
              </a:ext>
            </a:extLst>
          </p:cNvPr>
          <p:cNvSpPr/>
          <p:nvPr/>
        </p:nvSpPr>
        <p:spPr>
          <a:xfrm>
            <a:off x="5743880" y="4310075"/>
            <a:ext cx="2696703" cy="1216917"/>
          </a:xfrm>
          <a:custGeom>
            <a:avLst/>
            <a:gdLst>
              <a:gd name="connsiteX0" fmla="*/ 459001 w 2575877"/>
              <a:gd name="connsiteY0" fmla="*/ 0 h 1162393"/>
              <a:gd name="connsiteX1" fmla="*/ 674724 w 2575877"/>
              <a:gd name="connsiteY1" fmla="*/ 0 h 1162393"/>
              <a:gd name="connsiteX2" fmla="*/ 2575877 w 2575877"/>
              <a:gd name="connsiteY2" fmla="*/ 0 h 1162393"/>
              <a:gd name="connsiteX3" fmla="*/ 2034489 w 2575877"/>
              <a:gd name="connsiteY3" fmla="*/ 1162393 h 1162393"/>
              <a:gd name="connsiteX4" fmla="*/ 0 w 2575877"/>
              <a:gd name="connsiteY4" fmla="*/ 1162393 h 1162393"/>
              <a:gd name="connsiteX5" fmla="*/ 459001 w 2575877"/>
              <a:gd name="connsiteY5" fmla="*/ 0 h 11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5877" h="1162393">
                <a:moveTo>
                  <a:pt x="459001" y="0"/>
                </a:moveTo>
                <a:lnTo>
                  <a:pt x="674724" y="0"/>
                </a:lnTo>
                <a:lnTo>
                  <a:pt x="2575877" y="0"/>
                </a:lnTo>
                <a:lnTo>
                  <a:pt x="2034489" y="1162393"/>
                </a:lnTo>
                <a:lnTo>
                  <a:pt x="0" y="1162393"/>
                </a:lnTo>
                <a:lnTo>
                  <a:pt x="45900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6AB30E7-0278-4FB6-B44E-37A8CFDDB0E2}"/>
              </a:ext>
            </a:extLst>
          </p:cNvPr>
          <p:cNvGrpSpPr/>
          <p:nvPr/>
        </p:nvGrpSpPr>
        <p:grpSpPr>
          <a:xfrm>
            <a:off x="9361713" y="2632547"/>
            <a:ext cx="2491847" cy="1290153"/>
            <a:chOff x="8921977" y="2947244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E365593-03E0-4FF9-A236-F810E07098B1}"/>
                </a:ext>
              </a:extLst>
            </p:cNvPr>
            <p:cNvSpPr txBox="1"/>
            <p:nvPr/>
          </p:nvSpPr>
          <p:spPr>
            <a:xfrm>
              <a:off x="8921977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C31CA00-074C-4A36-BD97-68C77FCEB8E9}"/>
                </a:ext>
              </a:extLst>
            </p:cNvPr>
            <p:cNvSpPr txBox="1"/>
            <p:nvPr/>
          </p:nvSpPr>
          <p:spPr>
            <a:xfrm>
              <a:off x="8921977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94A9A56-43BF-4D94-A4C9-FDB5C7DAA878}"/>
              </a:ext>
            </a:extLst>
          </p:cNvPr>
          <p:cNvGrpSpPr/>
          <p:nvPr/>
        </p:nvGrpSpPr>
        <p:grpSpPr>
          <a:xfrm>
            <a:off x="9361713" y="4337641"/>
            <a:ext cx="2491847" cy="1290153"/>
            <a:chOff x="8921977" y="4652338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2512F06-5D39-409F-8282-40C61B4A1AC5}"/>
                </a:ext>
              </a:extLst>
            </p:cNvPr>
            <p:cNvSpPr txBox="1"/>
            <p:nvPr/>
          </p:nvSpPr>
          <p:spPr>
            <a:xfrm>
              <a:off x="8921977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0D4817A-4A0F-4D2B-8D06-6141C32744B7}"/>
                </a:ext>
              </a:extLst>
            </p:cNvPr>
            <p:cNvSpPr txBox="1"/>
            <p:nvPr/>
          </p:nvSpPr>
          <p:spPr>
            <a:xfrm>
              <a:off x="8921977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3AF9201-E867-428D-BF67-0C866E1AD566}"/>
              </a:ext>
            </a:extLst>
          </p:cNvPr>
          <p:cNvGrpSpPr/>
          <p:nvPr/>
        </p:nvGrpSpPr>
        <p:grpSpPr>
          <a:xfrm>
            <a:off x="338440" y="2632547"/>
            <a:ext cx="2491847" cy="1290153"/>
            <a:chOff x="332936" y="2947244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E567ECC-1DF3-43B0-9F98-988D0FDC6AB7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C6FB055-D4E9-4825-9096-EF642A3DFB18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53F01E6-2CDD-49FB-BB98-EBF4961DEF79}"/>
              </a:ext>
            </a:extLst>
          </p:cNvPr>
          <p:cNvGrpSpPr/>
          <p:nvPr/>
        </p:nvGrpSpPr>
        <p:grpSpPr>
          <a:xfrm>
            <a:off x="338440" y="4337641"/>
            <a:ext cx="2491847" cy="1290153"/>
            <a:chOff x="332936" y="4652338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9CE0E81-2571-4DDE-BCC0-17CB7B04AE7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9F0C704-7CD8-495E-AE86-0A1885F99F9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74" name="Graphic 73" descr="Users">
            <a:extLst>
              <a:ext uri="{FF2B5EF4-FFF2-40B4-BE49-F238E27FC236}">
                <a16:creationId xmlns:a16="http://schemas.microsoft.com/office/drawing/2014/main" id="{DF0C8C0F-524B-49C3-9128-7353BD7FE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99138" y="3192942"/>
            <a:ext cx="914400" cy="914400"/>
          </a:xfrm>
          <a:prstGeom prst="rect">
            <a:avLst/>
          </a:prstGeom>
        </p:spPr>
      </p:pic>
      <p:pic>
        <p:nvPicPr>
          <p:cNvPr id="75" name="Graphic 74" descr="Puzzle">
            <a:extLst>
              <a:ext uri="{FF2B5EF4-FFF2-40B4-BE49-F238E27FC236}">
                <a16:creationId xmlns:a16="http://schemas.microsoft.com/office/drawing/2014/main" id="{1AF39530-A3A4-4C0B-B843-8CCAEC4054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35031" y="4461333"/>
            <a:ext cx="914400" cy="914400"/>
          </a:xfrm>
          <a:prstGeom prst="rect">
            <a:avLst/>
          </a:prstGeom>
        </p:spPr>
      </p:pic>
      <p:pic>
        <p:nvPicPr>
          <p:cNvPr id="76" name="Graphic 75" descr="Lightbulb">
            <a:extLst>
              <a:ext uri="{FF2B5EF4-FFF2-40B4-BE49-F238E27FC236}">
                <a16:creationId xmlns:a16="http://schemas.microsoft.com/office/drawing/2014/main" id="{B31D2400-D662-4B3E-9A12-24AC011462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7260" y="4461333"/>
            <a:ext cx="914400" cy="914400"/>
          </a:xfrm>
          <a:prstGeom prst="rect">
            <a:avLst/>
          </a:prstGeom>
        </p:spPr>
      </p:pic>
      <p:pic>
        <p:nvPicPr>
          <p:cNvPr id="77" name="Graphic 76" descr="Rocket">
            <a:extLst>
              <a:ext uri="{FF2B5EF4-FFF2-40B4-BE49-F238E27FC236}">
                <a16:creationId xmlns:a16="http://schemas.microsoft.com/office/drawing/2014/main" id="{69326187-F8A3-46AF-9F56-5FB1FF5D30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08685" y="3192942"/>
            <a:ext cx="914400" cy="914400"/>
          </a:xfrm>
          <a:prstGeom prst="rect">
            <a:avLst/>
          </a:prstGeom>
        </p:spPr>
      </p:pic>
      <p:pic>
        <p:nvPicPr>
          <p:cNvPr id="78" name="Graphic 77" descr="Users">
            <a:extLst>
              <a:ext uri="{FF2B5EF4-FFF2-40B4-BE49-F238E27FC236}">
                <a16:creationId xmlns:a16="http://schemas.microsoft.com/office/drawing/2014/main" id="{03A1156D-284D-43F1-8CBF-FEC886BCBD6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353800" y="2573455"/>
            <a:ext cx="568366" cy="568366"/>
          </a:xfrm>
          <a:prstGeom prst="rect">
            <a:avLst/>
          </a:prstGeom>
        </p:spPr>
      </p:pic>
      <p:pic>
        <p:nvPicPr>
          <p:cNvPr id="79" name="Graphic 78" descr="Puzzle">
            <a:extLst>
              <a:ext uri="{FF2B5EF4-FFF2-40B4-BE49-F238E27FC236}">
                <a16:creationId xmlns:a16="http://schemas.microsoft.com/office/drawing/2014/main" id="{5501B86A-86CF-43BB-AFE3-5397D9E0C0F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353800" y="4286494"/>
            <a:ext cx="568366" cy="568366"/>
          </a:xfrm>
          <a:prstGeom prst="rect">
            <a:avLst/>
          </a:prstGeom>
        </p:spPr>
      </p:pic>
      <p:pic>
        <p:nvPicPr>
          <p:cNvPr id="80" name="Graphic 79" descr="Lightbulb">
            <a:extLst>
              <a:ext uri="{FF2B5EF4-FFF2-40B4-BE49-F238E27FC236}">
                <a16:creationId xmlns:a16="http://schemas.microsoft.com/office/drawing/2014/main" id="{DACC945D-C693-434C-8268-1709E43989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8440" y="4287115"/>
            <a:ext cx="568366" cy="568366"/>
          </a:xfrm>
          <a:prstGeom prst="rect">
            <a:avLst/>
          </a:prstGeom>
        </p:spPr>
      </p:pic>
      <p:pic>
        <p:nvPicPr>
          <p:cNvPr id="81" name="Graphic 80" descr="Rocket">
            <a:extLst>
              <a:ext uri="{FF2B5EF4-FFF2-40B4-BE49-F238E27FC236}">
                <a16:creationId xmlns:a16="http://schemas.microsoft.com/office/drawing/2014/main" id="{23FAA4BB-5EF2-48E3-AF68-928CF9C4002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38440" y="2578792"/>
            <a:ext cx="568366" cy="56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4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Infographic Matrix (Folder)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5EDB82B-37EA-4C01-8C80-EC799DAFB845}"/>
              </a:ext>
            </a:extLst>
          </p:cNvPr>
          <p:cNvSpPr/>
          <p:nvPr/>
        </p:nvSpPr>
        <p:spPr>
          <a:xfrm>
            <a:off x="3322635" y="1544722"/>
            <a:ext cx="4977835" cy="3768932"/>
          </a:xfrm>
          <a:custGeom>
            <a:avLst/>
            <a:gdLst>
              <a:gd name="connsiteX0" fmla="*/ 1351723 w 4754803"/>
              <a:gd name="connsiteY0" fmla="*/ 1154738 h 3600065"/>
              <a:gd name="connsiteX1" fmla="*/ 4754803 w 4754803"/>
              <a:gd name="connsiteY1" fmla="*/ 1154738 h 3600065"/>
              <a:gd name="connsiteX2" fmla="*/ 4754803 w 4754803"/>
              <a:gd name="connsiteY2" fmla="*/ 815109 h 3600065"/>
              <a:gd name="connsiteX3" fmla="*/ 4483100 w 4754803"/>
              <a:gd name="connsiteY3" fmla="*/ 543406 h 3600065"/>
              <a:gd name="connsiteX4" fmla="*/ 2445328 w 4754803"/>
              <a:gd name="connsiteY4" fmla="*/ 543406 h 3600065"/>
              <a:gd name="connsiteX5" fmla="*/ 1698144 w 4754803"/>
              <a:gd name="connsiteY5" fmla="*/ 47548 h 3600065"/>
              <a:gd name="connsiteX6" fmla="*/ 1548707 w 4754803"/>
              <a:gd name="connsiteY6" fmla="*/ 0 h 3600065"/>
              <a:gd name="connsiteX7" fmla="*/ 271703 w 4754803"/>
              <a:gd name="connsiteY7" fmla="*/ 0 h 3600065"/>
              <a:gd name="connsiteX8" fmla="*/ 0 w 4754803"/>
              <a:gd name="connsiteY8" fmla="*/ 271703 h 3600065"/>
              <a:gd name="connsiteX9" fmla="*/ 0 w 4754803"/>
              <a:gd name="connsiteY9" fmla="*/ 3600065 h 3600065"/>
              <a:gd name="connsiteX10" fmla="*/ 876242 w 4754803"/>
              <a:gd name="connsiteY10" fmla="*/ 1473989 h 3600065"/>
              <a:gd name="connsiteX11" fmla="*/ 1351723 w 4754803"/>
              <a:gd name="connsiteY11" fmla="*/ 1154738 h 360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54803" h="3600065">
                <a:moveTo>
                  <a:pt x="1351723" y="1154738"/>
                </a:moveTo>
                <a:lnTo>
                  <a:pt x="4754803" y="1154738"/>
                </a:lnTo>
                <a:lnTo>
                  <a:pt x="4754803" y="815109"/>
                </a:lnTo>
                <a:cubicBezTo>
                  <a:pt x="4754803" y="665672"/>
                  <a:pt x="4632537" y="543406"/>
                  <a:pt x="4483100" y="543406"/>
                </a:cubicBezTo>
                <a:lnTo>
                  <a:pt x="2445328" y="543406"/>
                </a:lnTo>
                <a:lnTo>
                  <a:pt x="1698144" y="47548"/>
                </a:lnTo>
                <a:cubicBezTo>
                  <a:pt x="1650596" y="20378"/>
                  <a:pt x="1603048" y="0"/>
                  <a:pt x="1548707" y="0"/>
                </a:cubicBezTo>
                <a:lnTo>
                  <a:pt x="271703" y="0"/>
                </a:lnTo>
                <a:cubicBezTo>
                  <a:pt x="122266" y="0"/>
                  <a:pt x="0" y="122266"/>
                  <a:pt x="0" y="271703"/>
                </a:cubicBezTo>
                <a:lnTo>
                  <a:pt x="0" y="3600065"/>
                </a:lnTo>
                <a:cubicBezTo>
                  <a:pt x="0" y="3613650"/>
                  <a:pt x="876242" y="1473989"/>
                  <a:pt x="876242" y="1473989"/>
                </a:cubicBezTo>
                <a:cubicBezTo>
                  <a:pt x="957753" y="1283797"/>
                  <a:pt x="1141153" y="1154738"/>
                  <a:pt x="1351723" y="1154738"/>
                </a:cubicBezTo>
                <a:close/>
              </a:path>
            </a:pathLst>
          </a:custGeom>
          <a:solidFill>
            <a:schemeClr val="bg2">
              <a:lumMod val="90000"/>
              <a:alpha val="50000"/>
            </a:schemeClr>
          </a:solidFill>
          <a:ln w="678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4B13A34-B03A-4968-880D-F210E9BC4C46}"/>
              </a:ext>
            </a:extLst>
          </p:cNvPr>
          <p:cNvSpPr/>
          <p:nvPr/>
        </p:nvSpPr>
        <p:spPr>
          <a:xfrm>
            <a:off x="4056536" y="3038073"/>
            <a:ext cx="2618698" cy="1224139"/>
          </a:xfrm>
          <a:custGeom>
            <a:avLst/>
            <a:gdLst>
              <a:gd name="connsiteX0" fmla="*/ 650704 w 2501367"/>
              <a:gd name="connsiteY0" fmla="*/ 0 h 1169291"/>
              <a:gd name="connsiteX1" fmla="*/ 2501367 w 2501367"/>
              <a:gd name="connsiteY1" fmla="*/ 0 h 1169291"/>
              <a:gd name="connsiteX2" fmla="*/ 2087881 w 2501367"/>
              <a:gd name="connsiteY2" fmla="*/ 1047129 h 1169291"/>
              <a:gd name="connsiteX3" fmla="*/ 2039642 w 2501367"/>
              <a:gd name="connsiteY3" fmla="*/ 1169291 h 1169291"/>
              <a:gd name="connsiteX4" fmla="*/ 0 w 2501367"/>
              <a:gd name="connsiteY4" fmla="*/ 1169291 h 1169291"/>
              <a:gd name="connsiteX5" fmla="*/ 419757 w 2501367"/>
              <a:gd name="connsiteY5" fmla="*/ 149437 h 1169291"/>
              <a:gd name="connsiteX6" fmla="*/ 650704 w 2501367"/>
              <a:gd name="connsiteY6" fmla="*/ 0 h 116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1367" h="1169291">
                <a:moveTo>
                  <a:pt x="650704" y="0"/>
                </a:moveTo>
                <a:lnTo>
                  <a:pt x="2501367" y="0"/>
                </a:lnTo>
                <a:lnTo>
                  <a:pt x="2087881" y="1047129"/>
                </a:lnTo>
                <a:lnTo>
                  <a:pt x="2039642" y="1169291"/>
                </a:lnTo>
                <a:lnTo>
                  <a:pt x="0" y="1169291"/>
                </a:lnTo>
                <a:lnTo>
                  <a:pt x="419757" y="149437"/>
                </a:lnTo>
                <a:cubicBezTo>
                  <a:pt x="460512" y="61133"/>
                  <a:pt x="548816" y="0"/>
                  <a:pt x="65070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6B9BCBB-1A00-463C-BEB4-159167706D8E}"/>
              </a:ext>
            </a:extLst>
          </p:cNvPr>
          <p:cNvSpPr/>
          <p:nvPr/>
        </p:nvSpPr>
        <p:spPr>
          <a:xfrm>
            <a:off x="6243311" y="3038073"/>
            <a:ext cx="2626054" cy="1224139"/>
          </a:xfrm>
          <a:custGeom>
            <a:avLst/>
            <a:gdLst>
              <a:gd name="connsiteX0" fmla="*/ 461725 w 2508394"/>
              <a:gd name="connsiteY0" fmla="*/ 0 h 1169291"/>
              <a:gd name="connsiteX1" fmla="*/ 2263862 w 2508394"/>
              <a:gd name="connsiteY1" fmla="*/ 0 h 1169291"/>
              <a:gd name="connsiteX2" fmla="*/ 2508394 w 2508394"/>
              <a:gd name="connsiteY2" fmla="*/ 271703 h 1169291"/>
              <a:gd name="connsiteX3" fmla="*/ 2481224 w 2508394"/>
              <a:gd name="connsiteY3" fmla="*/ 393969 h 1169291"/>
              <a:gd name="connsiteX4" fmla="*/ 2120116 w 2508394"/>
              <a:gd name="connsiteY4" fmla="*/ 1169291 h 1169291"/>
              <a:gd name="connsiteX5" fmla="*/ 197669 w 2508394"/>
              <a:gd name="connsiteY5" fmla="*/ 1169291 h 1169291"/>
              <a:gd name="connsiteX6" fmla="*/ 0 w 2508394"/>
              <a:gd name="connsiteY6" fmla="*/ 1169291 h 1169291"/>
              <a:gd name="connsiteX7" fmla="*/ 41608 w 2508394"/>
              <a:gd name="connsiteY7" fmla="*/ 1063920 h 1169291"/>
              <a:gd name="connsiteX8" fmla="*/ 461725 w 2508394"/>
              <a:gd name="connsiteY8" fmla="*/ 0 h 116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8394" h="1169291">
                <a:moveTo>
                  <a:pt x="461725" y="0"/>
                </a:moveTo>
                <a:lnTo>
                  <a:pt x="2263862" y="0"/>
                </a:lnTo>
                <a:cubicBezTo>
                  <a:pt x="2406506" y="13585"/>
                  <a:pt x="2508394" y="129059"/>
                  <a:pt x="2508394" y="271703"/>
                </a:cubicBezTo>
                <a:cubicBezTo>
                  <a:pt x="2508394" y="312458"/>
                  <a:pt x="2501602" y="353214"/>
                  <a:pt x="2481224" y="393969"/>
                </a:cubicBezTo>
                <a:lnTo>
                  <a:pt x="2120116" y="1169291"/>
                </a:lnTo>
                <a:lnTo>
                  <a:pt x="197669" y="1169291"/>
                </a:lnTo>
                <a:lnTo>
                  <a:pt x="0" y="1169291"/>
                </a:lnTo>
                <a:lnTo>
                  <a:pt x="41608" y="1063920"/>
                </a:lnTo>
                <a:lnTo>
                  <a:pt x="4617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E8E5158-9BE9-492F-9A1F-8777E4596DBE}"/>
              </a:ext>
            </a:extLst>
          </p:cNvPr>
          <p:cNvSpPr/>
          <p:nvPr/>
        </p:nvSpPr>
        <p:spPr>
          <a:xfrm>
            <a:off x="3535970" y="4310075"/>
            <a:ext cx="2636980" cy="1216917"/>
          </a:xfrm>
          <a:custGeom>
            <a:avLst/>
            <a:gdLst>
              <a:gd name="connsiteX0" fmla="*/ 478424 w 2518830"/>
              <a:gd name="connsiteY0" fmla="*/ 0 h 1162393"/>
              <a:gd name="connsiteX1" fmla="*/ 2518830 w 2518830"/>
              <a:gd name="connsiteY1" fmla="*/ 0 h 1162393"/>
              <a:gd name="connsiteX2" fmla="*/ 2059829 w 2518830"/>
              <a:gd name="connsiteY2" fmla="*/ 1162393 h 1162393"/>
              <a:gd name="connsiteX3" fmla="*/ 0 w 2518830"/>
              <a:gd name="connsiteY3" fmla="*/ 1162393 h 1162393"/>
              <a:gd name="connsiteX4" fmla="*/ 478424 w 2518830"/>
              <a:gd name="connsiteY4" fmla="*/ 0 h 11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8830" h="1162393">
                <a:moveTo>
                  <a:pt x="478424" y="0"/>
                </a:moveTo>
                <a:lnTo>
                  <a:pt x="2518830" y="0"/>
                </a:lnTo>
                <a:lnTo>
                  <a:pt x="2059829" y="1162393"/>
                </a:lnTo>
                <a:lnTo>
                  <a:pt x="0" y="1162393"/>
                </a:lnTo>
                <a:lnTo>
                  <a:pt x="47842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1E75917-A4D1-469C-AFF8-423157E10189}"/>
              </a:ext>
            </a:extLst>
          </p:cNvPr>
          <p:cNvSpPr/>
          <p:nvPr/>
        </p:nvSpPr>
        <p:spPr>
          <a:xfrm>
            <a:off x="5743880" y="4310075"/>
            <a:ext cx="2696703" cy="1216917"/>
          </a:xfrm>
          <a:custGeom>
            <a:avLst/>
            <a:gdLst>
              <a:gd name="connsiteX0" fmla="*/ 459001 w 2575877"/>
              <a:gd name="connsiteY0" fmla="*/ 0 h 1162393"/>
              <a:gd name="connsiteX1" fmla="*/ 674724 w 2575877"/>
              <a:gd name="connsiteY1" fmla="*/ 0 h 1162393"/>
              <a:gd name="connsiteX2" fmla="*/ 2575877 w 2575877"/>
              <a:gd name="connsiteY2" fmla="*/ 0 h 1162393"/>
              <a:gd name="connsiteX3" fmla="*/ 2034489 w 2575877"/>
              <a:gd name="connsiteY3" fmla="*/ 1162393 h 1162393"/>
              <a:gd name="connsiteX4" fmla="*/ 0 w 2575877"/>
              <a:gd name="connsiteY4" fmla="*/ 1162393 h 1162393"/>
              <a:gd name="connsiteX5" fmla="*/ 459001 w 2575877"/>
              <a:gd name="connsiteY5" fmla="*/ 0 h 11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5877" h="1162393">
                <a:moveTo>
                  <a:pt x="459001" y="0"/>
                </a:moveTo>
                <a:lnTo>
                  <a:pt x="674724" y="0"/>
                </a:lnTo>
                <a:lnTo>
                  <a:pt x="2575877" y="0"/>
                </a:lnTo>
                <a:lnTo>
                  <a:pt x="2034489" y="1162393"/>
                </a:lnTo>
                <a:lnTo>
                  <a:pt x="0" y="1162393"/>
                </a:lnTo>
                <a:lnTo>
                  <a:pt x="45900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6AB30E7-0278-4FB6-B44E-37A8CFDDB0E2}"/>
              </a:ext>
            </a:extLst>
          </p:cNvPr>
          <p:cNvGrpSpPr/>
          <p:nvPr/>
        </p:nvGrpSpPr>
        <p:grpSpPr>
          <a:xfrm>
            <a:off x="9361713" y="2632547"/>
            <a:ext cx="2491847" cy="1474819"/>
            <a:chOff x="8921977" y="2947244"/>
            <a:chExt cx="2926080" cy="147481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E365593-03E0-4FF9-A236-F810E07098B1}"/>
                </a:ext>
              </a:extLst>
            </p:cNvPr>
            <p:cNvSpPr txBox="1"/>
            <p:nvPr/>
          </p:nvSpPr>
          <p:spPr>
            <a:xfrm>
              <a:off x="8921977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C31CA00-074C-4A36-BD97-68C77FCEB8E9}"/>
                </a:ext>
              </a:extLst>
            </p:cNvPr>
            <p:cNvSpPr txBox="1"/>
            <p:nvPr/>
          </p:nvSpPr>
          <p:spPr>
            <a:xfrm>
              <a:off x="8921977" y="3406400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94A9A56-43BF-4D94-A4C9-FDB5C7DAA878}"/>
              </a:ext>
            </a:extLst>
          </p:cNvPr>
          <p:cNvGrpSpPr/>
          <p:nvPr/>
        </p:nvGrpSpPr>
        <p:grpSpPr>
          <a:xfrm>
            <a:off x="9361713" y="4337641"/>
            <a:ext cx="2491847" cy="1474819"/>
            <a:chOff x="8921977" y="4652338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2512F06-5D39-409F-8282-40C61B4A1AC5}"/>
                </a:ext>
              </a:extLst>
            </p:cNvPr>
            <p:cNvSpPr txBox="1"/>
            <p:nvPr/>
          </p:nvSpPr>
          <p:spPr>
            <a:xfrm>
              <a:off x="8921977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0D4817A-4A0F-4D2B-8D06-6141C32744B7}"/>
                </a:ext>
              </a:extLst>
            </p:cNvPr>
            <p:cNvSpPr txBox="1"/>
            <p:nvPr/>
          </p:nvSpPr>
          <p:spPr>
            <a:xfrm>
              <a:off x="8921977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3AF9201-E867-428D-BF67-0C866E1AD566}"/>
              </a:ext>
            </a:extLst>
          </p:cNvPr>
          <p:cNvGrpSpPr/>
          <p:nvPr/>
        </p:nvGrpSpPr>
        <p:grpSpPr>
          <a:xfrm>
            <a:off x="338440" y="2632547"/>
            <a:ext cx="2491847" cy="1474819"/>
            <a:chOff x="332936" y="2947244"/>
            <a:chExt cx="2926080" cy="147481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E567ECC-1DF3-43B0-9F98-988D0FDC6AB7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C6FB055-D4E9-4825-9096-EF642A3DFB18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53F01E6-2CDD-49FB-BB98-EBF4961DEF79}"/>
              </a:ext>
            </a:extLst>
          </p:cNvPr>
          <p:cNvGrpSpPr/>
          <p:nvPr/>
        </p:nvGrpSpPr>
        <p:grpSpPr>
          <a:xfrm>
            <a:off x="338440" y="4337641"/>
            <a:ext cx="2491847" cy="1474819"/>
            <a:chOff x="332936" y="4652338"/>
            <a:chExt cx="2926080" cy="147481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9CE0E81-2571-4DDE-BCC0-17CB7B04AE7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9F0C704-7CD8-495E-AE86-0A1885F99F9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74" name="Graphic 73" descr="Users">
            <a:extLst>
              <a:ext uri="{FF2B5EF4-FFF2-40B4-BE49-F238E27FC236}">
                <a16:creationId xmlns:a16="http://schemas.microsoft.com/office/drawing/2014/main" id="{DF0C8C0F-524B-49C3-9128-7353BD7FE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99138" y="3192942"/>
            <a:ext cx="914400" cy="914400"/>
          </a:xfrm>
          <a:prstGeom prst="rect">
            <a:avLst/>
          </a:prstGeom>
        </p:spPr>
      </p:pic>
      <p:pic>
        <p:nvPicPr>
          <p:cNvPr id="75" name="Graphic 74" descr="Puzzle">
            <a:extLst>
              <a:ext uri="{FF2B5EF4-FFF2-40B4-BE49-F238E27FC236}">
                <a16:creationId xmlns:a16="http://schemas.microsoft.com/office/drawing/2014/main" id="{1AF39530-A3A4-4C0B-B843-8CCAEC4054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35031" y="4461333"/>
            <a:ext cx="914400" cy="914400"/>
          </a:xfrm>
          <a:prstGeom prst="rect">
            <a:avLst/>
          </a:prstGeom>
        </p:spPr>
      </p:pic>
      <p:pic>
        <p:nvPicPr>
          <p:cNvPr id="76" name="Graphic 75" descr="Lightbulb">
            <a:extLst>
              <a:ext uri="{FF2B5EF4-FFF2-40B4-BE49-F238E27FC236}">
                <a16:creationId xmlns:a16="http://schemas.microsoft.com/office/drawing/2014/main" id="{B31D2400-D662-4B3E-9A12-24AC011462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7260" y="4461333"/>
            <a:ext cx="914400" cy="914400"/>
          </a:xfrm>
          <a:prstGeom prst="rect">
            <a:avLst/>
          </a:prstGeom>
        </p:spPr>
      </p:pic>
      <p:pic>
        <p:nvPicPr>
          <p:cNvPr id="77" name="Graphic 76" descr="Rocket">
            <a:extLst>
              <a:ext uri="{FF2B5EF4-FFF2-40B4-BE49-F238E27FC236}">
                <a16:creationId xmlns:a16="http://schemas.microsoft.com/office/drawing/2014/main" id="{69326187-F8A3-46AF-9F56-5FB1FF5D30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08685" y="3192942"/>
            <a:ext cx="914400" cy="914400"/>
          </a:xfrm>
          <a:prstGeom prst="rect">
            <a:avLst/>
          </a:prstGeom>
        </p:spPr>
      </p:pic>
      <p:pic>
        <p:nvPicPr>
          <p:cNvPr id="78" name="Graphic 77" descr="Users">
            <a:extLst>
              <a:ext uri="{FF2B5EF4-FFF2-40B4-BE49-F238E27FC236}">
                <a16:creationId xmlns:a16="http://schemas.microsoft.com/office/drawing/2014/main" id="{03A1156D-284D-43F1-8CBF-FEC886BCBD6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353800" y="2573455"/>
            <a:ext cx="568366" cy="568366"/>
          </a:xfrm>
          <a:prstGeom prst="rect">
            <a:avLst/>
          </a:prstGeom>
        </p:spPr>
      </p:pic>
      <p:pic>
        <p:nvPicPr>
          <p:cNvPr id="79" name="Graphic 78" descr="Puzzle">
            <a:extLst>
              <a:ext uri="{FF2B5EF4-FFF2-40B4-BE49-F238E27FC236}">
                <a16:creationId xmlns:a16="http://schemas.microsoft.com/office/drawing/2014/main" id="{5501B86A-86CF-43BB-AFE3-5397D9E0C0F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353800" y="4286494"/>
            <a:ext cx="568366" cy="568366"/>
          </a:xfrm>
          <a:prstGeom prst="rect">
            <a:avLst/>
          </a:prstGeom>
        </p:spPr>
      </p:pic>
      <p:pic>
        <p:nvPicPr>
          <p:cNvPr id="80" name="Graphic 79" descr="Lightbulb">
            <a:extLst>
              <a:ext uri="{FF2B5EF4-FFF2-40B4-BE49-F238E27FC236}">
                <a16:creationId xmlns:a16="http://schemas.microsoft.com/office/drawing/2014/main" id="{DACC945D-C693-434C-8268-1709E43989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8440" y="4287115"/>
            <a:ext cx="568366" cy="568366"/>
          </a:xfrm>
          <a:prstGeom prst="rect">
            <a:avLst/>
          </a:prstGeom>
        </p:spPr>
      </p:pic>
      <p:pic>
        <p:nvPicPr>
          <p:cNvPr id="81" name="Graphic 80" descr="Rocket">
            <a:extLst>
              <a:ext uri="{FF2B5EF4-FFF2-40B4-BE49-F238E27FC236}">
                <a16:creationId xmlns:a16="http://schemas.microsoft.com/office/drawing/2014/main" id="{23FAA4BB-5EF2-48E3-AF68-928CF9C4002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38440" y="2578792"/>
            <a:ext cx="568366" cy="56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68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364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Matrix (Folder) – Slide Template</vt:lpstr>
      <vt:lpstr>Infographic Matrix (Folder)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Matrix (Folder)</dc:title>
  <dc:creator>PresentationGO.com</dc:creator>
  <dc:description>© Copyright PresentationGO.com</dc:description>
  <dcterms:created xsi:type="dcterms:W3CDTF">2014-11-26T05:14:11Z</dcterms:created>
  <dcterms:modified xsi:type="dcterms:W3CDTF">2019-05-01T17:43:39Z</dcterms:modified>
  <cp:category>Charts &amp; Diagrams</cp:category>
</cp:coreProperties>
</file>