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6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534451-C7EA-4C73-86B7-0E95050CD88E}"/>
              </a:ext>
            </a:extLst>
          </p:cNvPr>
          <p:cNvGrpSpPr/>
          <p:nvPr/>
        </p:nvGrpSpPr>
        <p:grpSpPr>
          <a:xfrm>
            <a:off x="432683" y="2928260"/>
            <a:ext cx="1937514" cy="1447637"/>
            <a:chOff x="1332510" y="2928260"/>
            <a:chExt cx="1937514" cy="144763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9CF01F-7B80-4111-AA44-61F0C078F9D3}"/>
                </a:ext>
              </a:extLst>
            </p:cNvPr>
            <p:cNvSpPr txBox="1"/>
            <p:nvPr/>
          </p:nvSpPr>
          <p:spPr>
            <a:xfrm>
              <a:off x="1332510" y="2928260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42CF0F-FF93-44AB-B8FA-8BC86DCB5D3E}"/>
                </a:ext>
              </a:extLst>
            </p:cNvPr>
            <p:cNvSpPr txBox="1"/>
            <p:nvPr/>
          </p:nvSpPr>
          <p:spPr>
            <a:xfrm>
              <a:off x="1337652" y="3267901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Network Diagram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B11800-5766-4E9F-A188-9D0E52043149}"/>
              </a:ext>
            </a:extLst>
          </p:cNvPr>
          <p:cNvGrpSpPr/>
          <p:nvPr/>
        </p:nvGrpSpPr>
        <p:grpSpPr>
          <a:xfrm>
            <a:off x="9814009" y="2928260"/>
            <a:ext cx="1937514" cy="1447637"/>
            <a:chOff x="9921551" y="2928260"/>
            <a:chExt cx="1937514" cy="144763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9069E2-309E-43D0-A395-57474FAF6EDE}"/>
                </a:ext>
              </a:extLst>
            </p:cNvPr>
            <p:cNvSpPr txBox="1"/>
            <p:nvPr/>
          </p:nvSpPr>
          <p:spPr>
            <a:xfrm>
              <a:off x="9921551" y="2928260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62EDA-C2D2-4B3D-B19C-D2380CBE7CB0}"/>
                </a:ext>
              </a:extLst>
            </p:cNvPr>
            <p:cNvSpPr txBox="1"/>
            <p:nvPr/>
          </p:nvSpPr>
          <p:spPr>
            <a:xfrm>
              <a:off x="9926693" y="3267901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08AEC24-269F-4366-B244-8F7186E32E44}"/>
              </a:ext>
            </a:extLst>
          </p:cNvPr>
          <p:cNvGrpSpPr/>
          <p:nvPr/>
        </p:nvGrpSpPr>
        <p:grpSpPr>
          <a:xfrm>
            <a:off x="9814009" y="4633354"/>
            <a:ext cx="1937514" cy="1447637"/>
            <a:chOff x="9921551" y="4633354"/>
            <a:chExt cx="1937514" cy="144763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1F6E3C-854A-4713-AD82-34E3CBCD38F4}"/>
                </a:ext>
              </a:extLst>
            </p:cNvPr>
            <p:cNvSpPr txBox="1"/>
            <p:nvPr/>
          </p:nvSpPr>
          <p:spPr>
            <a:xfrm>
              <a:off x="9921551" y="4633354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280B9-8B34-4973-BEBA-6C24241CED78}"/>
                </a:ext>
              </a:extLst>
            </p:cNvPr>
            <p:cNvSpPr txBox="1"/>
            <p:nvPr/>
          </p:nvSpPr>
          <p:spPr>
            <a:xfrm>
              <a:off x="9926693" y="4972995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6A6907F-57F3-431E-9D62-947551E644F7}"/>
              </a:ext>
            </a:extLst>
          </p:cNvPr>
          <p:cNvGrpSpPr/>
          <p:nvPr/>
        </p:nvGrpSpPr>
        <p:grpSpPr>
          <a:xfrm>
            <a:off x="432683" y="4633354"/>
            <a:ext cx="1937514" cy="1447637"/>
            <a:chOff x="1332510" y="4633354"/>
            <a:chExt cx="1937514" cy="144763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CA8456-9617-4202-851B-D4DCBFEE26AC}"/>
                </a:ext>
              </a:extLst>
            </p:cNvPr>
            <p:cNvSpPr txBox="1"/>
            <p:nvPr/>
          </p:nvSpPr>
          <p:spPr>
            <a:xfrm>
              <a:off x="1332510" y="4633354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F4A580-D94B-4472-84DF-2A18495487D4}"/>
                </a:ext>
              </a:extLst>
            </p:cNvPr>
            <p:cNvSpPr txBox="1"/>
            <p:nvPr/>
          </p:nvSpPr>
          <p:spPr>
            <a:xfrm>
              <a:off x="1337652" y="4972995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377C2D-812D-4502-AAA1-22DE4BD3BD1C}"/>
              </a:ext>
            </a:extLst>
          </p:cNvPr>
          <p:cNvGrpSpPr/>
          <p:nvPr/>
        </p:nvGrpSpPr>
        <p:grpSpPr>
          <a:xfrm>
            <a:off x="9821804" y="1223166"/>
            <a:ext cx="1937514" cy="1447637"/>
            <a:chOff x="9929346" y="1223166"/>
            <a:chExt cx="1937514" cy="144763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F005E86-C115-4FA5-BD2F-011BB080877A}"/>
                </a:ext>
              </a:extLst>
            </p:cNvPr>
            <p:cNvSpPr txBox="1"/>
            <p:nvPr/>
          </p:nvSpPr>
          <p:spPr>
            <a:xfrm>
              <a:off x="9929346" y="1223166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372B6C6-020D-4878-8D17-2C9482470837}"/>
                </a:ext>
              </a:extLst>
            </p:cNvPr>
            <p:cNvSpPr txBox="1"/>
            <p:nvPr/>
          </p:nvSpPr>
          <p:spPr>
            <a:xfrm>
              <a:off x="9934488" y="1562807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07D7553-CF36-4ACD-A76C-FFCAA53E5A6B}"/>
              </a:ext>
            </a:extLst>
          </p:cNvPr>
          <p:cNvGrpSpPr/>
          <p:nvPr/>
        </p:nvGrpSpPr>
        <p:grpSpPr>
          <a:xfrm>
            <a:off x="440478" y="1223166"/>
            <a:ext cx="1937514" cy="1447637"/>
            <a:chOff x="1340305" y="1223166"/>
            <a:chExt cx="1937514" cy="144763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55CDF50-7E2B-46B4-80FD-F49AADFA12A9}"/>
                </a:ext>
              </a:extLst>
            </p:cNvPr>
            <p:cNvSpPr txBox="1"/>
            <p:nvPr/>
          </p:nvSpPr>
          <p:spPr>
            <a:xfrm>
              <a:off x="1340305" y="1223166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5CD4401-8C4B-4835-B08B-AA244320ADF4}"/>
                </a:ext>
              </a:extLst>
            </p:cNvPr>
            <p:cNvSpPr txBox="1"/>
            <p:nvPr/>
          </p:nvSpPr>
          <p:spPr>
            <a:xfrm>
              <a:off x="1345447" y="1562807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1" name="Freeform 305">
            <a:extLst>
              <a:ext uri="{FF2B5EF4-FFF2-40B4-BE49-F238E27FC236}">
                <a16:creationId xmlns:a16="http://schemas.microsoft.com/office/drawing/2014/main" id="{DC969D01-D5BF-4DD4-9C89-BA18618D5D14}"/>
              </a:ext>
            </a:extLst>
          </p:cNvPr>
          <p:cNvSpPr/>
          <p:nvPr/>
        </p:nvSpPr>
        <p:spPr>
          <a:xfrm>
            <a:off x="434724" y="1265897"/>
            <a:ext cx="377546" cy="296910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2" name="Freeform 310">
            <a:extLst>
              <a:ext uri="{FF2B5EF4-FFF2-40B4-BE49-F238E27FC236}">
                <a16:creationId xmlns:a16="http://schemas.microsoft.com/office/drawing/2014/main" id="{4D278523-0A11-43E7-8107-3B8499C2C743}"/>
              </a:ext>
            </a:extLst>
          </p:cNvPr>
          <p:cNvSpPr/>
          <p:nvPr/>
        </p:nvSpPr>
        <p:spPr>
          <a:xfrm>
            <a:off x="11402544" y="2938953"/>
            <a:ext cx="182031" cy="350866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83" name="Freeform 332">
            <a:extLst>
              <a:ext uri="{FF2B5EF4-FFF2-40B4-BE49-F238E27FC236}">
                <a16:creationId xmlns:a16="http://schemas.microsoft.com/office/drawing/2014/main" id="{5FF7352F-D205-4E94-BDA7-214FD279C38C}"/>
              </a:ext>
            </a:extLst>
          </p:cNvPr>
          <p:cNvSpPr/>
          <p:nvPr/>
        </p:nvSpPr>
        <p:spPr>
          <a:xfrm>
            <a:off x="11349268" y="1279767"/>
            <a:ext cx="332037" cy="269896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85" name="Freeform 459">
            <a:extLst>
              <a:ext uri="{FF2B5EF4-FFF2-40B4-BE49-F238E27FC236}">
                <a16:creationId xmlns:a16="http://schemas.microsoft.com/office/drawing/2014/main" id="{C9DB3338-85CC-4719-985E-7080823E0188}"/>
              </a:ext>
            </a:extLst>
          </p:cNvPr>
          <p:cNvSpPr/>
          <p:nvPr/>
        </p:nvSpPr>
        <p:spPr>
          <a:xfrm>
            <a:off x="11422771" y="4663458"/>
            <a:ext cx="323609" cy="309537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6" name="Freeform 132">
            <a:extLst>
              <a:ext uri="{FF2B5EF4-FFF2-40B4-BE49-F238E27FC236}">
                <a16:creationId xmlns:a16="http://schemas.microsoft.com/office/drawing/2014/main" id="{99E9170B-A34B-4905-B358-CE60461B9057}"/>
              </a:ext>
            </a:extLst>
          </p:cNvPr>
          <p:cNvSpPr/>
          <p:nvPr/>
        </p:nvSpPr>
        <p:spPr>
          <a:xfrm>
            <a:off x="488487" y="4647773"/>
            <a:ext cx="270020" cy="351026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4E8F6C6C-E30E-4391-989D-A968FEC6E45E}"/>
              </a:ext>
            </a:extLst>
          </p:cNvPr>
          <p:cNvSpPr/>
          <p:nvPr/>
        </p:nvSpPr>
        <p:spPr>
          <a:xfrm>
            <a:off x="2847183" y="1324526"/>
            <a:ext cx="6497635" cy="446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1" y="21600"/>
                </a:moveTo>
                <a:lnTo>
                  <a:pt x="3454" y="21600"/>
                </a:lnTo>
                <a:cubicBezTo>
                  <a:pt x="3334" y="21600"/>
                  <a:pt x="3238" y="21460"/>
                  <a:pt x="3238" y="21286"/>
                </a:cubicBezTo>
                <a:cubicBezTo>
                  <a:pt x="3238" y="21112"/>
                  <a:pt x="3334" y="20972"/>
                  <a:pt x="3454" y="20972"/>
                </a:cubicBezTo>
                <a:lnTo>
                  <a:pt x="9961" y="20972"/>
                </a:lnTo>
                <a:cubicBezTo>
                  <a:pt x="11189" y="20972"/>
                  <a:pt x="12188" y="19517"/>
                  <a:pt x="12188" y="17729"/>
                </a:cubicBezTo>
                <a:lnTo>
                  <a:pt x="12188" y="13822"/>
                </a:lnTo>
                <a:cubicBezTo>
                  <a:pt x="12188" y="13648"/>
                  <a:pt x="12284" y="13508"/>
                  <a:pt x="12403" y="13508"/>
                </a:cubicBezTo>
                <a:cubicBezTo>
                  <a:pt x="12523" y="13508"/>
                  <a:pt x="12619" y="13648"/>
                  <a:pt x="12619" y="13822"/>
                </a:cubicBezTo>
                <a:cubicBezTo>
                  <a:pt x="12619" y="14804"/>
                  <a:pt x="12908" y="15742"/>
                  <a:pt x="13412" y="16399"/>
                </a:cubicBezTo>
                <a:cubicBezTo>
                  <a:pt x="13922" y="17065"/>
                  <a:pt x="14579" y="17369"/>
                  <a:pt x="15265" y="17258"/>
                </a:cubicBezTo>
                <a:cubicBezTo>
                  <a:pt x="16353" y="17082"/>
                  <a:pt x="17229" y="15803"/>
                  <a:pt x="17350" y="14218"/>
                </a:cubicBezTo>
                <a:cubicBezTo>
                  <a:pt x="17426" y="13221"/>
                  <a:pt x="17218" y="12262"/>
                  <a:pt x="16761" y="11519"/>
                </a:cubicBezTo>
                <a:cubicBezTo>
                  <a:pt x="16310" y="10784"/>
                  <a:pt x="15666" y="10363"/>
                  <a:pt x="14992" y="10363"/>
                </a:cubicBezTo>
                <a:cubicBezTo>
                  <a:pt x="14872" y="10363"/>
                  <a:pt x="14776" y="10223"/>
                  <a:pt x="14776" y="10049"/>
                </a:cubicBezTo>
                <a:cubicBezTo>
                  <a:pt x="14776" y="9876"/>
                  <a:pt x="14872" y="9735"/>
                  <a:pt x="14992" y="9735"/>
                </a:cubicBezTo>
                <a:lnTo>
                  <a:pt x="18046" y="9735"/>
                </a:lnTo>
                <a:cubicBezTo>
                  <a:pt x="19769" y="9735"/>
                  <a:pt x="21170" y="7694"/>
                  <a:pt x="21170" y="5184"/>
                </a:cubicBezTo>
                <a:cubicBezTo>
                  <a:pt x="21170" y="2674"/>
                  <a:pt x="19769" y="632"/>
                  <a:pt x="18046" y="632"/>
                </a:cubicBezTo>
                <a:lnTo>
                  <a:pt x="17280" y="632"/>
                </a:lnTo>
                <a:cubicBezTo>
                  <a:pt x="15985" y="632"/>
                  <a:pt x="14891" y="2123"/>
                  <a:pt x="14844" y="3957"/>
                </a:cubicBezTo>
                <a:cubicBezTo>
                  <a:pt x="14819" y="4905"/>
                  <a:pt x="15055" y="5804"/>
                  <a:pt x="15506" y="6488"/>
                </a:cubicBezTo>
                <a:cubicBezTo>
                  <a:pt x="15959" y="7173"/>
                  <a:pt x="16565" y="7550"/>
                  <a:pt x="17215" y="7550"/>
                </a:cubicBezTo>
                <a:cubicBezTo>
                  <a:pt x="17334" y="7550"/>
                  <a:pt x="17431" y="7690"/>
                  <a:pt x="17431" y="7864"/>
                </a:cubicBezTo>
                <a:cubicBezTo>
                  <a:pt x="17431" y="8037"/>
                  <a:pt x="17334" y="8178"/>
                  <a:pt x="17215" y="8178"/>
                </a:cubicBezTo>
                <a:lnTo>
                  <a:pt x="13823" y="8190"/>
                </a:lnTo>
                <a:cubicBezTo>
                  <a:pt x="13823" y="8190"/>
                  <a:pt x="13822" y="8190"/>
                  <a:pt x="13822" y="8190"/>
                </a:cubicBezTo>
                <a:cubicBezTo>
                  <a:pt x="13491" y="8190"/>
                  <a:pt x="13215" y="7832"/>
                  <a:pt x="13179" y="7357"/>
                </a:cubicBezTo>
                <a:cubicBezTo>
                  <a:pt x="13084" y="6103"/>
                  <a:pt x="12658" y="4972"/>
                  <a:pt x="11975" y="4179"/>
                </a:cubicBezTo>
                <a:cubicBezTo>
                  <a:pt x="11297" y="3388"/>
                  <a:pt x="10444" y="3029"/>
                  <a:pt x="9573" y="3172"/>
                </a:cubicBezTo>
                <a:cubicBezTo>
                  <a:pt x="8083" y="3415"/>
                  <a:pt x="6880" y="5165"/>
                  <a:pt x="6715" y="7336"/>
                </a:cubicBezTo>
                <a:cubicBezTo>
                  <a:pt x="6617" y="8605"/>
                  <a:pt x="6863" y="9846"/>
                  <a:pt x="7406" y="10835"/>
                </a:cubicBezTo>
                <a:cubicBezTo>
                  <a:pt x="7952" y="11827"/>
                  <a:pt x="8727" y="12451"/>
                  <a:pt x="9589" y="12587"/>
                </a:cubicBezTo>
                <a:cubicBezTo>
                  <a:pt x="9915" y="12639"/>
                  <a:pt x="10161" y="13041"/>
                  <a:pt x="10161" y="13523"/>
                </a:cubicBezTo>
                <a:cubicBezTo>
                  <a:pt x="10161" y="13988"/>
                  <a:pt x="9923" y="14390"/>
                  <a:pt x="9606" y="14454"/>
                </a:cubicBezTo>
                <a:cubicBezTo>
                  <a:pt x="8572" y="14672"/>
                  <a:pt x="7745" y="15876"/>
                  <a:pt x="7597" y="17381"/>
                </a:cubicBezTo>
                <a:cubicBezTo>
                  <a:pt x="7551" y="17842"/>
                  <a:pt x="7277" y="18189"/>
                  <a:pt x="6958" y="18189"/>
                </a:cubicBezTo>
                <a:lnTo>
                  <a:pt x="648" y="18189"/>
                </a:lnTo>
                <a:cubicBezTo>
                  <a:pt x="290" y="18189"/>
                  <a:pt x="0" y="17767"/>
                  <a:pt x="0" y="17245"/>
                </a:cubicBezTo>
                <a:lnTo>
                  <a:pt x="0" y="12426"/>
                </a:lnTo>
                <a:cubicBezTo>
                  <a:pt x="0" y="12252"/>
                  <a:pt x="96" y="12112"/>
                  <a:pt x="216" y="12112"/>
                </a:cubicBezTo>
                <a:cubicBezTo>
                  <a:pt x="335" y="12112"/>
                  <a:pt x="431" y="12252"/>
                  <a:pt x="431" y="12426"/>
                </a:cubicBezTo>
                <a:cubicBezTo>
                  <a:pt x="431" y="13408"/>
                  <a:pt x="720" y="14346"/>
                  <a:pt x="1225" y="15003"/>
                </a:cubicBezTo>
                <a:cubicBezTo>
                  <a:pt x="1735" y="15669"/>
                  <a:pt x="2393" y="15972"/>
                  <a:pt x="3077" y="15861"/>
                </a:cubicBezTo>
                <a:cubicBezTo>
                  <a:pt x="4165" y="15683"/>
                  <a:pt x="5042" y="14406"/>
                  <a:pt x="5163" y="12821"/>
                </a:cubicBezTo>
                <a:cubicBezTo>
                  <a:pt x="5239" y="11825"/>
                  <a:pt x="5029" y="10866"/>
                  <a:pt x="4573" y="10123"/>
                </a:cubicBezTo>
                <a:cubicBezTo>
                  <a:pt x="4122" y="9390"/>
                  <a:pt x="3478" y="8967"/>
                  <a:pt x="2804" y="8967"/>
                </a:cubicBezTo>
                <a:cubicBezTo>
                  <a:pt x="2055" y="8961"/>
                  <a:pt x="1351" y="8548"/>
                  <a:pt x="822" y="7778"/>
                </a:cubicBezTo>
                <a:cubicBezTo>
                  <a:pt x="298" y="7016"/>
                  <a:pt x="6" y="6002"/>
                  <a:pt x="0" y="4922"/>
                </a:cubicBezTo>
                <a:cubicBezTo>
                  <a:pt x="0" y="4920"/>
                  <a:pt x="0" y="4916"/>
                  <a:pt x="0" y="4914"/>
                </a:cubicBezTo>
                <a:lnTo>
                  <a:pt x="0" y="4891"/>
                </a:lnTo>
                <a:cubicBezTo>
                  <a:pt x="0" y="4889"/>
                  <a:pt x="0" y="4884"/>
                  <a:pt x="0" y="4882"/>
                </a:cubicBezTo>
                <a:cubicBezTo>
                  <a:pt x="12" y="2676"/>
                  <a:pt x="1216" y="819"/>
                  <a:pt x="2696" y="737"/>
                </a:cubicBezTo>
                <a:cubicBezTo>
                  <a:pt x="3467" y="695"/>
                  <a:pt x="4194" y="1099"/>
                  <a:pt x="4749" y="1878"/>
                </a:cubicBezTo>
                <a:cubicBezTo>
                  <a:pt x="5303" y="2657"/>
                  <a:pt x="5609" y="3702"/>
                  <a:pt x="5609" y="4820"/>
                </a:cubicBezTo>
                <a:cubicBezTo>
                  <a:pt x="5609" y="4993"/>
                  <a:pt x="5513" y="5134"/>
                  <a:pt x="5394" y="5134"/>
                </a:cubicBezTo>
                <a:cubicBezTo>
                  <a:pt x="5275" y="5134"/>
                  <a:pt x="5178" y="4993"/>
                  <a:pt x="5178" y="4820"/>
                </a:cubicBezTo>
                <a:cubicBezTo>
                  <a:pt x="5178" y="3873"/>
                  <a:pt x="4920" y="2988"/>
                  <a:pt x="4450" y="2330"/>
                </a:cubicBezTo>
                <a:cubicBezTo>
                  <a:pt x="3981" y="1673"/>
                  <a:pt x="3362" y="1329"/>
                  <a:pt x="2713" y="1365"/>
                </a:cubicBezTo>
                <a:cubicBezTo>
                  <a:pt x="1457" y="1434"/>
                  <a:pt x="436" y="3019"/>
                  <a:pt x="431" y="4901"/>
                </a:cubicBezTo>
                <a:cubicBezTo>
                  <a:pt x="433" y="5820"/>
                  <a:pt x="680" y="6683"/>
                  <a:pt x="1127" y="7330"/>
                </a:cubicBezTo>
                <a:cubicBezTo>
                  <a:pt x="1574" y="7979"/>
                  <a:pt x="2166" y="8335"/>
                  <a:pt x="2797" y="8335"/>
                </a:cubicBezTo>
                <a:cubicBezTo>
                  <a:pt x="2800" y="8335"/>
                  <a:pt x="2801" y="8335"/>
                  <a:pt x="2804" y="8335"/>
                </a:cubicBezTo>
                <a:cubicBezTo>
                  <a:pt x="3600" y="8335"/>
                  <a:pt x="4362" y="8831"/>
                  <a:pt x="4895" y="9698"/>
                </a:cubicBezTo>
                <a:cubicBezTo>
                  <a:pt x="5427" y="10562"/>
                  <a:pt x="5681" y="11724"/>
                  <a:pt x="5592" y="12884"/>
                </a:cubicBezTo>
                <a:cubicBezTo>
                  <a:pt x="5449" y="14758"/>
                  <a:pt x="4411" y="16270"/>
                  <a:pt x="3126" y="16479"/>
                </a:cubicBezTo>
                <a:cubicBezTo>
                  <a:pt x="2330" y="16609"/>
                  <a:pt x="1532" y="16238"/>
                  <a:pt x="937" y="15464"/>
                </a:cubicBezTo>
                <a:cubicBezTo>
                  <a:pt x="740" y="15206"/>
                  <a:pt x="571" y="14913"/>
                  <a:pt x="431" y="14593"/>
                </a:cubicBezTo>
                <a:lnTo>
                  <a:pt x="431" y="17239"/>
                </a:lnTo>
                <a:cubicBezTo>
                  <a:pt x="431" y="17413"/>
                  <a:pt x="529" y="17555"/>
                  <a:pt x="648" y="17555"/>
                </a:cubicBezTo>
                <a:lnTo>
                  <a:pt x="6958" y="17555"/>
                </a:lnTo>
                <a:cubicBezTo>
                  <a:pt x="7065" y="17555"/>
                  <a:pt x="7156" y="17442"/>
                  <a:pt x="7172" y="17285"/>
                </a:cubicBezTo>
                <a:cubicBezTo>
                  <a:pt x="7347" y="15503"/>
                  <a:pt x="8324" y="14082"/>
                  <a:pt x="9546" y="13824"/>
                </a:cubicBezTo>
                <a:cubicBezTo>
                  <a:pt x="9652" y="13801"/>
                  <a:pt x="9731" y="13669"/>
                  <a:pt x="9731" y="13514"/>
                </a:cubicBezTo>
                <a:cubicBezTo>
                  <a:pt x="9731" y="13353"/>
                  <a:pt x="9651" y="13219"/>
                  <a:pt x="9543" y="13202"/>
                </a:cubicBezTo>
                <a:cubicBezTo>
                  <a:pt x="8567" y="13045"/>
                  <a:pt x="7689" y="12342"/>
                  <a:pt x="7071" y="11218"/>
                </a:cubicBezTo>
                <a:cubicBezTo>
                  <a:pt x="6456" y="10098"/>
                  <a:pt x="6177" y="8691"/>
                  <a:pt x="6288" y="7257"/>
                </a:cubicBezTo>
                <a:cubicBezTo>
                  <a:pt x="6476" y="4797"/>
                  <a:pt x="7839" y="2812"/>
                  <a:pt x="9527" y="2537"/>
                </a:cubicBezTo>
                <a:cubicBezTo>
                  <a:pt x="10510" y="2376"/>
                  <a:pt x="11478" y="2782"/>
                  <a:pt x="12247" y="3679"/>
                </a:cubicBezTo>
                <a:cubicBezTo>
                  <a:pt x="13018" y="4579"/>
                  <a:pt x="13503" y="5858"/>
                  <a:pt x="13609" y="7280"/>
                </a:cubicBezTo>
                <a:cubicBezTo>
                  <a:pt x="13621" y="7437"/>
                  <a:pt x="13713" y="7554"/>
                  <a:pt x="13823" y="7554"/>
                </a:cubicBezTo>
                <a:cubicBezTo>
                  <a:pt x="13823" y="7554"/>
                  <a:pt x="13823" y="7554"/>
                  <a:pt x="13823" y="7554"/>
                </a:cubicBezTo>
                <a:lnTo>
                  <a:pt x="15726" y="7548"/>
                </a:lnTo>
                <a:cubicBezTo>
                  <a:pt x="15535" y="7372"/>
                  <a:pt x="15357" y="7160"/>
                  <a:pt x="15196" y="6917"/>
                </a:cubicBezTo>
                <a:cubicBezTo>
                  <a:pt x="14663" y="6109"/>
                  <a:pt x="14384" y="5048"/>
                  <a:pt x="14412" y="3928"/>
                </a:cubicBezTo>
                <a:cubicBezTo>
                  <a:pt x="14469" y="1761"/>
                  <a:pt x="15755" y="0"/>
                  <a:pt x="17278" y="0"/>
                </a:cubicBezTo>
                <a:lnTo>
                  <a:pt x="18044" y="0"/>
                </a:lnTo>
                <a:cubicBezTo>
                  <a:pt x="20005" y="0"/>
                  <a:pt x="21600" y="2324"/>
                  <a:pt x="21600" y="5180"/>
                </a:cubicBezTo>
                <a:cubicBezTo>
                  <a:pt x="21600" y="8035"/>
                  <a:pt x="20005" y="10359"/>
                  <a:pt x="18044" y="10359"/>
                </a:cubicBezTo>
                <a:lnTo>
                  <a:pt x="16483" y="10359"/>
                </a:lnTo>
                <a:cubicBezTo>
                  <a:pt x="16703" y="10560"/>
                  <a:pt x="16906" y="10807"/>
                  <a:pt x="17083" y="11096"/>
                </a:cubicBezTo>
                <a:cubicBezTo>
                  <a:pt x="17615" y="11961"/>
                  <a:pt x="17868" y="13123"/>
                  <a:pt x="17780" y="14283"/>
                </a:cubicBezTo>
                <a:cubicBezTo>
                  <a:pt x="17636" y="16157"/>
                  <a:pt x="16598" y="17668"/>
                  <a:pt x="15312" y="17878"/>
                </a:cubicBezTo>
                <a:cubicBezTo>
                  <a:pt x="14516" y="18007"/>
                  <a:pt x="13718" y="17637"/>
                  <a:pt x="13125" y="16862"/>
                </a:cubicBezTo>
                <a:cubicBezTo>
                  <a:pt x="12928" y="16605"/>
                  <a:pt x="12758" y="16311"/>
                  <a:pt x="12619" y="15991"/>
                </a:cubicBezTo>
                <a:lnTo>
                  <a:pt x="12619" y="17725"/>
                </a:lnTo>
                <a:cubicBezTo>
                  <a:pt x="12619" y="19862"/>
                  <a:pt x="11426" y="21600"/>
                  <a:pt x="9961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E29F536E-1E2B-42C8-A6CB-BFE7F554FF00}"/>
              </a:ext>
            </a:extLst>
          </p:cNvPr>
          <p:cNvSpPr/>
          <p:nvPr/>
        </p:nvSpPr>
        <p:spPr>
          <a:xfrm>
            <a:off x="5008882" y="2145975"/>
            <a:ext cx="1654136" cy="1654135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8C0D4237-5D3C-4604-9E84-CB289A9A2CBD}"/>
              </a:ext>
            </a:extLst>
          </p:cNvPr>
          <p:cNvSpPr/>
          <p:nvPr/>
        </p:nvSpPr>
        <p:spPr>
          <a:xfrm>
            <a:off x="5268286" y="4437376"/>
            <a:ext cx="1125813" cy="1125813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AB685C7C-6388-46B2-AC9C-37A40FC3740F}"/>
              </a:ext>
            </a:extLst>
          </p:cNvPr>
          <p:cNvSpPr/>
          <p:nvPr/>
        </p:nvSpPr>
        <p:spPr>
          <a:xfrm>
            <a:off x="3106587" y="1756869"/>
            <a:ext cx="1125813" cy="1125813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2755930F-1E61-4B9D-BC0E-D5CD8405C2FD}"/>
              </a:ext>
            </a:extLst>
          </p:cNvPr>
          <p:cNvSpPr/>
          <p:nvPr/>
        </p:nvSpPr>
        <p:spPr>
          <a:xfrm>
            <a:off x="3106587" y="3313292"/>
            <a:ext cx="1125813" cy="1125813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16034B43-B47A-4C3E-8723-7624D546CA18}"/>
              </a:ext>
            </a:extLst>
          </p:cNvPr>
          <p:cNvSpPr/>
          <p:nvPr/>
        </p:nvSpPr>
        <p:spPr>
          <a:xfrm>
            <a:off x="7429985" y="1627167"/>
            <a:ext cx="1125813" cy="1125813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7A439913-5A5E-4D3E-9A4B-0DE49B52C122}"/>
              </a:ext>
            </a:extLst>
          </p:cNvPr>
          <p:cNvSpPr/>
          <p:nvPr/>
        </p:nvSpPr>
        <p:spPr>
          <a:xfrm>
            <a:off x="6781475" y="3615930"/>
            <a:ext cx="1125813" cy="112581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5" name="Freeform 305">
            <a:extLst>
              <a:ext uri="{FF2B5EF4-FFF2-40B4-BE49-F238E27FC236}">
                <a16:creationId xmlns:a16="http://schemas.microsoft.com/office/drawing/2014/main" id="{1FBBE45A-5A49-4E1E-BB03-673A00633719}"/>
              </a:ext>
            </a:extLst>
          </p:cNvPr>
          <p:cNvSpPr/>
          <p:nvPr/>
        </p:nvSpPr>
        <p:spPr>
          <a:xfrm>
            <a:off x="5260083" y="2530736"/>
            <a:ext cx="1142218" cy="89826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 310">
            <a:extLst>
              <a:ext uri="{FF2B5EF4-FFF2-40B4-BE49-F238E27FC236}">
                <a16:creationId xmlns:a16="http://schemas.microsoft.com/office/drawing/2014/main" id="{AFACCB2C-75A5-4AB2-A1D9-59981CF77AA2}"/>
              </a:ext>
            </a:extLst>
          </p:cNvPr>
          <p:cNvSpPr/>
          <p:nvPr/>
        </p:nvSpPr>
        <p:spPr>
          <a:xfrm>
            <a:off x="7123623" y="3757470"/>
            <a:ext cx="437213" cy="842732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7" name="Freeform 332">
            <a:extLst>
              <a:ext uri="{FF2B5EF4-FFF2-40B4-BE49-F238E27FC236}">
                <a16:creationId xmlns:a16="http://schemas.microsoft.com/office/drawing/2014/main" id="{13F36128-426F-4CC4-8BB6-DA1536AD291E}"/>
              </a:ext>
            </a:extLst>
          </p:cNvPr>
          <p:cNvSpPr/>
          <p:nvPr/>
        </p:nvSpPr>
        <p:spPr>
          <a:xfrm>
            <a:off x="7652028" y="1913003"/>
            <a:ext cx="681725" cy="554140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9" name="Freeform 459">
            <a:extLst>
              <a:ext uri="{FF2B5EF4-FFF2-40B4-BE49-F238E27FC236}">
                <a16:creationId xmlns:a16="http://schemas.microsoft.com/office/drawing/2014/main" id="{D8F800A4-5BAB-4B8A-B85C-BCA640FD451E}"/>
              </a:ext>
            </a:extLst>
          </p:cNvPr>
          <p:cNvSpPr/>
          <p:nvPr/>
        </p:nvSpPr>
        <p:spPr>
          <a:xfrm>
            <a:off x="5530847" y="4685711"/>
            <a:ext cx="600689" cy="574568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Freeform 132">
            <a:extLst>
              <a:ext uri="{FF2B5EF4-FFF2-40B4-BE49-F238E27FC236}">
                <a16:creationId xmlns:a16="http://schemas.microsoft.com/office/drawing/2014/main" id="{45040470-B4B1-4D7B-81DC-538D8FC83D60}"/>
              </a:ext>
            </a:extLst>
          </p:cNvPr>
          <p:cNvSpPr/>
          <p:nvPr/>
        </p:nvSpPr>
        <p:spPr>
          <a:xfrm>
            <a:off x="3426815" y="3556374"/>
            <a:ext cx="501217" cy="651581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80">
            <a:extLst>
              <a:ext uri="{FF2B5EF4-FFF2-40B4-BE49-F238E27FC236}">
                <a16:creationId xmlns:a16="http://schemas.microsoft.com/office/drawing/2014/main" id="{DB17A481-E9AC-4E37-B90E-9285D247600B}"/>
              </a:ext>
            </a:extLst>
          </p:cNvPr>
          <p:cNvSpPr/>
          <p:nvPr/>
        </p:nvSpPr>
        <p:spPr>
          <a:xfrm>
            <a:off x="3361755" y="2085964"/>
            <a:ext cx="566277" cy="56611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80">
            <a:extLst>
              <a:ext uri="{FF2B5EF4-FFF2-40B4-BE49-F238E27FC236}">
                <a16:creationId xmlns:a16="http://schemas.microsoft.com/office/drawing/2014/main" id="{8CAB551C-139A-4345-B52D-A0AE48FC1F27}"/>
              </a:ext>
            </a:extLst>
          </p:cNvPr>
          <p:cNvSpPr/>
          <p:nvPr/>
        </p:nvSpPr>
        <p:spPr>
          <a:xfrm>
            <a:off x="425205" y="2947783"/>
            <a:ext cx="333302" cy="33320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9820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534451-C7EA-4C73-86B7-0E95050CD88E}"/>
              </a:ext>
            </a:extLst>
          </p:cNvPr>
          <p:cNvGrpSpPr/>
          <p:nvPr/>
        </p:nvGrpSpPr>
        <p:grpSpPr>
          <a:xfrm>
            <a:off x="432683" y="2928260"/>
            <a:ext cx="1937514" cy="1447637"/>
            <a:chOff x="1332510" y="2928260"/>
            <a:chExt cx="1937514" cy="144763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9CF01F-7B80-4111-AA44-61F0C078F9D3}"/>
                </a:ext>
              </a:extLst>
            </p:cNvPr>
            <p:cNvSpPr txBox="1"/>
            <p:nvPr/>
          </p:nvSpPr>
          <p:spPr>
            <a:xfrm>
              <a:off x="1332510" y="2928260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42CF0F-FF93-44AB-B8FA-8BC86DCB5D3E}"/>
                </a:ext>
              </a:extLst>
            </p:cNvPr>
            <p:cNvSpPr txBox="1"/>
            <p:nvPr/>
          </p:nvSpPr>
          <p:spPr>
            <a:xfrm>
              <a:off x="1337652" y="3267901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Network Diagram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B11800-5766-4E9F-A188-9D0E52043149}"/>
              </a:ext>
            </a:extLst>
          </p:cNvPr>
          <p:cNvGrpSpPr/>
          <p:nvPr/>
        </p:nvGrpSpPr>
        <p:grpSpPr>
          <a:xfrm>
            <a:off x="9814009" y="2928260"/>
            <a:ext cx="1937514" cy="1447637"/>
            <a:chOff x="9921551" y="2928260"/>
            <a:chExt cx="1937514" cy="144763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9069E2-309E-43D0-A395-57474FAF6EDE}"/>
                </a:ext>
              </a:extLst>
            </p:cNvPr>
            <p:cNvSpPr txBox="1"/>
            <p:nvPr/>
          </p:nvSpPr>
          <p:spPr>
            <a:xfrm>
              <a:off x="9921551" y="2928260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62EDA-C2D2-4B3D-B19C-D2380CBE7CB0}"/>
                </a:ext>
              </a:extLst>
            </p:cNvPr>
            <p:cNvSpPr txBox="1"/>
            <p:nvPr/>
          </p:nvSpPr>
          <p:spPr>
            <a:xfrm>
              <a:off x="9926693" y="3267901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08AEC24-269F-4366-B244-8F7186E32E44}"/>
              </a:ext>
            </a:extLst>
          </p:cNvPr>
          <p:cNvGrpSpPr/>
          <p:nvPr/>
        </p:nvGrpSpPr>
        <p:grpSpPr>
          <a:xfrm>
            <a:off x="9814009" y="4633354"/>
            <a:ext cx="1937514" cy="1447637"/>
            <a:chOff x="9921551" y="4633354"/>
            <a:chExt cx="1937514" cy="144763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1F6E3C-854A-4713-AD82-34E3CBCD38F4}"/>
                </a:ext>
              </a:extLst>
            </p:cNvPr>
            <p:cNvSpPr txBox="1"/>
            <p:nvPr/>
          </p:nvSpPr>
          <p:spPr>
            <a:xfrm>
              <a:off x="9921551" y="4633354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280B9-8B34-4973-BEBA-6C24241CED78}"/>
                </a:ext>
              </a:extLst>
            </p:cNvPr>
            <p:cNvSpPr txBox="1"/>
            <p:nvPr/>
          </p:nvSpPr>
          <p:spPr>
            <a:xfrm>
              <a:off x="9926693" y="4972995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6A6907F-57F3-431E-9D62-947551E644F7}"/>
              </a:ext>
            </a:extLst>
          </p:cNvPr>
          <p:cNvGrpSpPr/>
          <p:nvPr/>
        </p:nvGrpSpPr>
        <p:grpSpPr>
          <a:xfrm>
            <a:off x="432683" y="4633354"/>
            <a:ext cx="1937514" cy="1447637"/>
            <a:chOff x="1332510" y="4633354"/>
            <a:chExt cx="1937514" cy="144763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CA8456-9617-4202-851B-D4DCBFEE26AC}"/>
                </a:ext>
              </a:extLst>
            </p:cNvPr>
            <p:cNvSpPr txBox="1"/>
            <p:nvPr/>
          </p:nvSpPr>
          <p:spPr>
            <a:xfrm>
              <a:off x="1332510" y="4633354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F4A580-D94B-4472-84DF-2A18495487D4}"/>
                </a:ext>
              </a:extLst>
            </p:cNvPr>
            <p:cNvSpPr txBox="1"/>
            <p:nvPr/>
          </p:nvSpPr>
          <p:spPr>
            <a:xfrm>
              <a:off x="1337652" y="4972995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377C2D-812D-4502-AAA1-22DE4BD3BD1C}"/>
              </a:ext>
            </a:extLst>
          </p:cNvPr>
          <p:cNvGrpSpPr/>
          <p:nvPr/>
        </p:nvGrpSpPr>
        <p:grpSpPr>
          <a:xfrm>
            <a:off x="9821804" y="1223166"/>
            <a:ext cx="1937514" cy="1447637"/>
            <a:chOff x="9929346" y="1223166"/>
            <a:chExt cx="1937514" cy="144763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F005E86-C115-4FA5-BD2F-011BB080877A}"/>
                </a:ext>
              </a:extLst>
            </p:cNvPr>
            <p:cNvSpPr txBox="1"/>
            <p:nvPr/>
          </p:nvSpPr>
          <p:spPr>
            <a:xfrm>
              <a:off x="9929346" y="1223166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372B6C6-020D-4878-8D17-2C9482470837}"/>
                </a:ext>
              </a:extLst>
            </p:cNvPr>
            <p:cNvSpPr txBox="1"/>
            <p:nvPr/>
          </p:nvSpPr>
          <p:spPr>
            <a:xfrm>
              <a:off x="9934488" y="1562807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07D7553-CF36-4ACD-A76C-FFCAA53E5A6B}"/>
              </a:ext>
            </a:extLst>
          </p:cNvPr>
          <p:cNvGrpSpPr/>
          <p:nvPr/>
        </p:nvGrpSpPr>
        <p:grpSpPr>
          <a:xfrm>
            <a:off x="440478" y="1223166"/>
            <a:ext cx="1937514" cy="1447637"/>
            <a:chOff x="1340305" y="1223166"/>
            <a:chExt cx="1937514" cy="144763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55CDF50-7E2B-46B4-80FD-F49AADFA12A9}"/>
                </a:ext>
              </a:extLst>
            </p:cNvPr>
            <p:cNvSpPr txBox="1"/>
            <p:nvPr/>
          </p:nvSpPr>
          <p:spPr>
            <a:xfrm>
              <a:off x="1340305" y="1223166"/>
              <a:ext cx="1937514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5CD4401-8C4B-4835-B08B-AA244320ADF4}"/>
                </a:ext>
              </a:extLst>
            </p:cNvPr>
            <p:cNvSpPr txBox="1"/>
            <p:nvPr/>
          </p:nvSpPr>
          <p:spPr>
            <a:xfrm>
              <a:off x="1345447" y="1562807"/>
              <a:ext cx="1932372" cy="11079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1" name="Freeform 305">
            <a:extLst>
              <a:ext uri="{FF2B5EF4-FFF2-40B4-BE49-F238E27FC236}">
                <a16:creationId xmlns:a16="http://schemas.microsoft.com/office/drawing/2014/main" id="{DC969D01-D5BF-4DD4-9C89-BA18618D5D14}"/>
              </a:ext>
            </a:extLst>
          </p:cNvPr>
          <p:cNvSpPr/>
          <p:nvPr/>
        </p:nvSpPr>
        <p:spPr>
          <a:xfrm>
            <a:off x="434724" y="1265897"/>
            <a:ext cx="377546" cy="296910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2" name="Freeform 310">
            <a:extLst>
              <a:ext uri="{FF2B5EF4-FFF2-40B4-BE49-F238E27FC236}">
                <a16:creationId xmlns:a16="http://schemas.microsoft.com/office/drawing/2014/main" id="{4D278523-0A11-43E7-8107-3B8499C2C743}"/>
              </a:ext>
            </a:extLst>
          </p:cNvPr>
          <p:cNvSpPr/>
          <p:nvPr/>
        </p:nvSpPr>
        <p:spPr>
          <a:xfrm>
            <a:off x="11402544" y="2938953"/>
            <a:ext cx="182031" cy="350866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83" name="Freeform 332">
            <a:extLst>
              <a:ext uri="{FF2B5EF4-FFF2-40B4-BE49-F238E27FC236}">
                <a16:creationId xmlns:a16="http://schemas.microsoft.com/office/drawing/2014/main" id="{5FF7352F-D205-4E94-BDA7-214FD279C38C}"/>
              </a:ext>
            </a:extLst>
          </p:cNvPr>
          <p:cNvSpPr/>
          <p:nvPr/>
        </p:nvSpPr>
        <p:spPr>
          <a:xfrm>
            <a:off x="11349268" y="1279767"/>
            <a:ext cx="332037" cy="269896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85" name="Freeform 459">
            <a:extLst>
              <a:ext uri="{FF2B5EF4-FFF2-40B4-BE49-F238E27FC236}">
                <a16:creationId xmlns:a16="http://schemas.microsoft.com/office/drawing/2014/main" id="{C9DB3338-85CC-4719-985E-7080823E0188}"/>
              </a:ext>
            </a:extLst>
          </p:cNvPr>
          <p:cNvSpPr/>
          <p:nvPr/>
        </p:nvSpPr>
        <p:spPr>
          <a:xfrm>
            <a:off x="11422771" y="4663458"/>
            <a:ext cx="323609" cy="309537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6" name="Freeform 132">
            <a:extLst>
              <a:ext uri="{FF2B5EF4-FFF2-40B4-BE49-F238E27FC236}">
                <a16:creationId xmlns:a16="http://schemas.microsoft.com/office/drawing/2014/main" id="{99E9170B-A34B-4905-B358-CE60461B9057}"/>
              </a:ext>
            </a:extLst>
          </p:cNvPr>
          <p:cNvSpPr/>
          <p:nvPr/>
        </p:nvSpPr>
        <p:spPr>
          <a:xfrm>
            <a:off x="488487" y="4647773"/>
            <a:ext cx="270020" cy="351026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4E8F6C6C-E30E-4391-989D-A968FEC6E45E}"/>
              </a:ext>
            </a:extLst>
          </p:cNvPr>
          <p:cNvSpPr/>
          <p:nvPr/>
        </p:nvSpPr>
        <p:spPr>
          <a:xfrm>
            <a:off x="2847183" y="1324526"/>
            <a:ext cx="6497635" cy="446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1" y="21600"/>
                </a:moveTo>
                <a:lnTo>
                  <a:pt x="3454" y="21600"/>
                </a:lnTo>
                <a:cubicBezTo>
                  <a:pt x="3334" y="21600"/>
                  <a:pt x="3238" y="21460"/>
                  <a:pt x="3238" y="21286"/>
                </a:cubicBezTo>
                <a:cubicBezTo>
                  <a:pt x="3238" y="21112"/>
                  <a:pt x="3334" y="20972"/>
                  <a:pt x="3454" y="20972"/>
                </a:cubicBezTo>
                <a:lnTo>
                  <a:pt x="9961" y="20972"/>
                </a:lnTo>
                <a:cubicBezTo>
                  <a:pt x="11189" y="20972"/>
                  <a:pt x="12188" y="19517"/>
                  <a:pt x="12188" y="17729"/>
                </a:cubicBezTo>
                <a:lnTo>
                  <a:pt x="12188" y="13822"/>
                </a:lnTo>
                <a:cubicBezTo>
                  <a:pt x="12188" y="13648"/>
                  <a:pt x="12284" y="13508"/>
                  <a:pt x="12403" y="13508"/>
                </a:cubicBezTo>
                <a:cubicBezTo>
                  <a:pt x="12523" y="13508"/>
                  <a:pt x="12619" y="13648"/>
                  <a:pt x="12619" y="13822"/>
                </a:cubicBezTo>
                <a:cubicBezTo>
                  <a:pt x="12619" y="14804"/>
                  <a:pt x="12908" y="15742"/>
                  <a:pt x="13412" y="16399"/>
                </a:cubicBezTo>
                <a:cubicBezTo>
                  <a:pt x="13922" y="17065"/>
                  <a:pt x="14579" y="17369"/>
                  <a:pt x="15265" y="17258"/>
                </a:cubicBezTo>
                <a:cubicBezTo>
                  <a:pt x="16353" y="17082"/>
                  <a:pt x="17229" y="15803"/>
                  <a:pt x="17350" y="14218"/>
                </a:cubicBezTo>
                <a:cubicBezTo>
                  <a:pt x="17426" y="13221"/>
                  <a:pt x="17218" y="12262"/>
                  <a:pt x="16761" y="11519"/>
                </a:cubicBezTo>
                <a:cubicBezTo>
                  <a:pt x="16310" y="10784"/>
                  <a:pt x="15666" y="10363"/>
                  <a:pt x="14992" y="10363"/>
                </a:cubicBezTo>
                <a:cubicBezTo>
                  <a:pt x="14872" y="10363"/>
                  <a:pt x="14776" y="10223"/>
                  <a:pt x="14776" y="10049"/>
                </a:cubicBezTo>
                <a:cubicBezTo>
                  <a:pt x="14776" y="9876"/>
                  <a:pt x="14872" y="9735"/>
                  <a:pt x="14992" y="9735"/>
                </a:cubicBezTo>
                <a:lnTo>
                  <a:pt x="18046" y="9735"/>
                </a:lnTo>
                <a:cubicBezTo>
                  <a:pt x="19769" y="9735"/>
                  <a:pt x="21170" y="7694"/>
                  <a:pt x="21170" y="5184"/>
                </a:cubicBezTo>
                <a:cubicBezTo>
                  <a:pt x="21170" y="2674"/>
                  <a:pt x="19769" y="632"/>
                  <a:pt x="18046" y="632"/>
                </a:cubicBezTo>
                <a:lnTo>
                  <a:pt x="17280" y="632"/>
                </a:lnTo>
                <a:cubicBezTo>
                  <a:pt x="15985" y="632"/>
                  <a:pt x="14891" y="2123"/>
                  <a:pt x="14844" y="3957"/>
                </a:cubicBezTo>
                <a:cubicBezTo>
                  <a:pt x="14819" y="4905"/>
                  <a:pt x="15055" y="5804"/>
                  <a:pt x="15506" y="6488"/>
                </a:cubicBezTo>
                <a:cubicBezTo>
                  <a:pt x="15959" y="7173"/>
                  <a:pt x="16565" y="7550"/>
                  <a:pt x="17215" y="7550"/>
                </a:cubicBezTo>
                <a:cubicBezTo>
                  <a:pt x="17334" y="7550"/>
                  <a:pt x="17431" y="7690"/>
                  <a:pt x="17431" y="7864"/>
                </a:cubicBezTo>
                <a:cubicBezTo>
                  <a:pt x="17431" y="8037"/>
                  <a:pt x="17334" y="8178"/>
                  <a:pt x="17215" y="8178"/>
                </a:cubicBezTo>
                <a:lnTo>
                  <a:pt x="13823" y="8190"/>
                </a:lnTo>
                <a:cubicBezTo>
                  <a:pt x="13823" y="8190"/>
                  <a:pt x="13822" y="8190"/>
                  <a:pt x="13822" y="8190"/>
                </a:cubicBezTo>
                <a:cubicBezTo>
                  <a:pt x="13491" y="8190"/>
                  <a:pt x="13215" y="7832"/>
                  <a:pt x="13179" y="7357"/>
                </a:cubicBezTo>
                <a:cubicBezTo>
                  <a:pt x="13084" y="6103"/>
                  <a:pt x="12658" y="4972"/>
                  <a:pt x="11975" y="4179"/>
                </a:cubicBezTo>
                <a:cubicBezTo>
                  <a:pt x="11297" y="3388"/>
                  <a:pt x="10444" y="3029"/>
                  <a:pt x="9573" y="3172"/>
                </a:cubicBezTo>
                <a:cubicBezTo>
                  <a:pt x="8083" y="3415"/>
                  <a:pt x="6880" y="5165"/>
                  <a:pt x="6715" y="7336"/>
                </a:cubicBezTo>
                <a:cubicBezTo>
                  <a:pt x="6617" y="8605"/>
                  <a:pt x="6863" y="9846"/>
                  <a:pt x="7406" y="10835"/>
                </a:cubicBezTo>
                <a:cubicBezTo>
                  <a:pt x="7952" y="11827"/>
                  <a:pt x="8727" y="12451"/>
                  <a:pt x="9589" y="12587"/>
                </a:cubicBezTo>
                <a:cubicBezTo>
                  <a:pt x="9915" y="12639"/>
                  <a:pt x="10161" y="13041"/>
                  <a:pt x="10161" y="13523"/>
                </a:cubicBezTo>
                <a:cubicBezTo>
                  <a:pt x="10161" y="13988"/>
                  <a:pt x="9923" y="14390"/>
                  <a:pt x="9606" y="14454"/>
                </a:cubicBezTo>
                <a:cubicBezTo>
                  <a:pt x="8572" y="14672"/>
                  <a:pt x="7745" y="15876"/>
                  <a:pt x="7597" y="17381"/>
                </a:cubicBezTo>
                <a:cubicBezTo>
                  <a:pt x="7551" y="17842"/>
                  <a:pt x="7277" y="18189"/>
                  <a:pt x="6958" y="18189"/>
                </a:cubicBezTo>
                <a:lnTo>
                  <a:pt x="648" y="18189"/>
                </a:lnTo>
                <a:cubicBezTo>
                  <a:pt x="290" y="18189"/>
                  <a:pt x="0" y="17767"/>
                  <a:pt x="0" y="17245"/>
                </a:cubicBezTo>
                <a:lnTo>
                  <a:pt x="0" y="12426"/>
                </a:lnTo>
                <a:cubicBezTo>
                  <a:pt x="0" y="12252"/>
                  <a:pt x="96" y="12112"/>
                  <a:pt x="216" y="12112"/>
                </a:cubicBezTo>
                <a:cubicBezTo>
                  <a:pt x="335" y="12112"/>
                  <a:pt x="431" y="12252"/>
                  <a:pt x="431" y="12426"/>
                </a:cubicBezTo>
                <a:cubicBezTo>
                  <a:pt x="431" y="13408"/>
                  <a:pt x="720" y="14346"/>
                  <a:pt x="1225" y="15003"/>
                </a:cubicBezTo>
                <a:cubicBezTo>
                  <a:pt x="1735" y="15669"/>
                  <a:pt x="2393" y="15972"/>
                  <a:pt x="3077" y="15861"/>
                </a:cubicBezTo>
                <a:cubicBezTo>
                  <a:pt x="4165" y="15683"/>
                  <a:pt x="5042" y="14406"/>
                  <a:pt x="5163" y="12821"/>
                </a:cubicBezTo>
                <a:cubicBezTo>
                  <a:pt x="5239" y="11825"/>
                  <a:pt x="5029" y="10866"/>
                  <a:pt x="4573" y="10123"/>
                </a:cubicBezTo>
                <a:cubicBezTo>
                  <a:pt x="4122" y="9390"/>
                  <a:pt x="3478" y="8967"/>
                  <a:pt x="2804" y="8967"/>
                </a:cubicBezTo>
                <a:cubicBezTo>
                  <a:pt x="2055" y="8961"/>
                  <a:pt x="1351" y="8548"/>
                  <a:pt x="822" y="7778"/>
                </a:cubicBezTo>
                <a:cubicBezTo>
                  <a:pt x="298" y="7016"/>
                  <a:pt x="6" y="6002"/>
                  <a:pt x="0" y="4922"/>
                </a:cubicBezTo>
                <a:cubicBezTo>
                  <a:pt x="0" y="4920"/>
                  <a:pt x="0" y="4916"/>
                  <a:pt x="0" y="4914"/>
                </a:cubicBezTo>
                <a:lnTo>
                  <a:pt x="0" y="4891"/>
                </a:lnTo>
                <a:cubicBezTo>
                  <a:pt x="0" y="4889"/>
                  <a:pt x="0" y="4884"/>
                  <a:pt x="0" y="4882"/>
                </a:cubicBezTo>
                <a:cubicBezTo>
                  <a:pt x="12" y="2676"/>
                  <a:pt x="1216" y="819"/>
                  <a:pt x="2696" y="737"/>
                </a:cubicBezTo>
                <a:cubicBezTo>
                  <a:pt x="3467" y="695"/>
                  <a:pt x="4194" y="1099"/>
                  <a:pt x="4749" y="1878"/>
                </a:cubicBezTo>
                <a:cubicBezTo>
                  <a:pt x="5303" y="2657"/>
                  <a:pt x="5609" y="3702"/>
                  <a:pt x="5609" y="4820"/>
                </a:cubicBezTo>
                <a:cubicBezTo>
                  <a:pt x="5609" y="4993"/>
                  <a:pt x="5513" y="5134"/>
                  <a:pt x="5394" y="5134"/>
                </a:cubicBezTo>
                <a:cubicBezTo>
                  <a:pt x="5275" y="5134"/>
                  <a:pt x="5178" y="4993"/>
                  <a:pt x="5178" y="4820"/>
                </a:cubicBezTo>
                <a:cubicBezTo>
                  <a:pt x="5178" y="3873"/>
                  <a:pt x="4920" y="2988"/>
                  <a:pt x="4450" y="2330"/>
                </a:cubicBezTo>
                <a:cubicBezTo>
                  <a:pt x="3981" y="1673"/>
                  <a:pt x="3362" y="1329"/>
                  <a:pt x="2713" y="1365"/>
                </a:cubicBezTo>
                <a:cubicBezTo>
                  <a:pt x="1457" y="1434"/>
                  <a:pt x="436" y="3019"/>
                  <a:pt x="431" y="4901"/>
                </a:cubicBezTo>
                <a:cubicBezTo>
                  <a:pt x="433" y="5820"/>
                  <a:pt x="680" y="6683"/>
                  <a:pt x="1127" y="7330"/>
                </a:cubicBezTo>
                <a:cubicBezTo>
                  <a:pt x="1574" y="7979"/>
                  <a:pt x="2166" y="8335"/>
                  <a:pt x="2797" y="8335"/>
                </a:cubicBezTo>
                <a:cubicBezTo>
                  <a:pt x="2800" y="8335"/>
                  <a:pt x="2801" y="8335"/>
                  <a:pt x="2804" y="8335"/>
                </a:cubicBezTo>
                <a:cubicBezTo>
                  <a:pt x="3600" y="8335"/>
                  <a:pt x="4362" y="8831"/>
                  <a:pt x="4895" y="9698"/>
                </a:cubicBezTo>
                <a:cubicBezTo>
                  <a:pt x="5427" y="10562"/>
                  <a:pt x="5681" y="11724"/>
                  <a:pt x="5592" y="12884"/>
                </a:cubicBezTo>
                <a:cubicBezTo>
                  <a:pt x="5449" y="14758"/>
                  <a:pt x="4411" y="16270"/>
                  <a:pt x="3126" y="16479"/>
                </a:cubicBezTo>
                <a:cubicBezTo>
                  <a:pt x="2330" y="16609"/>
                  <a:pt x="1532" y="16238"/>
                  <a:pt x="937" y="15464"/>
                </a:cubicBezTo>
                <a:cubicBezTo>
                  <a:pt x="740" y="15206"/>
                  <a:pt x="571" y="14913"/>
                  <a:pt x="431" y="14593"/>
                </a:cubicBezTo>
                <a:lnTo>
                  <a:pt x="431" y="17239"/>
                </a:lnTo>
                <a:cubicBezTo>
                  <a:pt x="431" y="17413"/>
                  <a:pt x="529" y="17555"/>
                  <a:pt x="648" y="17555"/>
                </a:cubicBezTo>
                <a:lnTo>
                  <a:pt x="6958" y="17555"/>
                </a:lnTo>
                <a:cubicBezTo>
                  <a:pt x="7065" y="17555"/>
                  <a:pt x="7156" y="17442"/>
                  <a:pt x="7172" y="17285"/>
                </a:cubicBezTo>
                <a:cubicBezTo>
                  <a:pt x="7347" y="15503"/>
                  <a:pt x="8324" y="14082"/>
                  <a:pt x="9546" y="13824"/>
                </a:cubicBezTo>
                <a:cubicBezTo>
                  <a:pt x="9652" y="13801"/>
                  <a:pt x="9731" y="13669"/>
                  <a:pt x="9731" y="13514"/>
                </a:cubicBezTo>
                <a:cubicBezTo>
                  <a:pt x="9731" y="13353"/>
                  <a:pt x="9651" y="13219"/>
                  <a:pt x="9543" y="13202"/>
                </a:cubicBezTo>
                <a:cubicBezTo>
                  <a:pt x="8567" y="13045"/>
                  <a:pt x="7689" y="12342"/>
                  <a:pt x="7071" y="11218"/>
                </a:cubicBezTo>
                <a:cubicBezTo>
                  <a:pt x="6456" y="10098"/>
                  <a:pt x="6177" y="8691"/>
                  <a:pt x="6288" y="7257"/>
                </a:cubicBezTo>
                <a:cubicBezTo>
                  <a:pt x="6476" y="4797"/>
                  <a:pt x="7839" y="2812"/>
                  <a:pt x="9527" y="2537"/>
                </a:cubicBezTo>
                <a:cubicBezTo>
                  <a:pt x="10510" y="2376"/>
                  <a:pt x="11478" y="2782"/>
                  <a:pt x="12247" y="3679"/>
                </a:cubicBezTo>
                <a:cubicBezTo>
                  <a:pt x="13018" y="4579"/>
                  <a:pt x="13503" y="5858"/>
                  <a:pt x="13609" y="7280"/>
                </a:cubicBezTo>
                <a:cubicBezTo>
                  <a:pt x="13621" y="7437"/>
                  <a:pt x="13713" y="7554"/>
                  <a:pt x="13823" y="7554"/>
                </a:cubicBezTo>
                <a:cubicBezTo>
                  <a:pt x="13823" y="7554"/>
                  <a:pt x="13823" y="7554"/>
                  <a:pt x="13823" y="7554"/>
                </a:cubicBezTo>
                <a:lnTo>
                  <a:pt x="15726" y="7548"/>
                </a:lnTo>
                <a:cubicBezTo>
                  <a:pt x="15535" y="7372"/>
                  <a:pt x="15357" y="7160"/>
                  <a:pt x="15196" y="6917"/>
                </a:cubicBezTo>
                <a:cubicBezTo>
                  <a:pt x="14663" y="6109"/>
                  <a:pt x="14384" y="5048"/>
                  <a:pt x="14412" y="3928"/>
                </a:cubicBezTo>
                <a:cubicBezTo>
                  <a:pt x="14469" y="1761"/>
                  <a:pt x="15755" y="0"/>
                  <a:pt x="17278" y="0"/>
                </a:cubicBezTo>
                <a:lnTo>
                  <a:pt x="18044" y="0"/>
                </a:lnTo>
                <a:cubicBezTo>
                  <a:pt x="20005" y="0"/>
                  <a:pt x="21600" y="2324"/>
                  <a:pt x="21600" y="5180"/>
                </a:cubicBezTo>
                <a:cubicBezTo>
                  <a:pt x="21600" y="8035"/>
                  <a:pt x="20005" y="10359"/>
                  <a:pt x="18044" y="10359"/>
                </a:cubicBezTo>
                <a:lnTo>
                  <a:pt x="16483" y="10359"/>
                </a:lnTo>
                <a:cubicBezTo>
                  <a:pt x="16703" y="10560"/>
                  <a:pt x="16906" y="10807"/>
                  <a:pt x="17083" y="11096"/>
                </a:cubicBezTo>
                <a:cubicBezTo>
                  <a:pt x="17615" y="11961"/>
                  <a:pt x="17868" y="13123"/>
                  <a:pt x="17780" y="14283"/>
                </a:cubicBezTo>
                <a:cubicBezTo>
                  <a:pt x="17636" y="16157"/>
                  <a:pt x="16598" y="17668"/>
                  <a:pt x="15312" y="17878"/>
                </a:cubicBezTo>
                <a:cubicBezTo>
                  <a:pt x="14516" y="18007"/>
                  <a:pt x="13718" y="17637"/>
                  <a:pt x="13125" y="16862"/>
                </a:cubicBezTo>
                <a:cubicBezTo>
                  <a:pt x="12928" y="16605"/>
                  <a:pt x="12758" y="16311"/>
                  <a:pt x="12619" y="15991"/>
                </a:cubicBezTo>
                <a:lnTo>
                  <a:pt x="12619" y="17725"/>
                </a:lnTo>
                <a:cubicBezTo>
                  <a:pt x="12619" y="19862"/>
                  <a:pt x="11426" y="21600"/>
                  <a:pt x="9961" y="21600"/>
                </a:cubicBezTo>
                <a:close/>
              </a:path>
            </a:pathLst>
          </a:custGeom>
          <a:solidFill>
            <a:schemeClr val="bg2">
              <a:alpha val="26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E29F536E-1E2B-42C8-A6CB-BFE7F554FF00}"/>
              </a:ext>
            </a:extLst>
          </p:cNvPr>
          <p:cNvSpPr/>
          <p:nvPr/>
        </p:nvSpPr>
        <p:spPr>
          <a:xfrm>
            <a:off x="5008882" y="2145975"/>
            <a:ext cx="1654136" cy="1654135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8C0D4237-5D3C-4604-9E84-CB289A9A2CBD}"/>
              </a:ext>
            </a:extLst>
          </p:cNvPr>
          <p:cNvSpPr/>
          <p:nvPr/>
        </p:nvSpPr>
        <p:spPr>
          <a:xfrm>
            <a:off x="5268286" y="4437376"/>
            <a:ext cx="1125813" cy="1125813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AB685C7C-6388-46B2-AC9C-37A40FC3740F}"/>
              </a:ext>
            </a:extLst>
          </p:cNvPr>
          <p:cNvSpPr/>
          <p:nvPr/>
        </p:nvSpPr>
        <p:spPr>
          <a:xfrm>
            <a:off x="3106587" y="1756869"/>
            <a:ext cx="1125813" cy="1125813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2755930F-1E61-4B9D-BC0E-D5CD8405C2FD}"/>
              </a:ext>
            </a:extLst>
          </p:cNvPr>
          <p:cNvSpPr/>
          <p:nvPr/>
        </p:nvSpPr>
        <p:spPr>
          <a:xfrm>
            <a:off x="3106587" y="3313292"/>
            <a:ext cx="1125813" cy="1125813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16034B43-B47A-4C3E-8723-7624D546CA18}"/>
              </a:ext>
            </a:extLst>
          </p:cNvPr>
          <p:cNvSpPr/>
          <p:nvPr/>
        </p:nvSpPr>
        <p:spPr>
          <a:xfrm>
            <a:off x="7429985" y="1627167"/>
            <a:ext cx="1125813" cy="1125813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7A439913-5A5E-4D3E-9A4B-0DE49B52C122}"/>
              </a:ext>
            </a:extLst>
          </p:cNvPr>
          <p:cNvSpPr/>
          <p:nvPr/>
        </p:nvSpPr>
        <p:spPr>
          <a:xfrm>
            <a:off x="6781475" y="3615930"/>
            <a:ext cx="1125813" cy="112581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95" name="Freeform 305">
            <a:extLst>
              <a:ext uri="{FF2B5EF4-FFF2-40B4-BE49-F238E27FC236}">
                <a16:creationId xmlns:a16="http://schemas.microsoft.com/office/drawing/2014/main" id="{1FBBE45A-5A49-4E1E-BB03-673A00633719}"/>
              </a:ext>
            </a:extLst>
          </p:cNvPr>
          <p:cNvSpPr/>
          <p:nvPr/>
        </p:nvSpPr>
        <p:spPr>
          <a:xfrm>
            <a:off x="5260083" y="2530736"/>
            <a:ext cx="1142218" cy="89826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 310">
            <a:extLst>
              <a:ext uri="{FF2B5EF4-FFF2-40B4-BE49-F238E27FC236}">
                <a16:creationId xmlns:a16="http://schemas.microsoft.com/office/drawing/2014/main" id="{AFACCB2C-75A5-4AB2-A1D9-59981CF77AA2}"/>
              </a:ext>
            </a:extLst>
          </p:cNvPr>
          <p:cNvSpPr/>
          <p:nvPr/>
        </p:nvSpPr>
        <p:spPr>
          <a:xfrm>
            <a:off x="7123623" y="3757470"/>
            <a:ext cx="437213" cy="842732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7" name="Freeform 332">
            <a:extLst>
              <a:ext uri="{FF2B5EF4-FFF2-40B4-BE49-F238E27FC236}">
                <a16:creationId xmlns:a16="http://schemas.microsoft.com/office/drawing/2014/main" id="{13F36128-426F-4CC4-8BB6-DA1536AD291E}"/>
              </a:ext>
            </a:extLst>
          </p:cNvPr>
          <p:cNvSpPr/>
          <p:nvPr/>
        </p:nvSpPr>
        <p:spPr>
          <a:xfrm>
            <a:off x="7652028" y="1913003"/>
            <a:ext cx="681725" cy="554140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9" name="Freeform 459">
            <a:extLst>
              <a:ext uri="{FF2B5EF4-FFF2-40B4-BE49-F238E27FC236}">
                <a16:creationId xmlns:a16="http://schemas.microsoft.com/office/drawing/2014/main" id="{D8F800A4-5BAB-4B8A-B85C-BCA640FD451E}"/>
              </a:ext>
            </a:extLst>
          </p:cNvPr>
          <p:cNvSpPr/>
          <p:nvPr/>
        </p:nvSpPr>
        <p:spPr>
          <a:xfrm>
            <a:off x="5530847" y="4685711"/>
            <a:ext cx="600689" cy="574568"/>
          </a:xfrm>
          <a:custGeom>
            <a:avLst/>
            <a:gdLst>
              <a:gd name="connsiteX0" fmla="*/ 5351 w 432707"/>
              <a:gd name="connsiteY0" fmla="*/ 134376 h 413551"/>
              <a:gd name="connsiteX1" fmla="*/ 98315 w 432707"/>
              <a:gd name="connsiteY1" fmla="*/ 134376 h 413551"/>
              <a:gd name="connsiteX2" fmla="*/ 98315 w 432707"/>
              <a:gd name="connsiteY2" fmla="*/ 413551 h 413551"/>
              <a:gd name="connsiteX3" fmla="*/ 5351 w 432707"/>
              <a:gd name="connsiteY3" fmla="*/ 413551 h 413551"/>
              <a:gd name="connsiteX4" fmla="*/ 325939 w 432707"/>
              <a:gd name="connsiteY4" fmla="*/ 127896 h 413551"/>
              <a:gd name="connsiteX5" fmla="*/ 403409 w 432707"/>
              <a:gd name="connsiteY5" fmla="*/ 159870 h 413551"/>
              <a:gd name="connsiteX6" fmla="*/ 432707 w 432707"/>
              <a:gd name="connsiteY6" fmla="*/ 253539 h 413551"/>
              <a:gd name="connsiteX7" fmla="*/ 432707 w 432707"/>
              <a:gd name="connsiteY7" fmla="*/ 413550 h 413551"/>
              <a:gd name="connsiteX8" fmla="*/ 340024 w 432707"/>
              <a:gd name="connsiteY8" fmla="*/ 413550 h 413551"/>
              <a:gd name="connsiteX9" fmla="*/ 340024 w 432707"/>
              <a:gd name="connsiteY9" fmla="*/ 264243 h 413551"/>
              <a:gd name="connsiteX10" fmla="*/ 328615 w 432707"/>
              <a:gd name="connsiteY10" fmla="*/ 217902 h 413551"/>
              <a:gd name="connsiteX11" fmla="*/ 292978 w 432707"/>
              <a:gd name="connsiteY11" fmla="*/ 201140 h 413551"/>
              <a:gd name="connsiteX12" fmla="*/ 263258 w 432707"/>
              <a:gd name="connsiteY12" fmla="*/ 210859 h 413551"/>
              <a:gd name="connsiteX13" fmla="*/ 245369 w 432707"/>
              <a:gd name="connsiteY13" fmla="*/ 234946 h 413551"/>
              <a:gd name="connsiteX14" fmla="*/ 242270 w 432707"/>
              <a:gd name="connsiteY14" fmla="*/ 257764 h 413551"/>
              <a:gd name="connsiteX15" fmla="*/ 242270 w 432707"/>
              <a:gd name="connsiteY15" fmla="*/ 413550 h 413551"/>
              <a:gd name="connsiteX16" fmla="*/ 149588 w 432707"/>
              <a:gd name="connsiteY16" fmla="*/ 413550 h 413551"/>
              <a:gd name="connsiteX17" fmla="*/ 150151 w 432707"/>
              <a:gd name="connsiteY17" fmla="*/ 231283 h 413551"/>
              <a:gd name="connsiteX18" fmla="*/ 149869 w 432707"/>
              <a:gd name="connsiteY18" fmla="*/ 147897 h 413551"/>
              <a:gd name="connsiteX19" fmla="*/ 149588 w 432707"/>
              <a:gd name="connsiteY19" fmla="*/ 134375 h 413551"/>
              <a:gd name="connsiteX20" fmla="*/ 242270 w 432707"/>
              <a:gd name="connsiteY20" fmla="*/ 134375 h 413551"/>
              <a:gd name="connsiteX21" fmla="*/ 242270 w 432707"/>
              <a:gd name="connsiteY21" fmla="*/ 174172 h 413551"/>
              <a:gd name="connsiteX22" fmla="*/ 253257 w 432707"/>
              <a:gd name="connsiteY22" fmla="*/ 159166 h 413551"/>
              <a:gd name="connsiteX23" fmla="*/ 269174 w 432707"/>
              <a:gd name="connsiteY23" fmla="*/ 144516 h 413551"/>
              <a:gd name="connsiteX24" fmla="*/ 293683 w 432707"/>
              <a:gd name="connsiteY24" fmla="*/ 132262 h 413551"/>
              <a:gd name="connsiteX25" fmla="*/ 325939 w 432707"/>
              <a:gd name="connsiteY25" fmla="*/ 127896 h 413551"/>
              <a:gd name="connsiteX26" fmla="*/ 52398 w 432707"/>
              <a:gd name="connsiteY26" fmla="*/ 0 h 413551"/>
              <a:gd name="connsiteX27" fmla="*/ 89865 w 432707"/>
              <a:gd name="connsiteY27" fmla="*/ 13663 h 413551"/>
              <a:gd name="connsiteX28" fmla="*/ 104232 w 432707"/>
              <a:gd name="connsiteY28" fmla="*/ 48173 h 413551"/>
              <a:gd name="connsiteX29" fmla="*/ 90006 w 432707"/>
              <a:gd name="connsiteY29" fmla="*/ 82541 h 413551"/>
              <a:gd name="connsiteX30" fmla="*/ 51834 w 432707"/>
              <a:gd name="connsiteY30" fmla="*/ 96345 h 413551"/>
              <a:gd name="connsiteX31" fmla="*/ 51271 w 432707"/>
              <a:gd name="connsiteY31" fmla="*/ 96345 h 413551"/>
              <a:gd name="connsiteX32" fmla="*/ 14085 w 432707"/>
              <a:gd name="connsiteY32" fmla="*/ 82541 h 413551"/>
              <a:gd name="connsiteX33" fmla="*/ 0 w 432707"/>
              <a:gd name="connsiteY33" fmla="*/ 48173 h 413551"/>
              <a:gd name="connsiteX34" fmla="*/ 14508 w 432707"/>
              <a:gd name="connsiteY34" fmla="*/ 13663 h 413551"/>
              <a:gd name="connsiteX35" fmla="*/ 52398 w 432707"/>
              <a:gd name="connsiteY35" fmla="*/ 0 h 4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32707" h="413551">
                <a:moveTo>
                  <a:pt x="5351" y="134376"/>
                </a:moveTo>
                <a:lnTo>
                  <a:pt x="98315" y="134376"/>
                </a:lnTo>
                <a:lnTo>
                  <a:pt x="98315" y="413551"/>
                </a:lnTo>
                <a:lnTo>
                  <a:pt x="5351" y="413551"/>
                </a:lnTo>
                <a:close/>
                <a:moveTo>
                  <a:pt x="325939" y="127896"/>
                </a:moveTo>
                <a:cubicBezTo>
                  <a:pt x="358053" y="127896"/>
                  <a:pt x="383877" y="138554"/>
                  <a:pt x="403409" y="159870"/>
                </a:cubicBezTo>
                <a:cubicBezTo>
                  <a:pt x="422941" y="181186"/>
                  <a:pt x="432707" y="212409"/>
                  <a:pt x="432707" y="253539"/>
                </a:cubicBezTo>
                <a:lnTo>
                  <a:pt x="432707" y="413550"/>
                </a:lnTo>
                <a:lnTo>
                  <a:pt x="340024" y="413550"/>
                </a:lnTo>
                <a:lnTo>
                  <a:pt x="340024" y="264243"/>
                </a:lnTo>
                <a:cubicBezTo>
                  <a:pt x="340024" y="244524"/>
                  <a:pt x="336221" y="229077"/>
                  <a:pt x="328615" y="217902"/>
                </a:cubicBezTo>
                <a:cubicBezTo>
                  <a:pt x="321009" y="206727"/>
                  <a:pt x="309130" y="201140"/>
                  <a:pt x="292978" y="201140"/>
                </a:cubicBezTo>
                <a:cubicBezTo>
                  <a:pt x="281147" y="201140"/>
                  <a:pt x="271240" y="204380"/>
                  <a:pt x="263258" y="210859"/>
                </a:cubicBezTo>
                <a:cubicBezTo>
                  <a:pt x="255276" y="217339"/>
                  <a:pt x="249313" y="225367"/>
                  <a:pt x="245369" y="234946"/>
                </a:cubicBezTo>
                <a:cubicBezTo>
                  <a:pt x="243304" y="240580"/>
                  <a:pt x="242270" y="248186"/>
                  <a:pt x="242270" y="257764"/>
                </a:cubicBezTo>
                <a:lnTo>
                  <a:pt x="242270" y="413550"/>
                </a:lnTo>
                <a:lnTo>
                  <a:pt x="149588" y="413550"/>
                </a:lnTo>
                <a:cubicBezTo>
                  <a:pt x="149963" y="338615"/>
                  <a:pt x="150151" y="277859"/>
                  <a:pt x="150151" y="231283"/>
                </a:cubicBezTo>
                <a:cubicBezTo>
                  <a:pt x="150151" y="184707"/>
                  <a:pt x="150057" y="156912"/>
                  <a:pt x="149869" y="147897"/>
                </a:cubicBezTo>
                <a:lnTo>
                  <a:pt x="149588" y="134375"/>
                </a:lnTo>
                <a:lnTo>
                  <a:pt x="242270" y="134375"/>
                </a:lnTo>
                <a:lnTo>
                  <a:pt x="242270" y="174172"/>
                </a:lnTo>
                <a:lnTo>
                  <a:pt x="253257" y="159166"/>
                </a:lnTo>
                <a:cubicBezTo>
                  <a:pt x="257201" y="154658"/>
                  <a:pt x="262507" y="149775"/>
                  <a:pt x="269174" y="144516"/>
                </a:cubicBezTo>
                <a:cubicBezTo>
                  <a:pt x="275841" y="139258"/>
                  <a:pt x="284011" y="135173"/>
                  <a:pt x="293683" y="132262"/>
                </a:cubicBezTo>
                <a:cubicBezTo>
                  <a:pt x="303355" y="129351"/>
                  <a:pt x="314107" y="127896"/>
                  <a:pt x="325939" y="127896"/>
                </a:cubicBezTo>
                <a:close/>
                <a:moveTo>
                  <a:pt x="52398" y="0"/>
                </a:moveTo>
                <a:cubicBezTo>
                  <a:pt x="67986" y="0"/>
                  <a:pt x="80475" y="4554"/>
                  <a:pt x="89865" y="13663"/>
                </a:cubicBezTo>
                <a:cubicBezTo>
                  <a:pt x="99256" y="22772"/>
                  <a:pt x="104045" y="34275"/>
                  <a:pt x="104232" y="48173"/>
                </a:cubicBezTo>
                <a:cubicBezTo>
                  <a:pt x="104420" y="61882"/>
                  <a:pt x="99678" y="73339"/>
                  <a:pt x="90006" y="82541"/>
                </a:cubicBezTo>
                <a:cubicBezTo>
                  <a:pt x="80334" y="91744"/>
                  <a:pt x="67610" y="96345"/>
                  <a:pt x="51834" y="96345"/>
                </a:cubicBezTo>
                <a:lnTo>
                  <a:pt x="51271" y="96345"/>
                </a:lnTo>
                <a:cubicBezTo>
                  <a:pt x="35871" y="96345"/>
                  <a:pt x="23476" y="91744"/>
                  <a:pt x="14085" y="82541"/>
                </a:cubicBezTo>
                <a:cubicBezTo>
                  <a:pt x="4695" y="73339"/>
                  <a:pt x="0" y="61882"/>
                  <a:pt x="0" y="48173"/>
                </a:cubicBezTo>
                <a:cubicBezTo>
                  <a:pt x="0" y="34275"/>
                  <a:pt x="4836" y="22772"/>
                  <a:pt x="14508" y="13663"/>
                </a:cubicBezTo>
                <a:cubicBezTo>
                  <a:pt x="24180" y="4554"/>
                  <a:pt x="36810" y="0"/>
                  <a:pt x="5239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Freeform 132">
            <a:extLst>
              <a:ext uri="{FF2B5EF4-FFF2-40B4-BE49-F238E27FC236}">
                <a16:creationId xmlns:a16="http://schemas.microsoft.com/office/drawing/2014/main" id="{45040470-B4B1-4D7B-81DC-538D8FC83D60}"/>
              </a:ext>
            </a:extLst>
          </p:cNvPr>
          <p:cNvSpPr/>
          <p:nvPr/>
        </p:nvSpPr>
        <p:spPr>
          <a:xfrm>
            <a:off x="3426815" y="3556374"/>
            <a:ext cx="501217" cy="651581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80">
            <a:extLst>
              <a:ext uri="{FF2B5EF4-FFF2-40B4-BE49-F238E27FC236}">
                <a16:creationId xmlns:a16="http://schemas.microsoft.com/office/drawing/2014/main" id="{DB17A481-E9AC-4E37-B90E-9285D247600B}"/>
              </a:ext>
            </a:extLst>
          </p:cNvPr>
          <p:cNvSpPr/>
          <p:nvPr/>
        </p:nvSpPr>
        <p:spPr>
          <a:xfrm>
            <a:off x="3361755" y="2085964"/>
            <a:ext cx="566277" cy="56611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80">
            <a:extLst>
              <a:ext uri="{FF2B5EF4-FFF2-40B4-BE49-F238E27FC236}">
                <a16:creationId xmlns:a16="http://schemas.microsoft.com/office/drawing/2014/main" id="{8CAB551C-139A-4345-B52D-A0AE48FC1F27}"/>
              </a:ext>
            </a:extLst>
          </p:cNvPr>
          <p:cNvSpPr/>
          <p:nvPr/>
        </p:nvSpPr>
        <p:spPr>
          <a:xfrm>
            <a:off x="425205" y="2947783"/>
            <a:ext cx="333302" cy="33320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55497" y="0"/>
                </a:moveTo>
                <a:lnTo>
                  <a:pt x="377210" y="0"/>
                </a:lnTo>
                <a:cubicBezTo>
                  <a:pt x="392423" y="0"/>
                  <a:pt x="405475" y="5446"/>
                  <a:pt x="416368" y="16339"/>
                </a:cubicBezTo>
                <a:cubicBezTo>
                  <a:pt x="427261" y="27232"/>
                  <a:pt x="432707" y="40285"/>
                  <a:pt x="432707" y="55497"/>
                </a:cubicBezTo>
                <a:lnTo>
                  <a:pt x="432707" y="377210"/>
                </a:lnTo>
                <a:cubicBezTo>
                  <a:pt x="432707" y="392422"/>
                  <a:pt x="427261" y="405475"/>
                  <a:pt x="416368" y="416368"/>
                </a:cubicBezTo>
                <a:cubicBezTo>
                  <a:pt x="405475" y="427261"/>
                  <a:pt x="392423" y="432707"/>
                  <a:pt x="377210" y="432707"/>
                </a:cubicBezTo>
                <a:lnTo>
                  <a:pt x="55497" y="432707"/>
                </a:lnTo>
                <a:cubicBezTo>
                  <a:pt x="40285" y="432707"/>
                  <a:pt x="27232" y="427261"/>
                  <a:pt x="16339" y="416368"/>
                </a:cubicBezTo>
                <a:cubicBezTo>
                  <a:pt x="5446" y="405475"/>
                  <a:pt x="0" y="392422"/>
                  <a:pt x="0" y="377210"/>
                </a:cubicBezTo>
                <a:lnTo>
                  <a:pt x="0" y="55497"/>
                </a:lnTo>
                <a:cubicBezTo>
                  <a:pt x="0" y="40285"/>
                  <a:pt x="5446" y="27232"/>
                  <a:pt x="16339" y="16339"/>
                </a:cubicBezTo>
                <a:cubicBezTo>
                  <a:pt x="27232" y="5446"/>
                  <a:pt x="40285" y="0"/>
                  <a:pt x="55497" y="0"/>
                </a:cubicBezTo>
                <a:close/>
                <a:moveTo>
                  <a:pt x="315234" y="48172"/>
                </a:moveTo>
                <a:cubicBezTo>
                  <a:pt x="309788" y="48172"/>
                  <a:pt x="305186" y="50097"/>
                  <a:pt x="301430" y="53947"/>
                </a:cubicBezTo>
                <a:cubicBezTo>
                  <a:pt x="297674" y="57797"/>
                  <a:pt x="295796" y="62352"/>
                  <a:pt x="295796" y="67611"/>
                </a:cubicBezTo>
                <a:lnTo>
                  <a:pt x="295796" y="114093"/>
                </a:lnTo>
                <a:cubicBezTo>
                  <a:pt x="295796" y="119539"/>
                  <a:pt x="297674" y="124140"/>
                  <a:pt x="301430" y="127896"/>
                </a:cubicBezTo>
                <a:cubicBezTo>
                  <a:pt x="305186" y="131653"/>
                  <a:pt x="309788" y="133531"/>
                  <a:pt x="315234" y="133531"/>
                </a:cubicBezTo>
                <a:lnTo>
                  <a:pt x="364252" y="133531"/>
                </a:lnTo>
                <a:cubicBezTo>
                  <a:pt x="369698" y="133531"/>
                  <a:pt x="374299" y="131653"/>
                  <a:pt x="378055" y="127896"/>
                </a:cubicBezTo>
                <a:cubicBezTo>
                  <a:pt x="381811" y="124140"/>
                  <a:pt x="383690" y="119539"/>
                  <a:pt x="383690" y="114093"/>
                </a:cubicBezTo>
                <a:lnTo>
                  <a:pt x="383690" y="67611"/>
                </a:lnTo>
                <a:cubicBezTo>
                  <a:pt x="383690" y="62352"/>
                  <a:pt x="381811" y="57797"/>
                  <a:pt x="378055" y="53947"/>
                </a:cubicBezTo>
                <a:cubicBezTo>
                  <a:pt x="374299" y="50097"/>
                  <a:pt x="369698" y="48172"/>
                  <a:pt x="364252" y="48172"/>
                </a:cubicBezTo>
                <a:lnTo>
                  <a:pt x="315234" y="48172"/>
                </a:lnTo>
                <a:close/>
                <a:moveTo>
                  <a:pt x="216636" y="131277"/>
                </a:moveTo>
                <a:cubicBezTo>
                  <a:pt x="192784" y="131277"/>
                  <a:pt x="172360" y="139494"/>
                  <a:pt x="155363" y="155927"/>
                </a:cubicBezTo>
                <a:cubicBezTo>
                  <a:pt x="138367" y="172360"/>
                  <a:pt x="129869" y="192220"/>
                  <a:pt x="129869" y="215508"/>
                </a:cubicBezTo>
                <a:cubicBezTo>
                  <a:pt x="129869" y="238796"/>
                  <a:pt x="138367" y="258657"/>
                  <a:pt x="155363" y="275090"/>
                </a:cubicBezTo>
                <a:cubicBezTo>
                  <a:pt x="172360" y="291523"/>
                  <a:pt x="192784" y="299740"/>
                  <a:pt x="216636" y="299740"/>
                </a:cubicBezTo>
                <a:cubicBezTo>
                  <a:pt x="240674" y="299740"/>
                  <a:pt x="261192" y="291523"/>
                  <a:pt x="278189" y="275090"/>
                </a:cubicBezTo>
                <a:cubicBezTo>
                  <a:pt x="295185" y="258657"/>
                  <a:pt x="303684" y="238796"/>
                  <a:pt x="303684" y="215508"/>
                </a:cubicBezTo>
                <a:cubicBezTo>
                  <a:pt x="303684" y="192220"/>
                  <a:pt x="295185" y="172360"/>
                  <a:pt x="278189" y="155927"/>
                </a:cubicBezTo>
                <a:cubicBezTo>
                  <a:pt x="261192" y="139494"/>
                  <a:pt x="240674" y="131277"/>
                  <a:pt x="216636" y="131277"/>
                </a:cubicBezTo>
                <a:close/>
                <a:moveTo>
                  <a:pt x="48173" y="183112"/>
                </a:moveTo>
                <a:lnTo>
                  <a:pt x="48173" y="365660"/>
                </a:lnTo>
                <a:cubicBezTo>
                  <a:pt x="48173" y="370543"/>
                  <a:pt x="49816" y="374628"/>
                  <a:pt x="53103" y="377914"/>
                </a:cubicBezTo>
                <a:cubicBezTo>
                  <a:pt x="56389" y="381201"/>
                  <a:pt x="60474" y="382844"/>
                  <a:pt x="65357" y="382844"/>
                </a:cubicBezTo>
                <a:lnTo>
                  <a:pt x="366506" y="382844"/>
                </a:lnTo>
                <a:cubicBezTo>
                  <a:pt x="371201" y="382844"/>
                  <a:pt x="375238" y="381201"/>
                  <a:pt x="378619" y="377914"/>
                </a:cubicBezTo>
                <a:cubicBezTo>
                  <a:pt x="381999" y="374628"/>
                  <a:pt x="383690" y="370543"/>
                  <a:pt x="383690" y="365660"/>
                </a:cubicBezTo>
                <a:lnTo>
                  <a:pt x="383690" y="183112"/>
                </a:lnTo>
                <a:lnTo>
                  <a:pt x="345659" y="183112"/>
                </a:lnTo>
                <a:cubicBezTo>
                  <a:pt x="349415" y="194943"/>
                  <a:pt x="351293" y="207245"/>
                  <a:pt x="351293" y="220016"/>
                </a:cubicBezTo>
                <a:cubicBezTo>
                  <a:pt x="351293" y="243679"/>
                  <a:pt x="345283" y="265512"/>
                  <a:pt x="333263" y="285514"/>
                </a:cubicBezTo>
                <a:cubicBezTo>
                  <a:pt x="321244" y="305515"/>
                  <a:pt x="304904" y="321337"/>
                  <a:pt x="284246" y="332982"/>
                </a:cubicBezTo>
                <a:cubicBezTo>
                  <a:pt x="263587" y="344626"/>
                  <a:pt x="241050" y="350448"/>
                  <a:pt x="216636" y="350448"/>
                </a:cubicBezTo>
                <a:cubicBezTo>
                  <a:pt x="179637" y="350448"/>
                  <a:pt x="147992" y="337724"/>
                  <a:pt x="121699" y="312276"/>
                </a:cubicBezTo>
                <a:cubicBezTo>
                  <a:pt x="95406" y="286828"/>
                  <a:pt x="82260" y="256075"/>
                  <a:pt x="82260" y="220016"/>
                </a:cubicBezTo>
                <a:cubicBezTo>
                  <a:pt x="82260" y="207245"/>
                  <a:pt x="84137" y="194943"/>
                  <a:pt x="87894" y="183112"/>
                </a:cubicBezTo>
                <a:lnTo>
                  <a:pt x="48173" y="183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7654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Network Diagram – Slide Template</vt:lpstr>
      <vt:lpstr>Infographic Network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Network Diagram</dc:title>
  <dc:creator>PresentationGO.com</dc:creator>
  <dc:description>© Copyright PresentationGO.com</dc:description>
  <dcterms:created xsi:type="dcterms:W3CDTF">2014-11-26T05:14:11Z</dcterms:created>
  <dcterms:modified xsi:type="dcterms:W3CDTF">2019-08-12T17:03:09Z</dcterms:modified>
  <cp:category>Charts &amp; Diagrams</cp:category>
</cp:coreProperties>
</file>