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6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76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54A6ADC-E1BA-4FDA-9F42-E8071B16121E}"/>
              </a:ext>
            </a:extLst>
          </p:cNvPr>
          <p:cNvGrpSpPr/>
          <p:nvPr/>
        </p:nvGrpSpPr>
        <p:grpSpPr>
          <a:xfrm>
            <a:off x="324512" y="3054295"/>
            <a:ext cx="1453136" cy="1351000"/>
            <a:chOff x="324512" y="2903590"/>
            <a:chExt cx="1453136" cy="135100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9CF01F-7B80-4111-AA44-61F0C078F9D3}"/>
                </a:ext>
              </a:extLst>
            </p:cNvPr>
            <p:cNvSpPr txBox="1"/>
            <p:nvPr/>
          </p:nvSpPr>
          <p:spPr>
            <a:xfrm>
              <a:off x="324512" y="290359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42CF0F-FF93-44AB-B8FA-8BC86DCB5D3E}"/>
                </a:ext>
              </a:extLst>
            </p:cNvPr>
            <p:cNvSpPr txBox="1"/>
            <p:nvPr/>
          </p:nvSpPr>
          <p:spPr>
            <a:xfrm>
              <a:off x="328369" y="319276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Network Diagram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6BB652-94F9-403C-A148-9C1B236B704B}"/>
              </a:ext>
            </a:extLst>
          </p:cNvPr>
          <p:cNvGrpSpPr/>
          <p:nvPr/>
        </p:nvGrpSpPr>
        <p:grpSpPr>
          <a:xfrm>
            <a:off x="7360507" y="3054295"/>
            <a:ext cx="1453136" cy="1351000"/>
            <a:chOff x="7360507" y="2903590"/>
            <a:chExt cx="1453136" cy="135100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9069E2-309E-43D0-A395-57474FAF6EDE}"/>
                </a:ext>
              </a:extLst>
            </p:cNvPr>
            <p:cNvSpPr txBox="1"/>
            <p:nvPr/>
          </p:nvSpPr>
          <p:spPr>
            <a:xfrm>
              <a:off x="7360507" y="290359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62EDA-C2D2-4B3D-B19C-D2380CBE7CB0}"/>
                </a:ext>
              </a:extLst>
            </p:cNvPr>
            <p:cNvSpPr txBox="1"/>
            <p:nvPr/>
          </p:nvSpPr>
          <p:spPr>
            <a:xfrm>
              <a:off x="7364364" y="319276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0C8DBA-849D-4522-A28C-7DA4700CB311}"/>
              </a:ext>
            </a:extLst>
          </p:cNvPr>
          <p:cNvGrpSpPr/>
          <p:nvPr/>
        </p:nvGrpSpPr>
        <p:grpSpPr>
          <a:xfrm>
            <a:off x="7360507" y="4526503"/>
            <a:ext cx="1453136" cy="1351000"/>
            <a:chOff x="7360507" y="4182412"/>
            <a:chExt cx="1453136" cy="13510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1F6E3C-854A-4713-AD82-34E3CBCD38F4}"/>
                </a:ext>
              </a:extLst>
            </p:cNvPr>
            <p:cNvSpPr txBox="1"/>
            <p:nvPr/>
          </p:nvSpPr>
          <p:spPr>
            <a:xfrm>
              <a:off x="7360507" y="4182412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4280B9-8B34-4973-BEBA-6C24241CED78}"/>
                </a:ext>
              </a:extLst>
            </p:cNvPr>
            <p:cNvSpPr txBox="1"/>
            <p:nvPr/>
          </p:nvSpPr>
          <p:spPr>
            <a:xfrm>
              <a:off x="7364364" y="4471583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653E942-7BF0-4591-A135-4F8A956E9F0D}"/>
              </a:ext>
            </a:extLst>
          </p:cNvPr>
          <p:cNvGrpSpPr/>
          <p:nvPr/>
        </p:nvGrpSpPr>
        <p:grpSpPr>
          <a:xfrm>
            <a:off x="324512" y="4526503"/>
            <a:ext cx="1453136" cy="1351000"/>
            <a:chOff x="324512" y="4182412"/>
            <a:chExt cx="1453136" cy="135100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CA8456-9617-4202-851B-D4DCBFEE26AC}"/>
                </a:ext>
              </a:extLst>
            </p:cNvPr>
            <p:cNvSpPr txBox="1"/>
            <p:nvPr/>
          </p:nvSpPr>
          <p:spPr>
            <a:xfrm>
              <a:off x="324512" y="4182412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F4A580-D94B-4472-84DF-2A18495487D4}"/>
                </a:ext>
              </a:extLst>
            </p:cNvPr>
            <p:cNvSpPr txBox="1"/>
            <p:nvPr/>
          </p:nvSpPr>
          <p:spPr>
            <a:xfrm>
              <a:off x="328369" y="4471583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5A079D-ECD7-4F79-B969-F4DC9A19B3EF}"/>
              </a:ext>
            </a:extLst>
          </p:cNvPr>
          <p:cNvGrpSpPr/>
          <p:nvPr/>
        </p:nvGrpSpPr>
        <p:grpSpPr>
          <a:xfrm>
            <a:off x="7366353" y="1582086"/>
            <a:ext cx="1453136" cy="1351000"/>
            <a:chOff x="7366353" y="1624770"/>
            <a:chExt cx="1453136" cy="135100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F005E86-C115-4FA5-BD2F-011BB080877A}"/>
                </a:ext>
              </a:extLst>
            </p:cNvPr>
            <p:cNvSpPr txBox="1"/>
            <p:nvPr/>
          </p:nvSpPr>
          <p:spPr>
            <a:xfrm>
              <a:off x="7366353" y="162477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372B6C6-020D-4878-8D17-2C9482470837}"/>
                </a:ext>
              </a:extLst>
            </p:cNvPr>
            <p:cNvSpPr txBox="1"/>
            <p:nvPr/>
          </p:nvSpPr>
          <p:spPr>
            <a:xfrm>
              <a:off x="7370210" y="191394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C715126-64AB-4716-BD83-6B4CADAD20D3}"/>
              </a:ext>
            </a:extLst>
          </p:cNvPr>
          <p:cNvGrpSpPr/>
          <p:nvPr/>
        </p:nvGrpSpPr>
        <p:grpSpPr>
          <a:xfrm>
            <a:off x="330358" y="1582086"/>
            <a:ext cx="1453136" cy="1351000"/>
            <a:chOff x="330358" y="1624770"/>
            <a:chExt cx="1453136" cy="135100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55CDF50-7E2B-46B4-80FD-F49AADFA12A9}"/>
                </a:ext>
              </a:extLst>
            </p:cNvPr>
            <p:cNvSpPr txBox="1"/>
            <p:nvPr/>
          </p:nvSpPr>
          <p:spPr>
            <a:xfrm>
              <a:off x="330358" y="162477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5CD4401-8C4B-4835-B08B-AA244320ADF4}"/>
                </a:ext>
              </a:extLst>
            </p:cNvPr>
            <p:cNvSpPr txBox="1"/>
            <p:nvPr/>
          </p:nvSpPr>
          <p:spPr>
            <a:xfrm>
              <a:off x="334215" y="191394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Shape">
            <a:extLst>
              <a:ext uri="{FF2B5EF4-FFF2-40B4-BE49-F238E27FC236}">
                <a16:creationId xmlns:a16="http://schemas.microsoft.com/office/drawing/2014/main" id="{4E8F6C6C-E30E-4391-989D-A968FEC6E45E}"/>
              </a:ext>
            </a:extLst>
          </p:cNvPr>
          <p:cNvSpPr/>
          <p:nvPr/>
        </p:nvSpPr>
        <p:spPr>
          <a:xfrm>
            <a:off x="2135388" y="1962612"/>
            <a:ext cx="4873226" cy="3345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61" y="21600"/>
                </a:moveTo>
                <a:lnTo>
                  <a:pt x="3454" y="21600"/>
                </a:lnTo>
                <a:cubicBezTo>
                  <a:pt x="3334" y="21600"/>
                  <a:pt x="3238" y="21460"/>
                  <a:pt x="3238" y="21286"/>
                </a:cubicBezTo>
                <a:cubicBezTo>
                  <a:pt x="3238" y="21112"/>
                  <a:pt x="3334" y="20972"/>
                  <a:pt x="3454" y="20972"/>
                </a:cubicBezTo>
                <a:lnTo>
                  <a:pt x="9961" y="20972"/>
                </a:lnTo>
                <a:cubicBezTo>
                  <a:pt x="11189" y="20972"/>
                  <a:pt x="12188" y="19517"/>
                  <a:pt x="12188" y="17729"/>
                </a:cubicBezTo>
                <a:lnTo>
                  <a:pt x="12188" y="13822"/>
                </a:lnTo>
                <a:cubicBezTo>
                  <a:pt x="12188" y="13648"/>
                  <a:pt x="12284" y="13508"/>
                  <a:pt x="12403" y="13508"/>
                </a:cubicBezTo>
                <a:cubicBezTo>
                  <a:pt x="12523" y="13508"/>
                  <a:pt x="12619" y="13648"/>
                  <a:pt x="12619" y="13822"/>
                </a:cubicBezTo>
                <a:cubicBezTo>
                  <a:pt x="12619" y="14804"/>
                  <a:pt x="12908" y="15742"/>
                  <a:pt x="13412" y="16399"/>
                </a:cubicBezTo>
                <a:cubicBezTo>
                  <a:pt x="13922" y="17065"/>
                  <a:pt x="14579" y="17369"/>
                  <a:pt x="15265" y="17258"/>
                </a:cubicBezTo>
                <a:cubicBezTo>
                  <a:pt x="16353" y="17082"/>
                  <a:pt x="17229" y="15803"/>
                  <a:pt x="17350" y="14218"/>
                </a:cubicBezTo>
                <a:cubicBezTo>
                  <a:pt x="17426" y="13221"/>
                  <a:pt x="17218" y="12262"/>
                  <a:pt x="16761" y="11519"/>
                </a:cubicBezTo>
                <a:cubicBezTo>
                  <a:pt x="16310" y="10784"/>
                  <a:pt x="15666" y="10363"/>
                  <a:pt x="14992" y="10363"/>
                </a:cubicBezTo>
                <a:cubicBezTo>
                  <a:pt x="14872" y="10363"/>
                  <a:pt x="14776" y="10223"/>
                  <a:pt x="14776" y="10049"/>
                </a:cubicBezTo>
                <a:cubicBezTo>
                  <a:pt x="14776" y="9876"/>
                  <a:pt x="14872" y="9735"/>
                  <a:pt x="14992" y="9735"/>
                </a:cubicBezTo>
                <a:lnTo>
                  <a:pt x="18046" y="9735"/>
                </a:lnTo>
                <a:cubicBezTo>
                  <a:pt x="19769" y="9735"/>
                  <a:pt x="21170" y="7694"/>
                  <a:pt x="21170" y="5184"/>
                </a:cubicBezTo>
                <a:cubicBezTo>
                  <a:pt x="21170" y="2674"/>
                  <a:pt x="19769" y="632"/>
                  <a:pt x="18046" y="632"/>
                </a:cubicBezTo>
                <a:lnTo>
                  <a:pt x="17280" y="632"/>
                </a:lnTo>
                <a:cubicBezTo>
                  <a:pt x="15985" y="632"/>
                  <a:pt x="14891" y="2123"/>
                  <a:pt x="14844" y="3957"/>
                </a:cubicBezTo>
                <a:cubicBezTo>
                  <a:pt x="14819" y="4905"/>
                  <a:pt x="15055" y="5804"/>
                  <a:pt x="15506" y="6488"/>
                </a:cubicBezTo>
                <a:cubicBezTo>
                  <a:pt x="15959" y="7173"/>
                  <a:pt x="16565" y="7550"/>
                  <a:pt x="17215" y="7550"/>
                </a:cubicBezTo>
                <a:cubicBezTo>
                  <a:pt x="17334" y="7550"/>
                  <a:pt x="17431" y="7690"/>
                  <a:pt x="17431" y="7864"/>
                </a:cubicBezTo>
                <a:cubicBezTo>
                  <a:pt x="17431" y="8037"/>
                  <a:pt x="17334" y="8178"/>
                  <a:pt x="17215" y="8178"/>
                </a:cubicBezTo>
                <a:lnTo>
                  <a:pt x="13823" y="8190"/>
                </a:lnTo>
                <a:cubicBezTo>
                  <a:pt x="13823" y="8190"/>
                  <a:pt x="13822" y="8190"/>
                  <a:pt x="13822" y="8190"/>
                </a:cubicBezTo>
                <a:cubicBezTo>
                  <a:pt x="13491" y="8190"/>
                  <a:pt x="13215" y="7832"/>
                  <a:pt x="13179" y="7357"/>
                </a:cubicBezTo>
                <a:cubicBezTo>
                  <a:pt x="13084" y="6103"/>
                  <a:pt x="12658" y="4972"/>
                  <a:pt x="11975" y="4179"/>
                </a:cubicBezTo>
                <a:cubicBezTo>
                  <a:pt x="11297" y="3388"/>
                  <a:pt x="10444" y="3029"/>
                  <a:pt x="9573" y="3172"/>
                </a:cubicBezTo>
                <a:cubicBezTo>
                  <a:pt x="8083" y="3415"/>
                  <a:pt x="6880" y="5165"/>
                  <a:pt x="6715" y="7336"/>
                </a:cubicBezTo>
                <a:cubicBezTo>
                  <a:pt x="6617" y="8605"/>
                  <a:pt x="6863" y="9846"/>
                  <a:pt x="7406" y="10835"/>
                </a:cubicBezTo>
                <a:cubicBezTo>
                  <a:pt x="7952" y="11827"/>
                  <a:pt x="8727" y="12451"/>
                  <a:pt x="9589" y="12587"/>
                </a:cubicBezTo>
                <a:cubicBezTo>
                  <a:pt x="9915" y="12639"/>
                  <a:pt x="10161" y="13041"/>
                  <a:pt x="10161" y="13523"/>
                </a:cubicBezTo>
                <a:cubicBezTo>
                  <a:pt x="10161" y="13988"/>
                  <a:pt x="9923" y="14390"/>
                  <a:pt x="9606" y="14454"/>
                </a:cubicBezTo>
                <a:cubicBezTo>
                  <a:pt x="8572" y="14672"/>
                  <a:pt x="7745" y="15876"/>
                  <a:pt x="7597" y="17381"/>
                </a:cubicBezTo>
                <a:cubicBezTo>
                  <a:pt x="7551" y="17842"/>
                  <a:pt x="7277" y="18189"/>
                  <a:pt x="6958" y="18189"/>
                </a:cubicBezTo>
                <a:lnTo>
                  <a:pt x="648" y="18189"/>
                </a:lnTo>
                <a:cubicBezTo>
                  <a:pt x="290" y="18189"/>
                  <a:pt x="0" y="17767"/>
                  <a:pt x="0" y="17245"/>
                </a:cubicBezTo>
                <a:lnTo>
                  <a:pt x="0" y="12426"/>
                </a:lnTo>
                <a:cubicBezTo>
                  <a:pt x="0" y="12252"/>
                  <a:pt x="96" y="12112"/>
                  <a:pt x="216" y="12112"/>
                </a:cubicBezTo>
                <a:cubicBezTo>
                  <a:pt x="335" y="12112"/>
                  <a:pt x="431" y="12252"/>
                  <a:pt x="431" y="12426"/>
                </a:cubicBezTo>
                <a:cubicBezTo>
                  <a:pt x="431" y="13408"/>
                  <a:pt x="720" y="14346"/>
                  <a:pt x="1225" y="15003"/>
                </a:cubicBezTo>
                <a:cubicBezTo>
                  <a:pt x="1735" y="15669"/>
                  <a:pt x="2393" y="15972"/>
                  <a:pt x="3077" y="15861"/>
                </a:cubicBezTo>
                <a:cubicBezTo>
                  <a:pt x="4165" y="15683"/>
                  <a:pt x="5042" y="14406"/>
                  <a:pt x="5163" y="12821"/>
                </a:cubicBezTo>
                <a:cubicBezTo>
                  <a:pt x="5239" y="11825"/>
                  <a:pt x="5029" y="10866"/>
                  <a:pt x="4573" y="10123"/>
                </a:cubicBezTo>
                <a:cubicBezTo>
                  <a:pt x="4122" y="9390"/>
                  <a:pt x="3478" y="8967"/>
                  <a:pt x="2804" y="8967"/>
                </a:cubicBezTo>
                <a:cubicBezTo>
                  <a:pt x="2055" y="8961"/>
                  <a:pt x="1351" y="8548"/>
                  <a:pt x="822" y="7778"/>
                </a:cubicBezTo>
                <a:cubicBezTo>
                  <a:pt x="298" y="7016"/>
                  <a:pt x="6" y="6002"/>
                  <a:pt x="0" y="4922"/>
                </a:cubicBezTo>
                <a:cubicBezTo>
                  <a:pt x="0" y="4920"/>
                  <a:pt x="0" y="4916"/>
                  <a:pt x="0" y="4914"/>
                </a:cubicBezTo>
                <a:lnTo>
                  <a:pt x="0" y="4891"/>
                </a:lnTo>
                <a:cubicBezTo>
                  <a:pt x="0" y="4889"/>
                  <a:pt x="0" y="4884"/>
                  <a:pt x="0" y="4882"/>
                </a:cubicBezTo>
                <a:cubicBezTo>
                  <a:pt x="12" y="2676"/>
                  <a:pt x="1216" y="819"/>
                  <a:pt x="2696" y="737"/>
                </a:cubicBezTo>
                <a:cubicBezTo>
                  <a:pt x="3467" y="695"/>
                  <a:pt x="4194" y="1099"/>
                  <a:pt x="4749" y="1878"/>
                </a:cubicBezTo>
                <a:cubicBezTo>
                  <a:pt x="5303" y="2657"/>
                  <a:pt x="5609" y="3702"/>
                  <a:pt x="5609" y="4820"/>
                </a:cubicBezTo>
                <a:cubicBezTo>
                  <a:pt x="5609" y="4993"/>
                  <a:pt x="5513" y="5134"/>
                  <a:pt x="5394" y="5134"/>
                </a:cubicBezTo>
                <a:cubicBezTo>
                  <a:pt x="5275" y="5134"/>
                  <a:pt x="5178" y="4993"/>
                  <a:pt x="5178" y="4820"/>
                </a:cubicBezTo>
                <a:cubicBezTo>
                  <a:pt x="5178" y="3873"/>
                  <a:pt x="4920" y="2988"/>
                  <a:pt x="4450" y="2330"/>
                </a:cubicBezTo>
                <a:cubicBezTo>
                  <a:pt x="3981" y="1673"/>
                  <a:pt x="3362" y="1329"/>
                  <a:pt x="2713" y="1365"/>
                </a:cubicBezTo>
                <a:cubicBezTo>
                  <a:pt x="1457" y="1434"/>
                  <a:pt x="436" y="3019"/>
                  <a:pt x="431" y="4901"/>
                </a:cubicBezTo>
                <a:cubicBezTo>
                  <a:pt x="433" y="5820"/>
                  <a:pt x="680" y="6683"/>
                  <a:pt x="1127" y="7330"/>
                </a:cubicBezTo>
                <a:cubicBezTo>
                  <a:pt x="1574" y="7979"/>
                  <a:pt x="2166" y="8335"/>
                  <a:pt x="2797" y="8335"/>
                </a:cubicBezTo>
                <a:cubicBezTo>
                  <a:pt x="2800" y="8335"/>
                  <a:pt x="2801" y="8335"/>
                  <a:pt x="2804" y="8335"/>
                </a:cubicBezTo>
                <a:cubicBezTo>
                  <a:pt x="3600" y="8335"/>
                  <a:pt x="4362" y="8831"/>
                  <a:pt x="4895" y="9698"/>
                </a:cubicBezTo>
                <a:cubicBezTo>
                  <a:pt x="5427" y="10562"/>
                  <a:pt x="5681" y="11724"/>
                  <a:pt x="5592" y="12884"/>
                </a:cubicBezTo>
                <a:cubicBezTo>
                  <a:pt x="5449" y="14758"/>
                  <a:pt x="4411" y="16270"/>
                  <a:pt x="3126" y="16479"/>
                </a:cubicBezTo>
                <a:cubicBezTo>
                  <a:pt x="2330" y="16609"/>
                  <a:pt x="1532" y="16238"/>
                  <a:pt x="937" y="15464"/>
                </a:cubicBezTo>
                <a:cubicBezTo>
                  <a:pt x="740" y="15206"/>
                  <a:pt x="571" y="14913"/>
                  <a:pt x="431" y="14593"/>
                </a:cubicBezTo>
                <a:lnTo>
                  <a:pt x="431" y="17239"/>
                </a:lnTo>
                <a:cubicBezTo>
                  <a:pt x="431" y="17413"/>
                  <a:pt x="529" y="17555"/>
                  <a:pt x="648" y="17555"/>
                </a:cubicBezTo>
                <a:lnTo>
                  <a:pt x="6958" y="17555"/>
                </a:lnTo>
                <a:cubicBezTo>
                  <a:pt x="7065" y="17555"/>
                  <a:pt x="7156" y="17442"/>
                  <a:pt x="7172" y="17285"/>
                </a:cubicBezTo>
                <a:cubicBezTo>
                  <a:pt x="7347" y="15503"/>
                  <a:pt x="8324" y="14082"/>
                  <a:pt x="9546" y="13824"/>
                </a:cubicBezTo>
                <a:cubicBezTo>
                  <a:pt x="9652" y="13801"/>
                  <a:pt x="9731" y="13669"/>
                  <a:pt x="9731" y="13514"/>
                </a:cubicBezTo>
                <a:cubicBezTo>
                  <a:pt x="9731" y="13353"/>
                  <a:pt x="9651" y="13219"/>
                  <a:pt x="9543" y="13202"/>
                </a:cubicBezTo>
                <a:cubicBezTo>
                  <a:pt x="8567" y="13045"/>
                  <a:pt x="7689" y="12342"/>
                  <a:pt x="7071" y="11218"/>
                </a:cubicBezTo>
                <a:cubicBezTo>
                  <a:pt x="6456" y="10098"/>
                  <a:pt x="6177" y="8691"/>
                  <a:pt x="6288" y="7257"/>
                </a:cubicBezTo>
                <a:cubicBezTo>
                  <a:pt x="6476" y="4797"/>
                  <a:pt x="7839" y="2812"/>
                  <a:pt x="9527" y="2537"/>
                </a:cubicBezTo>
                <a:cubicBezTo>
                  <a:pt x="10510" y="2376"/>
                  <a:pt x="11478" y="2782"/>
                  <a:pt x="12247" y="3679"/>
                </a:cubicBezTo>
                <a:cubicBezTo>
                  <a:pt x="13018" y="4579"/>
                  <a:pt x="13503" y="5858"/>
                  <a:pt x="13609" y="7280"/>
                </a:cubicBezTo>
                <a:cubicBezTo>
                  <a:pt x="13621" y="7437"/>
                  <a:pt x="13713" y="7554"/>
                  <a:pt x="13823" y="7554"/>
                </a:cubicBezTo>
                <a:cubicBezTo>
                  <a:pt x="13823" y="7554"/>
                  <a:pt x="13823" y="7554"/>
                  <a:pt x="13823" y="7554"/>
                </a:cubicBezTo>
                <a:lnTo>
                  <a:pt x="15726" y="7548"/>
                </a:lnTo>
                <a:cubicBezTo>
                  <a:pt x="15535" y="7372"/>
                  <a:pt x="15357" y="7160"/>
                  <a:pt x="15196" y="6917"/>
                </a:cubicBezTo>
                <a:cubicBezTo>
                  <a:pt x="14663" y="6109"/>
                  <a:pt x="14384" y="5048"/>
                  <a:pt x="14412" y="3928"/>
                </a:cubicBezTo>
                <a:cubicBezTo>
                  <a:pt x="14469" y="1761"/>
                  <a:pt x="15755" y="0"/>
                  <a:pt x="17278" y="0"/>
                </a:cubicBezTo>
                <a:lnTo>
                  <a:pt x="18044" y="0"/>
                </a:lnTo>
                <a:cubicBezTo>
                  <a:pt x="20005" y="0"/>
                  <a:pt x="21600" y="2324"/>
                  <a:pt x="21600" y="5180"/>
                </a:cubicBezTo>
                <a:cubicBezTo>
                  <a:pt x="21600" y="8035"/>
                  <a:pt x="20005" y="10359"/>
                  <a:pt x="18044" y="10359"/>
                </a:cubicBezTo>
                <a:lnTo>
                  <a:pt x="16483" y="10359"/>
                </a:lnTo>
                <a:cubicBezTo>
                  <a:pt x="16703" y="10560"/>
                  <a:pt x="16906" y="10807"/>
                  <a:pt x="17083" y="11096"/>
                </a:cubicBezTo>
                <a:cubicBezTo>
                  <a:pt x="17615" y="11961"/>
                  <a:pt x="17868" y="13123"/>
                  <a:pt x="17780" y="14283"/>
                </a:cubicBezTo>
                <a:cubicBezTo>
                  <a:pt x="17636" y="16157"/>
                  <a:pt x="16598" y="17668"/>
                  <a:pt x="15312" y="17878"/>
                </a:cubicBezTo>
                <a:cubicBezTo>
                  <a:pt x="14516" y="18007"/>
                  <a:pt x="13718" y="17637"/>
                  <a:pt x="13125" y="16862"/>
                </a:cubicBezTo>
                <a:cubicBezTo>
                  <a:pt x="12928" y="16605"/>
                  <a:pt x="12758" y="16311"/>
                  <a:pt x="12619" y="15991"/>
                </a:cubicBezTo>
                <a:lnTo>
                  <a:pt x="12619" y="17725"/>
                </a:lnTo>
                <a:cubicBezTo>
                  <a:pt x="12619" y="19862"/>
                  <a:pt x="11426" y="21600"/>
                  <a:pt x="9961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E29F536E-1E2B-42C8-A6CB-BFE7F554FF00}"/>
              </a:ext>
            </a:extLst>
          </p:cNvPr>
          <p:cNvSpPr/>
          <p:nvPr/>
        </p:nvSpPr>
        <p:spPr>
          <a:xfrm>
            <a:off x="3756662" y="2578699"/>
            <a:ext cx="1240602" cy="1240601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8C0D4237-5D3C-4604-9E84-CB289A9A2CBD}"/>
              </a:ext>
            </a:extLst>
          </p:cNvPr>
          <p:cNvSpPr/>
          <p:nvPr/>
        </p:nvSpPr>
        <p:spPr>
          <a:xfrm>
            <a:off x="3951215" y="4297249"/>
            <a:ext cx="844360" cy="844360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AB685C7C-6388-46B2-AC9C-37A40FC3740F}"/>
              </a:ext>
            </a:extLst>
          </p:cNvPr>
          <p:cNvSpPr/>
          <p:nvPr/>
        </p:nvSpPr>
        <p:spPr>
          <a:xfrm>
            <a:off x="2329941" y="2286869"/>
            <a:ext cx="844360" cy="844360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2755930F-1E61-4B9D-BC0E-D5CD8405C2FD}"/>
              </a:ext>
            </a:extLst>
          </p:cNvPr>
          <p:cNvSpPr/>
          <p:nvPr/>
        </p:nvSpPr>
        <p:spPr>
          <a:xfrm>
            <a:off x="2329941" y="3454186"/>
            <a:ext cx="844360" cy="8443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16034B43-B47A-4C3E-8723-7624D546CA18}"/>
              </a:ext>
            </a:extLst>
          </p:cNvPr>
          <p:cNvSpPr/>
          <p:nvPr/>
        </p:nvSpPr>
        <p:spPr>
          <a:xfrm>
            <a:off x="5572489" y="2189593"/>
            <a:ext cx="844360" cy="844360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7A439913-5A5E-4D3E-9A4B-0DE49B52C122}"/>
              </a:ext>
            </a:extLst>
          </p:cNvPr>
          <p:cNvSpPr/>
          <p:nvPr/>
        </p:nvSpPr>
        <p:spPr>
          <a:xfrm>
            <a:off x="5086107" y="3681165"/>
            <a:ext cx="844360" cy="84436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5" name="Freeform 305">
            <a:extLst>
              <a:ext uri="{FF2B5EF4-FFF2-40B4-BE49-F238E27FC236}">
                <a16:creationId xmlns:a16="http://schemas.microsoft.com/office/drawing/2014/main" id="{1FBBE45A-5A49-4E1E-BB03-673A00633719}"/>
              </a:ext>
            </a:extLst>
          </p:cNvPr>
          <p:cNvSpPr/>
          <p:nvPr/>
        </p:nvSpPr>
        <p:spPr>
          <a:xfrm>
            <a:off x="3945062" y="2867269"/>
            <a:ext cx="856664" cy="67369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6" name="Freeform 310">
            <a:extLst>
              <a:ext uri="{FF2B5EF4-FFF2-40B4-BE49-F238E27FC236}">
                <a16:creationId xmlns:a16="http://schemas.microsoft.com/office/drawing/2014/main" id="{AFACCB2C-75A5-4AB2-A1D9-59981CF77AA2}"/>
              </a:ext>
            </a:extLst>
          </p:cNvPr>
          <p:cNvSpPr/>
          <p:nvPr/>
        </p:nvSpPr>
        <p:spPr>
          <a:xfrm>
            <a:off x="5342718" y="3787320"/>
            <a:ext cx="327910" cy="632049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7" name="Freeform 332">
            <a:extLst>
              <a:ext uri="{FF2B5EF4-FFF2-40B4-BE49-F238E27FC236}">
                <a16:creationId xmlns:a16="http://schemas.microsoft.com/office/drawing/2014/main" id="{13F36128-426F-4CC4-8BB6-DA1536AD291E}"/>
              </a:ext>
            </a:extLst>
          </p:cNvPr>
          <p:cNvSpPr/>
          <p:nvPr/>
        </p:nvSpPr>
        <p:spPr>
          <a:xfrm>
            <a:off x="5739021" y="2403969"/>
            <a:ext cx="511294" cy="415605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9" name="Freeform 459">
            <a:extLst>
              <a:ext uri="{FF2B5EF4-FFF2-40B4-BE49-F238E27FC236}">
                <a16:creationId xmlns:a16="http://schemas.microsoft.com/office/drawing/2014/main" id="{D8F800A4-5BAB-4B8A-B85C-BCA640FD451E}"/>
              </a:ext>
            </a:extLst>
          </p:cNvPr>
          <p:cNvSpPr/>
          <p:nvPr/>
        </p:nvSpPr>
        <p:spPr>
          <a:xfrm>
            <a:off x="4148136" y="4483500"/>
            <a:ext cx="450517" cy="430926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0" name="Freeform 132">
            <a:extLst>
              <a:ext uri="{FF2B5EF4-FFF2-40B4-BE49-F238E27FC236}">
                <a16:creationId xmlns:a16="http://schemas.microsoft.com/office/drawing/2014/main" id="{45040470-B4B1-4D7B-81DC-538D8FC83D60}"/>
              </a:ext>
            </a:extLst>
          </p:cNvPr>
          <p:cNvSpPr/>
          <p:nvPr/>
        </p:nvSpPr>
        <p:spPr>
          <a:xfrm>
            <a:off x="2570112" y="3636498"/>
            <a:ext cx="375913" cy="488686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 480">
            <a:extLst>
              <a:ext uri="{FF2B5EF4-FFF2-40B4-BE49-F238E27FC236}">
                <a16:creationId xmlns:a16="http://schemas.microsoft.com/office/drawing/2014/main" id="{DB17A481-E9AC-4E37-B90E-9285D247600B}"/>
              </a:ext>
            </a:extLst>
          </p:cNvPr>
          <p:cNvSpPr/>
          <p:nvPr/>
        </p:nvSpPr>
        <p:spPr>
          <a:xfrm>
            <a:off x="2521317" y="2533690"/>
            <a:ext cx="424708" cy="424584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Freeform 305">
            <a:extLst>
              <a:ext uri="{FF2B5EF4-FFF2-40B4-BE49-F238E27FC236}">
                <a16:creationId xmlns:a16="http://schemas.microsoft.com/office/drawing/2014/main" id="{8ECA34C5-90DA-4DBD-8A9D-40643ED671D5}"/>
              </a:ext>
            </a:extLst>
          </p:cNvPr>
          <p:cNvSpPr/>
          <p:nvPr/>
        </p:nvSpPr>
        <p:spPr>
          <a:xfrm>
            <a:off x="260221" y="1638706"/>
            <a:ext cx="283160" cy="222683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noProof="1"/>
          </a:p>
        </p:txBody>
      </p:sp>
      <p:sp>
        <p:nvSpPr>
          <p:cNvPr id="47" name="Freeform 310">
            <a:extLst>
              <a:ext uri="{FF2B5EF4-FFF2-40B4-BE49-F238E27FC236}">
                <a16:creationId xmlns:a16="http://schemas.microsoft.com/office/drawing/2014/main" id="{9C80F155-4FBD-4233-8DF7-312DFD6C98FC}"/>
              </a:ext>
            </a:extLst>
          </p:cNvPr>
          <p:cNvSpPr/>
          <p:nvPr/>
        </p:nvSpPr>
        <p:spPr>
          <a:xfrm>
            <a:off x="8686141" y="3090682"/>
            <a:ext cx="136523" cy="263150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48" name="Freeform 332">
            <a:extLst>
              <a:ext uri="{FF2B5EF4-FFF2-40B4-BE49-F238E27FC236}">
                <a16:creationId xmlns:a16="http://schemas.microsoft.com/office/drawing/2014/main" id="{1490750C-AB7C-41F6-B56D-9826419B0F10}"/>
              </a:ext>
            </a:extLst>
          </p:cNvPr>
          <p:cNvSpPr/>
          <p:nvPr/>
        </p:nvSpPr>
        <p:spPr>
          <a:xfrm>
            <a:off x="8629888" y="1667588"/>
            <a:ext cx="249028" cy="202422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49" name="Freeform 459">
            <a:extLst>
              <a:ext uri="{FF2B5EF4-FFF2-40B4-BE49-F238E27FC236}">
                <a16:creationId xmlns:a16="http://schemas.microsoft.com/office/drawing/2014/main" id="{E1936877-9EB9-4A40-AAD8-72799EF24D65}"/>
              </a:ext>
            </a:extLst>
          </p:cNvPr>
          <p:cNvSpPr/>
          <p:nvPr/>
        </p:nvSpPr>
        <p:spPr>
          <a:xfrm>
            <a:off x="8633049" y="4578389"/>
            <a:ext cx="242707" cy="232153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noProof="1"/>
          </a:p>
        </p:txBody>
      </p:sp>
      <p:sp>
        <p:nvSpPr>
          <p:cNvPr id="50" name="Freeform 132">
            <a:extLst>
              <a:ext uri="{FF2B5EF4-FFF2-40B4-BE49-F238E27FC236}">
                <a16:creationId xmlns:a16="http://schemas.microsoft.com/office/drawing/2014/main" id="{CF56B34A-EED0-472E-A68C-8CF28BDA6B6A}"/>
              </a:ext>
            </a:extLst>
          </p:cNvPr>
          <p:cNvSpPr/>
          <p:nvPr/>
        </p:nvSpPr>
        <p:spPr>
          <a:xfrm>
            <a:off x="300544" y="4568706"/>
            <a:ext cx="202515" cy="263270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1" name="Freeform 480">
            <a:extLst>
              <a:ext uri="{FF2B5EF4-FFF2-40B4-BE49-F238E27FC236}">
                <a16:creationId xmlns:a16="http://schemas.microsoft.com/office/drawing/2014/main" id="{ED0AA8FD-4519-4985-89DD-3A52E5D49165}"/>
              </a:ext>
            </a:extLst>
          </p:cNvPr>
          <p:cNvSpPr/>
          <p:nvPr/>
        </p:nvSpPr>
        <p:spPr>
          <a:xfrm>
            <a:off x="276813" y="3118240"/>
            <a:ext cx="249977" cy="249904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39820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54A6ADC-E1BA-4FDA-9F42-E8071B16121E}"/>
              </a:ext>
            </a:extLst>
          </p:cNvPr>
          <p:cNvGrpSpPr/>
          <p:nvPr/>
        </p:nvGrpSpPr>
        <p:grpSpPr>
          <a:xfrm>
            <a:off x="324512" y="3054295"/>
            <a:ext cx="1453136" cy="1351000"/>
            <a:chOff x="324512" y="2903590"/>
            <a:chExt cx="1453136" cy="135100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9CF01F-7B80-4111-AA44-61F0C078F9D3}"/>
                </a:ext>
              </a:extLst>
            </p:cNvPr>
            <p:cNvSpPr txBox="1"/>
            <p:nvPr/>
          </p:nvSpPr>
          <p:spPr>
            <a:xfrm>
              <a:off x="324512" y="290359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42CF0F-FF93-44AB-B8FA-8BC86DCB5D3E}"/>
                </a:ext>
              </a:extLst>
            </p:cNvPr>
            <p:cNvSpPr txBox="1"/>
            <p:nvPr/>
          </p:nvSpPr>
          <p:spPr>
            <a:xfrm>
              <a:off x="328369" y="319276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Network Diagram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6BB652-94F9-403C-A148-9C1B236B704B}"/>
              </a:ext>
            </a:extLst>
          </p:cNvPr>
          <p:cNvGrpSpPr/>
          <p:nvPr/>
        </p:nvGrpSpPr>
        <p:grpSpPr>
          <a:xfrm>
            <a:off x="7360507" y="3054295"/>
            <a:ext cx="1453136" cy="1351000"/>
            <a:chOff x="7360507" y="2903590"/>
            <a:chExt cx="1453136" cy="135100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9069E2-309E-43D0-A395-57474FAF6EDE}"/>
                </a:ext>
              </a:extLst>
            </p:cNvPr>
            <p:cNvSpPr txBox="1"/>
            <p:nvPr/>
          </p:nvSpPr>
          <p:spPr>
            <a:xfrm>
              <a:off x="7360507" y="290359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62EDA-C2D2-4B3D-B19C-D2380CBE7CB0}"/>
                </a:ext>
              </a:extLst>
            </p:cNvPr>
            <p:cNvSpPr txBox="1"/>
            <p:nvPr/>
          </p:nvSpPr>
          <p:spPr>
            <a:xfrm>
              <a:off x="7364364" y="319276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0C8DBA-849D-4522-A28C-7DA4700CB311}"/>
              </a:ext>
            </a:extLst>
          </p:cNvPr>
          <p:cNvGrpSpPr/>
          <p:nvPr/>
        </p:nvGrpSpPr>
        <p:grpSpPr>
          <a:xfrm>
            <a:off x="7360507" y="4526503"/>
            <a:ext cx="1453136" cy="1351000"/>
            <a:chOff x="7360507" y="4182412"/>
            <a:chExt cx="1453136" cy="13510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1F6E3C-854A-4713-AD82-34E3CBCD38F4}"/>
                </a:ext>
              </a:extLst>
            </p:cNvPr>
            <p:cNvSpPr txBox="1"/>
            <p:nvPr/>
          </p:nvSpPr>
          <p:spPr>
            <a:xfrm>
              <a:off x="7360507" y="4182412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4280B9-8B34-4973-BEBA-6C24241CED78}"/>
                </a:ext>
              </a:extLst>
            </p:cNvPr>
            <p:cNvSpPr txBox="1"/>
            <p:nvPr/>
          </p:nvSpPr>
          <p:spPr>
            <a:xfrm>
              <a:off x="7364364" y="4471583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653E942-7BF0-4591-A135-4F8A956E9F0D}"/>
              </a:ext>
            </a:extLst>
          </p:cNvPr>
          <p:cNvGrpSpPr/>
          <p:nvPr/>
        </p:nvGrpSpPr>
        <p:grpSpPr>
          <a:xfrm>
            <a:off x="324512" y="4526503"/>
            <a:ext cx="1453136" cy="1351000"/>
            <a:chOff x="324512" y="4182412"/>
            <a:chExt cx="1453136" cy="135100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CA8456-9617-4202-851B-D4DCBFEE26AC}"/>
                </a:ext>
              </a:extLst>
            </p:cNvPr>
            <p:cNvSpPr txBox="1"/>
            <p:nvPr/>
          </p:nvSpPr>
          <p:spPr>
            <a:xfrm>
              <a:off x="324512" y="4182412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F4A580-D94B-4472-84DF-2A18495487D4}"/>
                </a:ext>
              </a:extLst>
            </p:cNvPr>
            <p:cNvSpPr txBox="1"/>
            <p:nvPr/>
          </p:nvSpPr>
          <p:spPr>
            <a:xfrm>
              <a:off x="328369" y="4471583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5A079D-ECD7-4F79-B969-F4DC9A19B3EF}"/>
              </a:ext>
            </a:extLst>
          </p:cNvPr>
          <p:cNvGrpSpPr/>
          <p:nvPr/>
        </p:nvGrpSpPr>
        <p:grpSpPr>
          <a:xfrm>
            <a:off x="7366353" y="1582086"/>
            <a:ext cx="1453136" cy="1351000"/>
            <a:chOff x="7366353" y="1624770"/>
            <a:chExt cx="1453136" cy="135100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F005E86-C115-4FA5-BD2F-011BB080877A}"/>
                </a:ext>
              </a:extLst>
            </p:cNvPr>
            <p:cNvSpPr txBox="1"/>
            <p:nvPr/>
          </p:nvSpPr>
          <p:spPr>
            <a:xfrm>
              <a:off x="7366353" y="162477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372B6C6-020D-4878-8D17-2C9482470837}"/>
                </a:ext>
              </a:extLst>
            </p:cNvPr>
            <p:cNvSpPr txBox="1"/>
            <p:nvPr/>
          </p:nvSpPr>
          <p:spPr>
            <a:xfrm>
              <a:off x="7370210" y="191394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C715126-64AB-4716-BD83-6B4CADAD20D3}"/>
              </a:ext>
            </a:extLst>
          </p:cNvPr>
          <p:cNvGrpSpPr/>
          <p:nvPr/>
        </p:nvGrpSpPr>
        <p:grpSpPr>
          <a:xfrm>
            <a:off x="330358" y="1582086"/>
            <a:ext cx="1453136" cy="1351000"/>
            <a:chOff x="330358" y="1624770"/>
            <a:chExt cx="1453136" cy="135100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55CDF50-7E2B-46B4-80FD-F49AADFA12A9}"/>
                </a:ext>
              </a:extLst>
            </p:cNvPr>
            <p:cNvSpPr txBox="1"/>
            <p:nvPr/>
          </p:nvSpPr>
          <p:spPr>
            <a:xfrm>
              <a:off x="330358" y="1624770"/>
              <a:ext cx="1453136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5CD4401-8C4B-4835-B08B-AA244320ADF4}"/>
                </a:ext>
              </a:extLst>
            </p:cNvPr>
            <p:cNvSpPr txBox="1"/>
            <p:nvPr/>
          </p:nvSpPr>
          <p:spPr>
            <a:xfrm>
              <a:off x="334215" y="1913941"/>
              <a:ext cx="1449279" cy="10618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1" name="Freeform 305">
            <a:extLst>
              <a:ext uri="{FF2B5EF4-FFF2-40B4-BE49-F238E27FC236}">
                <a16:creationId xmlns:a16="http://schemas.microsoft.com/office/drawing/2014/main" id="{DC969D01-D5BF-4DD4-9C89-BA18618D5D14}"/>
              </a:ext>
            </a:extLst>
          </p:cNvPr>
          <p:cNvSpPr/>
          <p:nvPr/>
        </p:nvSpPr>
        <p:spPr>
          <a:xfrm>
            <a:off x="260221" y="1638706"/>
            <a:ext cx="283160" cy="222683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noProof="1"/>
          </a:p>
        </p:txBody>
      </p:sp>
      <p:sp>
        <p:nvSpPr>
          <p:cNvPr id="82" name="Freeform 310">
            <a:extLst>
              <a:ext uri="{FF2B5EF4-FFF2-40B4-BE49-F238E27FC236}">
                <a16:creationId xmlns:a16="http://schemas.microsoft.com/office/drawing/2014/main" id="{4D278523-0A11-43E7-8107-3B8499C2C743}"/>
              </a:ext>
            </a:extLst>
          </p:cNvPr>
          <p:cNvSpPr/>
          <p:nvPr/>
        </p:nvSpPr>
        <p:spPr>
          <a:xfrm>
            <a:off x="8686141" y="3090682"/>
            <a:ext cx="136523" cy="263150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83" name="Freeform 332">
            <a:extLst>
              <a:ext uri="{FF2B5EF4-FFF2-40B4-BE49-F238E27FC236}">
                <a16:creationId xmlns:a16="http://schemas.microsoft.com/office/drawing/2014/main" id="{5FF7352F-D205-4E94-BDA7-214FD279C38C}"/>
              </a:ext>
            </a:extLst>
          </p:cNvPr>
          <p:cNvSpPr/>
          <p:nvPr/>
        </p:nvSpPr>
        <p:spPr>
          <a:xfrm>
            <a:off x="8629888" y="1667588"/>
            <a:ext cx="249028" cy="202422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85" name="Freeform 459">
            <a:extLst>
              <a:ext uri="{FF2B5EF4-FFF2-40B4-BE49-F238E27FC236}">
                <a16:creationId xmlns:a16="http://schemas.microsoft.com/office/drawing/2014/main" id="{C9DB3338-85CC-4719-985E-7080823E0188}"/>
              </a:ext>
            </a:extLst>
          </p:cNvPr>
          <p:cNvSpPr/>
          <p:nvPr/>
        </p:nvSpPr>
        <p:spPr>
          <a:xfrm>
            <a:off x="8633049" y="4578389"/>
            <a:ext cx="242707" cy="232153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noProof="1"/>
          </a:p>
        </p:txBody>
      </p:sp>
      <p:sp>
        <p:nvSpPr>
          <p:cNvPr id="86" name="Freeform 132">
            <a:extLst>
              <a:ext uri="{FF2B5EF4-FFF2-40B4-BE49-F238E27FC236}">
                <a16:creationId xmlns:a16="http://schemas.microsoft.com/office/drawing/2014/main" id="{99E9170B-A34B-4905-B358-CE60461B9057}"/>
              </a:ext>
            </a:extLst>
          </p:cNvPr>
          <p:cNvSpPr/>
          <p:nvPr/>
        </p:nvSpPr>
        <p:spPr>
          <a:xfrm>
            <a:off x="300544" y="4568706"/>
            <a:ext cx="202515" cy="263270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4E8F6C6C-E30E-4391-989D-A968FEC6E45E}"/>
              </a:ext>
            </a:extLst>
          </p:cNvPr>
          <p:cNvSpPr/>
          <p:nvPr/>
        </p:nvSpPr>
        <p:spPr>
          <a:xfrm>
            <a:off x="2135388" y="1962612"/>
            <a:ext cx="4873226" cy="3345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61" y="21600"/>
                </a:moveTo>
                <a:lnTo>
                  <a:pt x="3454" y="21600"/>
                </a:lnTo>
                <a:cubicBezTo>
                  <a:pt x="3334" y="21600"/>
                  <a:pt x="3238" y="21460"/>
                  <a:pt x="3238" y="21286"/>
                </a:cubicBezTo>
                <a:cubicBezTo>
                  <a:pt x="3238" y="21112"/>
                  <a:pt x="3334" y="20972"/>
                  <a:pt x="3454" y="20972"/>
                </a:cubicBezTo>
                <a:lnTo>
                  <a:pt x="9961" y="20972"/>
                </a:lnTo>
                <a:cubicBezTo>
                  <a:pt x="11189" y="20972"/>
                  <a:pt x="12188" y="19517"/>
                  <a:pt x="12188" y="17729"/>
                </a:cubicBezTo>
                <a:lnTo>
                  <a:pt x="12188" y="13822"/>
                </a:lnTo>
                <a:cubicBezTo>
                  <a:pt x="12188" y="13648"/>
                  <a:pt x="12284" y="13508"/>
                  <a:pt x="12403" y="13508"/>
                </a:cubicBezTo>
                <a:cubicBezTo>
                  <a:pt x="12523" y="13508"/>
                  <a:pt x="12619" y="13648"/>
                  <a:pt x="12619" y="13822"/>
                </a:cubicBezTo>
                <a:cubicBezTo>
                  <a:pt x="12619" y="14804"/>
                  <a:pt x="12908" y="15742"/>
                  <a:pt x="13412" y="16399"/>
                </a:cubicBezTo>
                <a:cubicBezTo>
                  <a:pt x="13922" y="17065"/>
                  <a:pt x="14579" y="17369"/>
                  <a:pt x="15265" y="17258"/>
                </a:cubicBezTo>
                <a:cubicBezTo>
                  <a:pt x="16353" y="17082"/>
                  <a:pt x="17229" y="15803"/>
                  <a:pt x="17350" y="14218"/>
                </a:cubicBezTo>
                <a:cubicBezTo>
                  <a:pt x="17426" y="13221"/>
                  <a:pt x="17218" y="12262"/>
                  <a:pt x="16761" y="11519"/>
                </a:cubicBezTo>
                <a:cubicBezTo>
                  <a:pt x="16310" y="10784"/>
                  <a:pt x="15666" y="10363"/>
                  <a:pt x="14992" y="10363"/>
                </a:cubicBezTo>
                <a:cubicBezTo>
                  <a:pt x="14872" y="10363"/>
                  <a:pt x="14776" y="10223"/>
                  <a:pt x="14776" y="10049"/>
                </a:cubicBezTo>
                <a:cubicBezTo>
                  <a:pt x="14776" y="9876"/>
                  <a:pt x="14872" y="9735"/>
                  <a:pt x="14992" y="9735"/>
                </a:cubicBezTo>
                <a:lnTo>
                  <a:pt x="18046" y="9735"/>
                </a:lnTo>
                <a:cubicBezTo>
                  <a:pt x="19769" y="9735"/>
                  <a:pt x="21170" y="7694"/>
                  <a:pt x="21170" y="5184"/>
                </a:cubicBezTo>
                <a:cubicBezTo>
                  <a:pt x="21170" y="2674"/>
                  <a:pt x="19769" y="632"/>
                  <a:pt x="18046" y="632"/>
                </a:cubicBezTo>
                <a:lnTo>
                  <a:pt x="17280" y="632"/>
                </a:lnTo>
                <a:cubicBezTo>
                  <a:pt x="15985" y="632"/>
                  <a:pt x="14891" y="2123"/>
                  <a:pt x="14844" y="3957"/>
                </a:cubicBezTo>
                <a:cubicBezTo>
                  <a:pt x="14819" y="4905"/>
                  <a:pt x="15055" y="5804"/>
                  <a:pt x="15506" y="6488"/>
                </a:cubicBezTo>
                <a:cubicBezTo>
                  <a:pt x="15959" y="7173"/>
                  <a:pt x="16565" y="7550"/>
                  <a:pt x="17215" y="7550"/>
                </a:cubicBezTo>
                <a:cubicBezTo>
                  <a:pt x="17334" y="7550"/>
                  <a:pt x="17431" y="7690"/>
                  <a:pt x="17431" y="7864"/>
                </a:cubicBezTo>
                <a:cubicBezTo>
                  <a:pt x="17431" y="8037"/>
                  <a:pt x="17334" y="8178"/>
                  <a:pt x="17215" y="8178"/>
                </a:cubicBezTo>
                <a:lnTo>
                  <a:pt x="13823" y="8190"/>
                </a:lnTo>
                <a:cubicBezTo>
                  <a:pt x="13823" y="8190"/>
                  <a:pt x="13822" y="8190"/>
                  <a:pt x="13822" y="8190"/>
                </a:cubicBezTo>
                <a:cubicBezTo>
                  <a:pt x="13491" y="8190"/>
                  <a:pt x="13215" y="7832"/>
                  <a:pt x="13179" y="7357"/>
                </a:cubicBezTo>
                <a:cubicBezTo>
                  <a:pt x="13084" y="6103"/>
                  <a:pt x="12658" y="4972"/>
                  <a:pt x="11975" y="4179"/>
                </a:cubicBezTo>
                <a:cubicBezTo>
                  <a:pt x="11297" y="3388"/>
                  <a:pt x="10444" y="3029"/>
                  <a:pt x="9573" y="3172"/>
                </a:cubicBezTo>
                <a:cubicBezTo>
                  <a:pt x="8083" y="3415"/>
                  <a:pt x="6880" y="5165"/>
                  <a:pt x="6715" y="7336"/>
                </a:cubicBezTo>
                <a:cubicBezTo>
                  <a:pt x="6617" y="8605"/>
                  <a:pt x="6863" y="9846"/>
                  <a:pt x="7406" y="10835"/>
                </a:cubicBezTo>
                <a:cubicBezTo>
                  <a:pt x="7952" y="11827"/>
                  <a:pt x="8727" y="12451"/>
                  <a:pt x="9589" y="12587"/>
                </a:cubicBezTo>
                <a:cubicBezTo>
                  <a:pt x="9915" y="12639"/>
                  <a:pt x="10161" y="13041"/>
                  <a:pt x="10161" y="13523"/>
                </a:cubicBezTo>
                <a:cubicBezTo>
                  <a:pt x="10161" y="13988"/>
                  <a:pt x="9923" y="14390"/>
                  <a:pt x="9606" y="14454"/>
                </a:cubicBezTo>
                <a:cubicBezTo>
                  <a:pt x="8572" y="14672"/>
                  <a:pt x="7745" y="15876"/>
                  <a:pt x="7597" y="17381"/>
                </a:cubicBezTo>
                <a:cubicBezTo>
                  <a:pt x="7551" y="17842"/>
                  <a:pt x="7277" y="18189"/>
                  <a:pt x="6958" y="18189"/>
                </a:cubicBezTo>
                <a:lnTo>
                  <a:pt x="648" y="18189"/>
                </a:lnTo>
                <a:cubicBezTo>
                  <a:pt x="290" y="18189"/>
                  <a:pt x="0" y="17767"/>
                  <a:pt x="0" y="17245"/>
                </a:cubicBezTo>
                <a:lnTo>
                  <a:pt x="0" y="12426"/>
                </a:lnTo>
                <a:cubicBezTo>
                  <a:pt x="0" y="12252"/>
                  <a:pt x="96" y="12112"/>
                  <a:pt x="216" y="12112"/>
                </a:cubicBezTo>
                <a:cubicBezTo>
                  <a:pt x="335" y="12112"/>
                  <a:pt x="431" y="12252"/>
                  <a:pt x="431" y="12426"/>
                </a:cubicBezTo>
                <a:cubicBezTo>
                  <a:pt x="431" y="13408"/>
                  <a:pt x="720" y="14346"/>
                  <a:pt x="1225" y="15003"/>
                </a:cubicBezTo>
                <a:cubicBezTo>
                  <a:pt x="1735" y="15669"/>
                  <a:pt x="2393" y="15972"/>
                  <a:pt x="3077" y="15861"/>
                </a:cubicBezTo>
                <a:cubicBezTo>
                  <a:pt x="4165" y="15683"/>
                  <a:pt x="5042" y="14406"/>
                  <a:pt x="5163" y="12821"/>
                </a:cubicBezTo>
                <a:cubicBezTo>
                  <a:pt x="5239" y="11825"/>
                  <a:pt x="5029" y="10866"/>
                  <a:pt x="4573" y="10123"/>
                </a:cubicBezTo>
                <a:cubicBezTo>
                  <a:pt x="4122" y="9390"/>
                  <a:pt x="3478" y="8967"/>
                  <a:pt x="2804" y="8967"/>
                </a:cubicBezTo>
                <a:cubicBezTo>
                  <a:pt x="2055" y="8961"/>
                  <a:pt x="1351" y="8548"/>
                  <a:pt x="822" y="7778"/>
                </a:cubicBezTo>
                <a:cubicBezTo>
                  <a:pt x="298" y="7016"/>
                  <a:pt x="6" y="6002"/>
                  <a:pt x="0" y="4922"/>
                </a:cubicBezTo>
                <a:cubicBezTo>
                  <a:pt x="0" y="4920"/>
                  <a:pt x="0" y="4916"/>
                  <a:pt x="0" y="4914"/>
                </a:cubicBezTo>
                <a:lnTo>
                  <a:pt x="0" y="4891"/>
                </a:lnTo>
                <a:cubicBezTo>
                  <a:pt x="0" y="4889"/>
                  <a:pt x="0" y="4884"/>
                  <a:pt x="0" y="4882"/>
                </a:cubicBezTo>
                <a:cubicBezTo>
                  <a:pt x="12" y="2676"/>
                  <a:pt x="1216" y="819"/>
                  <a:pt x="2696" y="737"/>
                </a:cubicBezTo>
                <a:cubicBezTo>
                  <a:pt x="3467" y="695"/>
                  <a:pt x="4194" y="1099"/>
                  <a:pt x="4749" y="1878"/>
                </a:cubicBezTo>
                <a:cubicBezTo>
                  <a:pt x="5303" y="2657"/>
                  <a:pt x="5609" y="3702"/>
                  <a:pt x="5609" y="4820"/>
                </a:cubicBezTo>
                <a:cubicBezTo>
                  <a:pt x="5609" y="4993"/>
                  <a:pt x="5513" y="5134"/>
                  <a:pt x="5394" y="5134"/>
                </a:cubicBezTo>
                <a:cubicBezTo>
                  <a:pt x="5275" y="5134"/>
                  <a:pt x="5178" y="4993"/>
                  <a:pt x="5178" y="4820"/>
                </a:cubicBezTo>
                <a:cubicBezTo>
                  <a:pt x="5178" y="3873"/>
                  <a:pt x="4920" y="2988"/>
                  <a:pt x="4450" y="2330"/>
                </a:cubicBezTo>
                <a:cubicBezTo>
                  <a:pt x="3981" y="1673"/>
                  <a:pt x="3362" y="1329"/>
                  <a:pt x="2713" y="1365"/>
                </a:cubicBezTo>
                <a:cubicBezTo>
                  <a:pt x="1457" y="1434"/>
                  <a:pt x="436" y="3019"/>
                  <a:pt x="431" y="4901"/>
                </a:cubicBezTo>
                <a:cubicBezTo>
                  <a:pt x="433" y="5820"/>
                  <a:pt x="680" y="6683"/>
                  <a:pt x="1127" y="7330"/>
                </a:cubicBezTo>
                <a:cubicBezTo>
                  <a:pt x="1574" y="7979"/>
                  <a:pt x="2166" y="8335"/>
                  <a:pt x="2797" y="8335"/>
                </a:cubicBezTo>
                <a:cubicBezTo>
                  <a:pt x="2800" y="8335"/>
                  <a:pt x="2801" y="8335"/>
                  <a:pt x="2804" y="8335"/>
                </a:cubicBezTo>
                <a:cubicBezTo>
                  <a:pt x="3600" y="8335"/>
                  <a:pt x="4362" y="8831"/>
                  <a:pt x="4895" y="9698"/>
                </a:cubicBezTo>
                <a:cubicBezTo>
                  <a:pt x="5427" y="10562"/>
                  <a:pt x="5681" y="11724"/>
                  <a:pt x="5592" y="12884"/>
                </a:cubicBezTo>
                <a:cubicBezTo>
                  <a:pt x="5449" y="14758"/>
                  <a:pt x="4411" y="16270"/>
                  <a:pt x="3126" y="16479"/>
                </a:cubicBezTo>
                <a:cubicBezTo>
                  <a:pt x="2330" y="16609"/>
                  <a:pt x="1532" y="16238"/>
                  <a:pt x="937" y="15464"/>
                </a:cubicBezTo>
                <a:cubicBezTo>
                  <a:pt x="740" y="15206"/>
                  <a:pt x="571" y="14913"/>
                  <a:pt x="431" y="14593"/>
                </a:cubicBezTo>
                <a:lnTo>
                  <a:pt x="431" y="17239"/>
                </a:lnTo>
                <a:cubicBezTo>
                  <a:pt x="431" y="17413"/>
                  <a:pt x="529" y="17555"/>
                  <a:pt x="648" y="17555"/>
                </a:cubicBezTo>
                <a:lnTo>
                  <a:pt x="6958" y="17555"/>
                </a:lnTo>
                <a:cubicBezTo>
                  <a:pt x="7065" y="17555"/>
                  <a:pt x="7156" y="17442"/>
                  <a:pt x="7172" y="17285"/>
                </a:cubicBezTo>
                <a:cubicBezTo>
                  <a:pt x="7347" y="15503"/>
                  <a:pt x="8324" y="14082"/>
                  <a:pt x="9546" y="13824"/>
                </a:cubicBezTo>
                <a:cubicBezTo>
                  <a:pt x="9652" y="13801"/>
                  <a:pt x="9731" y="13669"/>
                  <a:pt x="9731" y="13514"/>
                </a:cubicBezTo>
                <a:cubicBezTo>
                  <a:pt x="9731" y="13353"/>
                  <a:pt x="9651" y="13219"/>
                  <a:pt x="9543" y="13202"/>
                </a:cubicBezTo>
                <a:cubicBezTo>
                  <a:pt x="8567" y="13045"/>
                  <a:pt x="7689" y="12342"/>
                  <a:pt x="7071" y="11218"/>
                </a:cubicBezTo>
                <a:cubicBezTo>
                  <a:pt x="6456" y="10098"/>
                  <a:pt x="6177" y="8691"/>
                  <a:pt x="6288" y="7257"/>
                </a:cubicBezTo>
                <a:cubicBezTo>
                  <a:pt x="6476" y="4797"/>
                  <a:pt x="7839" y="2812"/>
                  <a:pt x="9527" y="2537"/>
                </a:cubicBezTo>
                <a:cubicBezTo>
                  <a:pt x="10510" y="2376"/>
                  <a:pt x="11478" y="2782"/>
                  <a:pt x="12247" y="3679"/>
                </a:cubicBezTo>
                <a:cubicBezTo>
                  <a:pt x="13018" y="4579"/>
                  <a:pt x="13503" y="5858"/>
                  <a:pt x="13609" y="7280"/>
                </a:cubicBezTo>
                <a:cubicBezTo>
                  <a:pt x="13621" y="7437"/>
                  <a:pt x="13713" y="7554"/>
                  <a:pt x="13823" y="7554"/>
                </a:cubicBezTo>
                <a:cubicBezTo>
                  <a:pt x="13823" y="7554"/>
                  <a:pt x="13823" y="7554"/>
                  <a:pt x="13823" y="7554"/>
                </a:cubicBezTo>
                <a:lnTo>
                  <a:pt x="15726" y="7548"/>
                </a:lnTo>
                <a:cubicBezTo>
                  <a:pt x="15535" y="7372"/>
                  <a:pt x="15357" y="7160"/>
                  <a:pt x="15196" y="6917"/>
                </a:cubicBezTo>
                <a:cubicBezTo>
                  <a:pt x="14663" y="6109"/>
                  <a:pt x="14384" y="5048"/>
                  <a:pt x="14412" y="3928"/>
                </a:cubicBezTo>
                <a:cubicBezTo>
                  <a:pt x="14469" y="1761"/>
                  <a:pt x="15755" y="0"/>
                  <a:pt x="17278" y="0"/>
                </a:cubicBezTo>
                <a:lnTo>
                  <a:pt x="18044" y="0"/>
                </a:lnTo>
                <a:cubicBezTo>
                  <a:pt x="20005" y="0"/>
                  <a:pt x="21600" y="2324"/>
                  <a:pt x="21600" y="5180"/>
                </a:cubicBezTo>
                <a:cubicBezTo>
                  <a:pt x="21600" y="8035"/>
                  <a:pt x="20005" y="10359"/>
                  <a:pt x="18044" y="10359"/>
                </a:cubicBezTo>
                <a:lnTo>
                  <a:pt x="16483" y="10359"/>
                </a:lnTo>
                <a:cubicBezTo>
                  <a:pt x="16703" y="10560"/>
                  <a:pt x="16906" y="10807"/>
                  <a:pt x="17083" y="11096"/>
                </a:cubicBezTo>
                <a:cubicBezTo>
                  <a:pt x="17615" y="11961"/>
                  <a:pt x="17868" y="13123"/>
                  <a:pt x="17780" y="14283"/>
                </a:cubicBezTo>
                <a:cubicBezTo>
                  <a:pt x="17636" y="16157"/>
                  <a:pt x="16598" y="17668"/>
                  <a:pt x="15312" y="17878"/>
                </a:cubicBezTo>
                <a:cubicBezTo>
                  <a:pt x="14516" y="18007"/>
                  <a:pt x="13718" y="17637"/>
                  <a:pt x="13125" y="16862"/>
                </a:cubicBezTo>
                <a:cubicBezTo>
                  <a:pt x="12928" y="16605"/>
                  <a:pt x="12758" y="16311"/>
                  <a:pt x="12619" y="15991"/>
                </a:cubicBezTo>
                <a:lnTo>
                  <a:pt x="12619" y="17725"/>
                </a:lnTo>
                <a:cubicBezTo>
                  <a:pt x="12619" y="19862"/>
                  <a:pt x="11426" y="21600"/>
                  <a:pt x="9961" y="21600"/>
                </a:cubicBezTo>
                <a:close/>
              </a:path>
            </a:pathLst>
          </a:custGeom>
          <a:solidFill>
            <a:schemeClr val="bg2">
              <a:alpha val="26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E29F536E-1E2B-42C8-A6CB-BFE7F554FF00}"/>
              </a:ext>
            </a:extLst>
          </p:cNvPr>
          <p:cNvSpPr/>
          <p:nvPr/>
        </p:nvSpPr>
        <p:spPr>
          <a:xfrm>
            <a:off x="3756662" y="2578699"/>
            <a:ext cx="1240602" cy="1240601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8C0D4237-5D3C-4604-9E84-CB289A9A2CBD}"/>
              </a:ext>
            </a:extLst>
          </p:cNvPr>
          <p:cNvSpPr/>
          <p:nvPr/>
        </p:nvSpPr>
        <p:spPr>
          <a:xfrm>
            <a:off x="3951215" y="4297249"/>
            <a:ext cx="844360" cy="844360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AB685C7C-6388-46B2-AC9C-37A40FC3740F}"/>
              </a:ext>
            </a:extLst>
          </p:cNvPr>
          <p:cNvSpPr/>
          <p:nvPr/>
        </p:nvSpPr>
        <p:spPr>
          <a:xfrm>
            <a:off x="2329941" y="2286869"/>
            <a:ext cx="844360" cy="844360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2755930F-1E61-4B9D-BC0E-D5CD8405C2FD}"/>
              </a:ext>
            </a:extLst>
          </p:cNvPr>
          <p:cNvSpPr/>
          <p:nvPr/>
        </p:nvSpPr>
        <p:spPr>
          <a:xfrm>
            <a:off x="2329941" y="3454186"/>
            <a:ext cx="844360" cy="8443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16034B43-B47A-4C3E-8723-7624D546CA18}"/>
              </a:ext>
            </a:extLst>
          </p:cNvPr>
          <p:cNvSpPr/>
          <p:nvPr/>
        </p:nvSpPr>
        <p:spPr>
          <a:xfrm>
            <a:off x="5572489" y="2189593"/>
            <a:ext cx="844360" cy="844360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7A439913-5A5E-4D3E-9A4B-0DE49B52C122}"/>
              </a:ext>
            </a:extLst>
          </p:cNvPr>
          <p:cNvSpPr/>
          <p:nvPr/>
        </p:nvSpPr>
        <p:spPr>
          <a:xfrm>
            <a:off x="5086107" y="3681165"/>
            <a:ext cx="844360" cy="84436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5" name="Freeform 305">
            <a:extLst>
              <a:ext uri="{FF2B5EF4-FFF2-40B4-BE49-F238E27FC236}">
                <a16:creationId xmlns:a16="http://schemas.microsoft.com/office/drawing/2014/main" id="{1FBBE45A-5A49-4E1E-BB03-673A00633719}"/>
              </a:ext>
            </a:extLst>
          </p:cNvPr>
          <p:cNvSpPr/>
          <p:nvPr/>
        </p:nvSpPr>
        <p:spPr>
          <a:xfrm>
            <a:off x="3945062" y="2867269"/>
            <a:ext cx="856664" cy="67369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6" name="Freeform 310">
            <a:extLst>
              <a:ext uri="{FF2B5EF4-FFF2-40B4-BE49-F238E27FC236}">
                <a16:creationId xmlns:a16="http://schemas.microsoft.com/office/drawing/2014/main" id="{AFACCB2C-75A5-4AB2-A1D9-59981CF77AA2}"/>
              </a:ext>
            </a:extLst>
          </p:cNvPr>
          <p:cNvSpPr/>
          <p:nvPr/>
        </p:nvSpPr>
        <p:spPr>
          <a:xfrm>
            <a:off x="5342718" y="3787320"/>
            <a:ext cx="327910" cy="632049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7" name="Freeform 332">
            <a:extLst>
              <a:ext uri="{FF2B5EF4-FFF2-40B4-BE49-F238E27FC236}">
                <a16:creationId xmlns:a16="http://schemas.microsoft.com/office/drawing/2014/main" id="{13F36128-426F-4CC4-8BB6-DA1536AD291E}"/>
              </a:ext>
            </a:extLst>
          </p:cNvPr>
          <p:cNvSpPr/>
          <p:nvPr/>
        </p:nvSpPr>
        <p:spPr>
          <a:xfrm>
            <a:off x="5739021" y="2403969"/>
            <a:ext cx="511294" cy="415605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9" name="Freeform 459">
            <a:extLst>
              <a:ext uri="{FF2B5EF4-FFF2-40B4-BE49-F238E27FC236}">
                <a16:creationId xmlns:a16="http://schemas.microsoft.com/office/drawing/2014/main" id="{D8F800A4-5BAB-4B8A-B85C-BCA640FD451E}"/>
              </a:ext>
            </a:extLst>
          </p:cNvPr>
          <p:cNvSpPr/>
          <p:nvPr/>
        </p:nvSpPr>
        <p:spPr>
          <a:xfrm>
            <a:off x="4148136" y="4483500"/>
            <a:ext cx="450517" cy="430926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0" name="Freeform 132">
            <a:extLst>
              <a:ext uri="{FF2B5EF4-FFF2-40B4-BE49-F238E27FC236}">
                <a16:creationId xmlns:a16="http://schemas.microsoft.com/office/drawing/2014/main" id="{45040470-B4B1-4D7B-81DC-538D8FC83D60}"/>
              </a:ext>
            </a:extLst>
          </p:cNvPr>
          <p:cNvSpPr/>
          <p:nvPr/>
        </p:nvSpPr>
        <p:spPr>
          <a:xfrm>
            <a:off x="2570112" y="3636498"/>
            <a:ext cx="375913" cy="488686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 480">
            <a:extLst>
              <a:ext uri="{FF2B5EF4-FFF2-40B4-BE49-F238E27FC236}">
                <a16:creationId xmlns:a16="http://schemas.microsoft.com/office/drawing/2014/main" id="{DB17A481-E9AC-4E37-B90E-9285D247600B}"/>
              </a:ext>
            </a:extLst>
          </p:cNvPr>
          <p:cNvSpPr/>
          <p:nvPr/>
        </p:nvSpPr>
        <p:spPr>
          <a:xfrm>
            <a:off x="2521317" y="2533690"/>
            <a:ext cx="424708" cy="424584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Freeform 480">
            <a:extLst>
              <a:ext uri="{FF2B5EF4-FFF2-40B4-BE49-F238E27FC236}">
                <a16:creationId xmlns:a16="http://schemas.microsoft.com/office/drawing/2014/main" id="{8CAB551C-139A-4345-B52D-A0AE48FC1F27}"/>
              </a:ext>
            </a:extLst>
          </p:cNvPr>
          <p:cNvSpPr/>
          <p:nvPr/>
        </p:nvSpPr>
        <p:spPr>
          <a:xfrm>
            <a:off x="276813" y="3118240"/>
            <a:ext cx="249977" cy="249904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47518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Network Diagram – Slide Template</vt:lpstr>
      <vt:lpstr>Infographic Network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Network Diagram</dc:title>
  <dc:creator>PresentationGO.com</dc:creator>
  <dc:description>© Copyright PresentationGO.com</dc:description>
  <dcterms:created xsi:type="dcterms:W3CDTF">2014-11-26T05:14:11Z</dcterms:created>
  <dcterms:modified xsi:type="dcterms:W3CDTF">2019-08-12T17:07:48Z</dcterms:modified>
  <cp:category>Charts &amp; Diagrams</cp:category>
</cp:coreProperties>
</file>