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Nonagon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731335"/>
            <a:ext cx="2194560" cy="736782"/>
            <a:chOff x="8921977" y="1435947"/>
            <a:chExt cx="2926080" cy="9823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533021"/>
            <a:ext cx="2194560" cy="736782"/>
            <a:chOff x="8921977" y="4042608"/>
            <a:chExt cx="2926080" cy="9823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330492"/>
            <a:ext cx="2194560" cy="736782"/>
            <a:chOff x="332936" y="2596988"/>
            <a:chExt cx="2926080" cy="9823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132178"/>
            <a:ext cx="2194560" cy="736782"/>
            <a:chOff x="332936" y="4621560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2127961"/>
            <a:ext cx="2194560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2528805"/>
            <a:ext cx="2194560" cy="736782"/>
            <a:chOff x="8921977" y="1435947"/>
            <a:chExt cx="2926080" cy="98237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F36F1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6695611" y="2929648"/>
            <a:ext cx="2194560" cy="736782"/>
            <a:chOff x="8921977" y="1435947"/>
            <a:chExt cx="2926080" cy="98237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253830" y="1727118"/>
            <a:ext cx="2194560" cy="736782"/>
            <a:chOff x="8921977" y="1435947"/>
            <a:chExt cx="2926080" cy="98237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CB11360-029F-4C36-B220-036DEA0F0077}"/>
              </a:ext>
            </a:extLst>
          </p:cNvPr>
          <p:cNvGrpSpPr/>
          <p:nvPr/>
        </p:nvGrpSpPr>
        <p:grpSpPr>
          <a:xfrm>
            <a:off x="253830" y="4933863"/>
            <a:ext cx="2194560" cy="736782"/>
            <a:chOff x="332936" y="4621560"/>
            <a:chExt cx="2926080" cy="982377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53C5BF-A755-4BFC-8947-F47AFAD4D67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197B0BF-C9E4-4DA2-B8D2-FFBF0F6689A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A1F24F54-24AF-4B99-8077-7D5224850D32}"/>
              </a:ext>
            </a:extLst>
          </p:cNvPr>
          <p:cNvSpPr/>
          <p:nvPr/>
        </p:nvSpPr>
        <p:spPr>
          <a:xfrm>
            <a:off x="3505198" y="2552801"/>
            <a:ext cx="2133604" cy="2102622"/>
          </a:xfrm>
          <a:custGeom>
            <a:avLst/>
            <a:gdLst>
              <a:gd name="connsiteX0" fmla="*/ 1424017 w 2844805"/>
              <a:gd name="connsiteY0" fmla="*/ 0 h 2803496"/>
              <a:gd name="connsiteX1" fmla="*/ 2349993 w 2844805"/>
              <a:gd name="connsiteY1" fmla="*/ 338170 h 2803496"/>
              <a:gd name="connsiteX2" fmla="*/ 2350997 w 2844805"/>
              <a:gd name="connsiteY2" fmla="*/ 339349 h 2803496"/>
              <a:gd name="connsiteX3" fmla="*/ 2844805 w 2844805"/>
              <a:gd name="connsiteY3" fmla="*/ 1193981 h 2803496"/>
              <a:gd name="connsiteX4" fmla="*/ 2674229 w 2844805"/>
              <a:gd name="connsiteY4" fmla="*/ 2163676 h 2803496"/>
              <a:gd name="connsiteX5" fmla="*/ 2673595 w 2844805"/>
              <a:gd name="connsiteY5" fmla="*/ 2164411 h 2803496"/>
              <a:gd name="connsiteX6" fmla="*/ 1915757 w 2844805"/>
              <a:gd name="connsiteY6" fmla="*/ 2798573 h 2803496"/>
              <a:gd name="connsiteX7" fmla="*/ 1926590 w 2844805"/>
              <a:gd name="connsiteY7" fmla="*/ 2798134 h 2803496"/>
              <a:gd name="connsiteX8" fmla="*/ 1915402 w 2844805"/>
              <a:gd name="connsiteY8" fmla="*/ 2799871 h 2803496"/>
              <a:gd name="connsiteX9" fmla="*/ 925993 w 2844805"/>
              <a:gd name="connsiteY9" fmla="*/ 2799871 h 2803496"/>
              <a:gd name="connsiteX10" fmla="*/ 930058 w 2844805"/>
              <a:gd name="connsiteY10" fmla="*/ 2803496 h 2803496"/>
              <a:gd name="connsiteX11" fmla="*/ 924028 w 2844805"/>
              <a:gd name="connsiteY11" fmla="*/ 2799872 h 2803496"/>
              <a:gd name="connsiteX12" fmla="*/ 171398 w 2844805"/>
              <a:gd name="connsiteY12" fmla="*/ 2167445 h 2803496"/>
              <a:gd name="connsiteX13" fmla="*/ 170777 w 2844805"/>
              <a:gd name="connsiteY13" fmla="*/ 2165680 h 2803496"/>
              <a:gd name="connsiteX14" fmla="*/ 0 w 2844805"/>
              <a:gd name="connsiteY14" fmla="*/ 1194715 h 2803496"/>
              <a:gd name="connsiteX15" fmla="*/ 937 w 2844805"/>
              <a:gd name="connsiteY15" fmla="*/ 1192140 h 2803496"/>
              <a:gd name="connsiteX16" fmla="*/ 489597 w 2844805"/>
              <a:gd name="connsiteY16" fmla="*/ 340899 h 2803496"/>
              <a:gd name="connsiteX17" fmla="*/ 491851 w 2844805"/>
              <a:gd name="connsiteY17" fmla="*/ 339564 h 2803496"/>
              <a:gd name="connsiteX18" fmla="*/ 1420936 w 2844805"/>
              <a:gd name="connsiteY18" fmla="*/ 252 h 28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805" h="2803496">
                <a:moveTo>
                  <a:pt x="1424017" y="0"/>
                </a:moveTo>
                <a:lnTo>
                  <a:pt x="2349993" y="338170"/>
                </a:lnTo>
                <a:lnTo>
                  <a:pt x="2350997" y="339349"/>
                </a:lnTo>
                <a:lnTo>
                  <a:pt x="2844805" y="1193981"/>
                </a:lnTo>
                <a:lnTo>
                  <a:pt x="2674229" y="2163676"/>
                </a:lnTo>
                <a:lnTo>
                  <a:pt x="2673595" y="2164411"/>
                </a:lnTo>
                <a:lnTo>
                  <a:pt x="1915757" y="2798573"/>
                </a:lnTo>
                <a:lnTo>
                  <a:pt x="1926590" y="2798134"/>
                </a:lnTo>
                <a:lnTo>
                  <a:pt x="1915402" y="2799871"/>
                </a:lnTo>
                <a:lnTo>
                  <a:pt x="925993" y="2799871"/>
                </a:lnTo>
                <a:lnTo>
                  <a:pt x="930058" y="2803496"/>
                </a:lnTo>
                <a:lnTo>
                  <a:pt x="924028" y="2799872"/>
                </a:lnTo>
                <a:lnTo>
                  <a:pt x="171398" y="2167445"/>
                </a:lnTo>
                <a:lnTo>
                  <a:pt x="170777" y="2165680"/>
                </a:lnTo>
                <a:lnTo>
                  <a:pt x="0" y="1194715"/>
                </a:lnTo>
                <a:lnTo>
                  <a:pt x="937" y="1192140"/>
                </a:lnTo>
                <a:lnTo>
                  <a:pt x="489597" y="340899"/>
                </a:lnTo>
                <a:lnTo>
                  <a:pt x="491851" y="339564"/>
                </a:lnTo>
                <a:lnTo>
                  <a:pt x="1420936" y="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C33CCDED-4E9F-41B6-AC73-DD2074C76551}"/>
              </a:ext>
            </a:extLst>
          </p:cNvPr>
          <p:cNvSpPr/>
          <p:nvPr/>
        </p:nvSpPr>
        <p:spPr>
          <a:xfrm>
            <a:off x="4166994" y="3204987"/>
            <a:ext cx="810012" cy="798250"/>
          </a:xfrm>
          <a:custGeom>
            <a:avLst/>
            <a:gdLst>
              <a:gd name="connsiteX0" fmla="*/ 1424017 w 2844805"/>
              <a:gd name="connsiteY0" fmla="*/ 0 h 2803496"/>
              <a:gd name="connsiteX1" fmla="*/ 2349993 w 2844805"/>
              <a:gd name="connsiteY1" fmla="*/ 338170 h 2803496"/>
              <a:gd name="connsiteX2" fmla="*/ 2350997 w 2844805"/>
              <a:gd name="connsiteY2" fmla="*/ 339349 h 2803496"/>
              <a:gd name="connsiteX3" fmla="*/ 2844805 w 2844805"/>
              <a:gd name="connsiteY3" fmla="*/ 1193981 h 2803496"/>
              <a:gd name="connsiteX4" fmla="*/ 2674229 w 2844805"/>
              <a:gd name="connsiteY4" fmla="*/ 2163676 h 2803496"/>
              <a:gd name="connsiteX5" fmla="*/ 2673595 w 2844805"/>
              <a:gd name="connsiteY5" fmla="*/ 2164411 h 2803496"/>
              <a:gd name="connsiteX6" fmla="*/ 1915757 w 2844805"/>
              <a:gd name="connsiteY6" fmla="*/ 2798573 h 2803496"/>
              <a:gd name="connsiteX7" fmla="*/ 1926590 w 2844805"/>
              <a:gd name="connsiteY7" fmla="*/ 2798134 h 2803496"/>
              <a:gd name="connsiteX8" fmla="*/ 1915402 w 2844805"/>
              <a:gd name="connsiteY8" fmla="*/ 2799871 h 2803496"/>
              <a:gd name="connsiteX9" fmla="*/ 925993 w 2844805"/>
              <a:gd name="connsiteY9" fmla="*/ 2799871 h 2803496"/>
              <a:gd name="connsiteX10" fmla="*/ 930058 w 2844805"/>
              <a:gd name="connsiteY10" fmla="*/ 2803496 h 2803496"/>
              <a:gd name="connsiteX11" fmla="*/ 924028 w 2844805"/>
              <a:gd name="connsiteY11" fmla="*/ 2799872 h 2803496"/>
              <a:gd name="connsiteX12" fmla="*/ 171398 w 2844805"/>
              <a:gd name="connsiteY12" fmla="*/ 2167445 h 2803496"/>
              <a:gd name="connsiteX13" fmla="*/ 170777 w 2844805"/>
              <a:gd name="connsiteY13" fmla="*/ 2165680 h 2803496"/>
              <a:gd name="connsiteX14" fmla="*/ 0 w 2844805"/>
              <a:gd name="connsiteY14" fmla="*/ 1194715 h 2803496"/>
              <a:gd name="connsiteX15" fmla="*/ 937 w 2844805"/>
              <a:gd name="connsiteY15" fmla="*/ 1192140 h 2803496"/>
              <a:gd name="connsiteX16" fmla="*/ 489597 w 2844805"/>
              <a:gd name="connsiteY16" fmla="*/ 340899 h 2803496"/>
              <a:gd name="connsiteX17" fmla="*/ 491851 w 2844805"/>
              <a:gd name="connsiteY17" fmla="*/ 339564 h 2803496"/>
              <a:gd name="connsiteX18" fmla="*/ 1420936 w 2844805"/>
              <a:gd name="connsiteY18" fmla="*/ 252 h 28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805" h="2803496">
                <a:moveTo>
                  <a:pt x="1424017" y="0"/>
                </a:moveTo>
                <a:lnTo>
                  <a:pt x="2349993" y="338170"/>
                </a:lnTo>
                <a:lnTo>
                  <a:pt x="2350997" y="339349"/>
                </a:lnTo>
                <a:lnTo>
                  <a:pt x="2844805" y="1193981"/>
                </a:lnTo>
                <a:lnTo>
                  <a:pt x="2674229" y="2163676"/>
                </a:lnTo>
                <a:lnTo>
                  <a:pt x="2673595" y="2164411"/>
                </a:lnTo>
                <a:lnTo>
                  <a:pt x="1915757" y="2798573"/>
                </a:lnTo>
                <a:lnTo>
                  <a:pt x="1926590" y="2798134"/>
                </a:lnTo>
                <a:lnTo>
                  <a:pt x="1915402" y="2799871"/>
                </a:lnTo>
                <a:lnTo>
                  <a:pt x="925993" y="2799871"/>
                </a:lnTo>
                <a:lnTo>
                  <a:pt x="930058" y="2803496"/>
                </a:lnTo>
                <a:lnTo>
                  <a:pt x="924028" y="2799872"/>
                </a:lnTo>
                <a:lnTo>
                  <a:pt x="171398" y="2167445"/>
                </a:lnTo>
                <a:lnTo>
                  <a:pt x="170777" y="2165680"/>
                </a:lnTo>
                <a:lnTo>
                  <a:pt x="0" y="1194715"/>
                </a:lnTo>
                <a:lnTo>
                  <a:pt x="937" y="1192140"/>
                </a:lnTo>
                <a:lnTo>
                  <a:pt x="489597" y="340899"/>
                </a:lnTo>
                <a:lnTo>
                  <a:pt x="491851" y="339564"/>
                </a:lnTo>
                <a:lnTo>
                  <a:pt x="1420936" y="252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457D8DF7-C9E5-4BCA-B785-FFBDB588E1BF}"/>
              </a:ext>
            </a:extLst>
          </p:cNvPr>
          <p:cNvCxnSpPr>
            <a:cxnSpLocks/>
            <a:stCxn id="167" idx="3"/>
            <a:endCxn id="149" idx="17"/>
          </p:cNvCxnSpPr>
          <p:nvPr/>
        </p:nvCxnSpPr>
        <p:spPr>
          <a:xfrm>
            <a:off x="3920953" y="2860007"/>
            <a:ext cx="386088" cy="44166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00116C97-1889-45B2-8A0F-3E0323195FCF}"/>
              </a:ext>
            </a:extLst>
          </p:cNvPr>
          <p:cNvCxnSpPr>
            <a:cxnSpLocks/>
            <a:stCxn id="159" idx="3"/>
            <a:endCxn id="149" idx="0"/>
          </p:cNvCxnSpPr>
          <p:nvPr/>
        </p:nvCxnSpPr>
        <p:spPr>
          <a:xfrm flipH="1">
            <a:off x="4572460" y="2622079"/>
            <a:ext cx="1646" cy="58290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A1D75DA4-D2D6-4B07-92C5-22B294A76E6E}"/>
              </a:ext>
            </a:extLst>
          </p:cNvPr>
          <p:cNvCxnSpPr>
            <a:cxnSpLocks/>
            <a:stCxn id="160" idx="4"/>
            <a:endCxn id="149" idx="2"/>
          </p:cNvCxnSpPr>
          <p:nvPr/>
        </p:nvCxnSpPr>
        <p:spPr>
          <a:xfrm flipH="1">
            <a:off x="4836402" y="2859855"/>
            <a:ext cx="387225" cy="44175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8BD947C-E30A-4B88-AFA6-9BB73C400114}"/>
              </a:ext>
            </a:extLst>
          </p:cNvPr>
          <p:cNvCxnSpPr>
            <a:cxnSpLocks/>
            <a:endCxn id="149" idx="3"/>
          </p:cNvCxnSpPr>
          <p:nvPr/>
        </p:nvCxnSpPr>
        <p:spPr>
          <a:xfrm flipH="1">
            <a:off x="4977006" y="3460115"/>
            <a:ext cx="608606" cy="8483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949F175-FD21-47F5-8651-8F8355F40189}"/>
              </a:ext>
            </a:extLst>
          </p:cNvPr>
          <p:cNvCxnSpPr>
            <a:cxnSpLocks/>
            <a:stCxn id="162" idx="3"/>
            <a:endCxn id="149" idx="5"/>
          </p:cNvCxnSpPr>
          <p:nvPr/>
        </p:nvCxnSpPr>
        <p:spPr>
          <a:xfrm flipH="1" flipV="1">
            <a:off x="4928257" y="3821268"/>
            <a:ext cx="521410" cy="31738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8BE6CD13-B18D-4F20-B01D-B306A67A04B8}"/>
              </a:ext>
            </a:extLst>
          </p:cNvPr>
          <p:cNvCxnSpPr>
            <a:cxnSpLocks/>
            <a:stCxn id="163" idx="3"/>
            <a:endCxn id="149" idx="6"/>
          </p:cNvCxnSpPr>
          <p:nvPr/>
        </p:nvCxnSpPr>
        <p:spPr>
          <a:xfrm flipH="1" flipV="1">
            <a:off x="4712475" y="4001835"/>
            <a:ext cx="205937" cy="58207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AE150442-BAC2-4095-98E2-38EE56EB6AD9}"/>
              </a:ext>
            </a:extLst>
          </p:cNvPr>
          <p:cNvCxnSpPr>
            <a:cxnSpLocks/>
            <a:stCxn id="164" idx="3"/>
            <a:endCxn id="149" idx="9"/>
          </p:cNvCxnSpPr>
          <p:nvPr/>
        </p:nvCxnSpPr>
        <p:spPr>
          <a:xfrm flipV="1">
            <a:off x="4223772" y="4002205"/>
            <a:ext cx="206884" cy="58170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090B1A36-D3A4-48C3-A1B9-2721DC5ABBE9}"/>
              </a:ext>
            </a:extLst>
          </p:cNvPr>
          <p:cNvCxnSpPr>
            <a:cxnSpLocks/>
            <a:stCxn id="165" idx="3"/>
            <a:endCxn id="149" idx="12"/>
          </p:cNvCxnSpPr>
          <p:nvPr/>
        </p:nvCxnSpPr>
        <p:spPr>
          <a:xfrm flipV="1">
            <a:off x="3695981" y="3822131"/>
            <a:ext cx="519815" cy="31740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797CB844-EFB2-42C5-9BD9-EC8D8A91C3A1}"/>
              </a:ext>
            </a:extLst>
          </p:cNvPr>
          <p:cNvCxnSpPr>
            <a:cxnSpLocks/>
            <a:endCxn id="149" idx="14"/>
          </p:cNvCxnSpPr>
          <p:nvPr/>
        </p:nvCxnSpPr>
        <p:spPr>
          <a:xfrm>
            <a:off x="3574271" y="3468814"/>
            <a:ext cx="592723" cy="7634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E056A3EF-1BD7-450B-8ADD-5C5B53459139}"/>
              </a:ext>
            </a:extLst>
          </p:cNvPr>
          <p:cNvGrpSpPr/>
          <p:nvPr/>
        </p:nvGrpSpPr>
        <p:grpSpPr>
          <a:xfrm>
            <a:off x="3038858" y="2095510"/>
            <a:ext cx="3066284" cy="3017204"/>
            <a:chOff x="3038858" y="2095510"/>
            <a:chExt cx="3066284" cy="3017204"/>
          </a:xfrm>
        </p:grpSpPr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74E1A492-F15E-4A12-B537-9734A0D303C6}"/>
                </a:ext>
              </a:extLst>
            </p:cNvPr>
            <p:cNvSpPr/>
            <p:nvPr/>
          </p:nvSpPr>
          <p:spPr>
            <a:xfrm>
              <a:off x="3574271" y="2095510"/>
              <a:ext cx="1650852" cy="764323"/>
            </a:xfrm>
            <a:custGeom>
              <a:avLst/>
              <a:gdLst>
                <a:gd name="connsiteX0" fmla="*/ 13082 w 21600"/>
                <a:gd name="connsiteY0" fmla="*/ 0 h 21600"/>
                <a:gd name="connsiteX1" fmla="*/ 17087 w 21600"/>
                <a:gd name="connsiteY1" fmla="*/ 10320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0 w 21600"/>
                <a:gd name="connsiteY4" fmla="*/ 10235 h 21600"/>
                <a:gd name="connsiteX5" fmla="*/ 13082 w 21600"/>
                <a:gd name="connsiteY5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0 w 21600"/>
                <a:gd name="connsiteY4" fmla="*/ 10235 h 21600"/>
                <a:gd name="connsiteX5" fmla="*/ 13082 w 21600"/>
                <a:gd name="connsiteY5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5764 w 21600"/>
                <a:gd name="connsiteY4" fmla="*/ 12329 h 21600"/>
                <a:gd name="connsiteX5" fmla="*/ 0 w 21600"/>
                <a:gd name="connsiteY5" fmla="*/ 10235 h 21600"/>
                <a:gd name="connsiteX6" fmla="*/ 13082 w 21600"/>
                <a:gd name="connsiteY6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5390 w 21600"/>
                <a:gd name="connsiteY4" fmla="*/ 14213 h 21600"/>
                <a:gd name="connsiteX5" fmla="*/ 0 w 21600"/>
                <a:gd name="connsiteY5" fmla="*/ 10235 h 21600"/>
                <a:gd name="connsiteX6" fmla="*/ 13082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13082" y="0"/>
                  </a:moveTo>
                  <a:lnTo>
                    <a:pt x="18018" y="8937"/>
                  </a:lnTo>
                  <a:lnTo>
                    <a:pt x="21600" y="21600"/>
                  </a:lnTo>
                  <a:lnTo>
                    <a:pt x="13082" y="14881"/>
                  </a:lnTo>
                  <a:lnTo>
                    <a:pt x="5390" y="14213"/>
                  </a:lnTo>
                  <a:lnTo>
                    <a:pt x="0" y="10235"/>
                  </a:lnTo>
                  <a:lnTo>
                    <a:pt x="13082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98E7A1F8-73C6-4B78-819F-8D7A73D7BA8A}"/>
                </a:ext>
              </a:extLst>
            </p:cNvPr>
            <p:cNvSpPr/>
            <p:nvPr/>
          </p:nvSpPr>
          <p:spPr>
            <a:xfrm>
              <a:off x="4572620" y="2095510"/>
              <a:ext cx="1081727" cy="1364605"/>
            </a:xfrm>
            <a:custGeom>
              <a:avLst/>
              <a:gdLst>
                <a:gd name="connsiteX0" fmla="*/ 0 w 23215"/>
                <a:gd name="connsiteY0" fmla="*/ 0 h 21606"/>
                <a:gd name="connsiteX1" fmla="*/ 21600 w 23215"/>
                <a:gd name="connsiteY1" fmla="*/ 5734 h 21606"/>
                <a:gd name="connsiteX2" fmla="*/ 21639 w 23215"/>
                <a:gd name="connsiteY2" fmla="*/ 13461 h 21606"/>
                <a:gd name="connsiteX3" fmla="*/ 21552 w 23215"/>
                <a:gd name="connsiteY3" fmla="*/ 21600 h 21606"/>
                <a:gd name="connsiteX4" fmla="*/ 14064 w 23215"/>
                <a:gd name="connsiteY4" fmla="*/ 12102 h 21606"/>
                <a:gd name="connsiteX5" fmla="*/ 0 w 23215"/>
                <a:gd name="connsiteY5" fmla="*/ 0 h 21606"/>
                <a:gd name="connsiteX0" fmla="*/ 0 w 22134"/>
                <a:gd name="connsiteY0" fmla="*/ 0 h 21606"/>
                <a:gd name="connsiteX1" fmla="*/ 21600 w 22134"/>
                <a:gd name="connsiteY1" fmla="*/ 5734 h 21606"/>
                <a:gd name="connsiteX2" fmla="*/ 21639 w 22134"/>
                <a:gd name="connsiteY2" fmla="*/ 13461 h 21606"/>
                <a:gd name="connsiteX3" fmla="*/ 21552 w 22134"/>
                <a:gd name="connsiteY3" fmla="*/ 21600 h 21606"/>
                <a:gd name="connsiteX4" fmla="*/ 14064 w 22134"/>
                <a:gd name="connsiteY4" fmla="*/ 12102 h 21606"/>
                <a:gd name="connsiteX5" fmla="*/ 0 w 22134"/>
                <a:gd name="connsiteY5" fmla="*/ 0 h 21606"/>
                <a:gd name="connsiteX0" fmla="*/ 0 w 23369"/>
                <a:gd name="connsiteY0" fmla="*/ 0 h 21606"/>
                <a:gd name="connsiteX1" fmla="*/ 21600 w 23369"/>
                <a:gd name="connsiteY1" fmla="*/ 5734 h 21606"/>
                <a:gd name="connsiteX2" fmla="*/ 23369 w 23369"/>
                <a:gd name="connsiteY2" fmla="*/ 13461 h 21606"/>
                <a:gd name="connsiteX3" fmla="*/ 21552 w 23369"/>
                <a:gd name="connsiteY3" fmla="*/ 21600 h 21606"/>
                <a:gd name="connsiteX4" fmla="*/ 14064 w 23369"/>
                <a:gd name="connsiteY4" fmla="*/ 12102 h 21606"/>
                <a:gd name="connsiteX5" fmla="*/ 0 w 23369"/>
                <a:gd name="connsiteY5" fmla="*/ 0 h 21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69" h="21606" extrusionOk="0">
                  <a:moveTo>
                    <a:pt x="0" y="0"/>
                  </a:moveTo>
                  <a:lnTo>
                    <a:pt x="21600" y="5734"/>
                  </a:lnTo>
                  <a:cubicBezTo>
                    <a:pt x="21747" y="10091"/>
                    <a:pt x="23377" y="10817"/>
                    <a:pt x="23369" y="13461"/>
                  </a:cubicBezTo>
                  <a:cubicBezTo>
                    <a:pt x="23361" y="16105"/>
                    <a:pt x="22815" y="21827"/>
                    <a:pt x="21552" y="21600"/>
                  </a:cubicBezTo>
                  <a:lnTo>
                    <a:pt x="14064" y="121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7D5DB4A8-D8CC-4257-A20E-200CD133ED25}"/>
                </a:ext>
              </a:extLst>
            </p:cNvPr>
            <p:cNvSpPr/>
            <p:nvPr/>
          </p:nvSpPr>
          <p:spPr>
            <a:xfrm>
              <a:off x="5449687" y="2456366"/>
              <a:ext cx="655455" cy="1684178"/>
            </a:xfrm>
            <a:custGeom>
              <a:avLst/>
              <a:gdLst>
                <a:gd name="connsiteX0" fmla="*/ 21600 w 21600"/>
                <a:gd name="connsiteY0" fmla="*/ 11854 h 21600"/>
                <a:gd name="connsiteX1" fmla="*/ 11568 w 21600"/>
                <a:gd name="connsiteY1" fmla="*/ 16542 h 21600"/>
                <a:gd name="connsiteX2" fmla="*/ 0 w 21600"/>
                <a:gd name="connsiteY2" fmla="*/ 21600 h 21600"/>
                <a:gd name="connsiteX3" fmla="*/ 3954 w 21600"/>
                <a:gd name="connsiteY3" fmla="*/ 12852 h 21600"/>
                <a:gd name="connsiteX4" fmla="*/ 4027 w 21600"/>
                <a:gd name="connsiteY4" fmla="*/ 0 h 21600"/>
                <a:gd name="connsiteX5" fmla="*/ 21600 w 21600"/>
                <a:gd name="connsiteY5" fmla="*/ 11854 h 21600"/>
                <a:gd name="connsiteX0" fmla="*/ 21600 w 21600"/>
                <a:gd name="connsiteY0" fmla="*/ 11854 h 21600"/>
                <a:gd name="connsiteX1" fmla="*/ 15492 w 21600"/>
                <a:gd name="connsiteY1" fmla="*/ 17641 h 21600"/>
                <a:gd name="connsiteX2" fmla="*/ 0 w 21600"/>
                <a:gd name="connsiteY2" fmla="*/ 21600 h 21600"/>
                <a:gd name="connsiteX3" fmla="*/ 3954 w 21600"/>
                <a:gd name="connsiteY3" fmla="*/ 12852 h 21600"/>
                <a:gd name="connsiteX4" fmla="*/ 4027 w 21600"/>
                <a:gd name="connsiteY4" fmla="*/ 0 h 21600"/>
                <a:gd name="connsiteX5" fmla="*/ 21600 w 21600"/>
                <a:gd name="connsiteY5" fmla="*/ 1185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1854"/>
                  </a:moveTo>
                  <a:lnTo>
                    <a:pt x="15492" y="17641"/>
                  </a:lnTo>
                  <a:lnTo>
                    <a:pt x="0" y="21600"/>
                  </a:lnTo>
                  <a:lnTo>
                    <a:pt x="3954" y="12852"/>
                  </a:lnTo>
                  <a:cubicBezTo>
                    <a:pt x="3978" y="8568"/>
                    <a:pt x="4003" y="4284"/>
                    <a:pt x="4027" y="0"/>
                  </a:cubicBezTo>
                  <a:lnTo>
                    <a:pt x="21600" y="1185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67481055-2AC0-4D72-A1E0-F5AFD731B390}"/>
                </a:ext>
              </a:extLst>
            </p:cNvPr>
            <p:cNvSpPr/>
            <p:nvPr/>
          </p:nvSpPr>
          <p:spPr>
            <a:xfrm>
              <a:off x="4918661" y="3378740"/>
              <a:ext cx="1186481" cy="1204255"/>
            </a:xfrm>
            <a:custGeom>
              <a:avLst/>
              <a:gdLst>
                <a:gd name="connsiteX0" fmla="*/ 18243 w 21600"/>
                <a:gd name="connsiteY0" fmla="*/ 18810 h 21600"/>
                <a:gd name="connsiteX1" fmla="*/ 9667 w 21600"/>
                <a:gd name="connsiteY1" fmla="*/ 20084 h 21600"/>
                <a:gd name="connsiteX2" fmla="*/ 0 w 21600"/>
                <a:gd name="connsiteY2" fmla="*/ 21600 h 21600"/>
                <a:gd name="connsiteX3" fmla="*/ 9667 w 21600"/>
                <a:gd name="connsiteY3" fmla="*/ 13630 h 21600"/>
                <a:gd name="connsiteX4" fmla="*/ 21600 w 21600"/>
                <a:gd name="connsiteY4" fmla="*/ 0 h 21600"/>
                <a:gd name="connsiteX5" fmla="*/ 18243 w 21600"/>
                <a:gd name="connsiteY5" fmla="*/ 18810 h 21600"/>
                <a:gd name="connsiteX0" fmla="*/ 18243 w 21600"/>
                <a:gd name="connsiteY0" fmla="*/ 18810 h 21600"/>
                <a:gd name="connsiteX1" fmla="*/ 9991 w 21600"/>
                <a:gd name="connsiteY1" fmla="*/ 21201 h 21600"/>
                <a:gd name="connsiteX2" fmla="*/ 0 w 21600"/>
                <a:gd name="connsiteY2" fmla="*/ 21600 h 21600"/>
                <a:gd name="connsiteX3" fmla="*/ 9667 w 21600"/>
                <a:gd name="connsiteY3" fmla="*/ 13630 h 21600"/>
                <a:gd name="connsiteX4" fmla="*/ 21600 w 21600"/>
                <a:gd name="connsiteY4" fmla="*/ 0 h 21600"/>
                <a:gd name="connsiteX5" fmla="*/ 18243 w 21600"/>
                <a:gd name="connsiteY5" fmla="*/ 188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243" y="18810"/>
                  </a:moveTo>
                  <a:lnTo>
                    <a:pt x="9991" y="21201"/>
                  </a:lnTo>
                  <a:lnTo>
                    <a:pt x="0" y="21600"/>
                  </a:lnTo>
                  <a:lnTo>
                    <a:pt x="9667" y="13630"/>
                  </a:lnTo>
                  <a:lnTo>
                    <a:pt x="21600" y="0"/>
                  </a:lnTo>
                  <a:lnTo>
                    <a:pt x="18243" y="1881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E92BF5CB-39D9-4F1F-BF71-1DC84AC03D9B}"/>
                </a:ext>
              </a:extLst>
            </p:cNvPr>
            <p:cNvSpPr/>
            <p:nvPr/>
          </p:nvSpPr>
          <p:spPr>
            <a:xfrm>
              <a:off x="4225149" y="4428377"/>
              <a:ext cx="1695289" cy="684337"/>
            </a:xfrm>
            <a:custGeom>
              <a:avLst/>
              <a:gdLst>
                <a:gd name="connsiteX0" fmla="*/ 11210 w 21600"/>
                <a:gd name="connsiteY0" fmla="*/ 21600 h 21600"/>
                <a:gd name="connsiteX1" fmla="*/ 5965 w 21600"/>
                <a:gd name="connsiteY1" fmla="*/ 13728 h 21600"/>
                <a:gd name="connsiteX2" fmla="*/ 0 w 21600"/>
                <a:gd name="connsiteY2" fmla="*/ 4909 h 21600"/>
                <a:gd name="connsiteX3" fmla="*/ 8833 w 21600"/>
                <a:gd name="connsiteY3" fmla="*/ 4909 h 21600"/>
                <a:gd name="connsiteX4" fmla="*/ 21600 w 21600"/>
                <a:gd name="connsiteY4" fmla="*/ 0 h 21600"/>
                <a:gd name="connsiteX5" fmla="*/ 11210 w 21600"/>
                <a:gd name="connsiteY5" fmla="*/ 21600 h 21600"/>
                <a:gd name="connsiteX0" fmla="*/ 11210 w 21600"/>
                <a:gd name="connsiteY0" fmla="*/ 21600 h 21600"/>
                <a:gd name="connsiteX1" fmla="*/ 4945 w 21600"/>
                <a:gd name="connsiteY1" fmla="*/ 15835 h 21600"/>
                <a:gd name="connsiteX2" fmla="*/ 0 w 21600"/>
                <a:gd name="connsiteY2" fmla="*/ 4909 h 21600"/>
                <a:gd name="connsiteX3" fmla="*/ 8833 w 21600"/>
                <a:gd name="connsiteY3" fmla="*/ 4909 h 21600"/>
                <a:gd name="connsiteX4" fmla="*/ 21600 w 21600"/>
                <a:gd name="connsiteY4" fmla="*/ 0 h 21600"/>
                <a:gd name="connsiteX5" fmla="*/ 11210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1210" y="21600"/>
                  </a:moveTo>
                  <a:lnTo>
                    <a:pt x="4945" y="15835"/>
                  </a:lnTo>
                  <a:lnTo>
                    <a:pt x="0" y="4909"/>
                  </a:lnTo>
                  <a:lnTo>
                    <a:pt x="8833" y="4909"/>
                  </a:lnTo>
                  <a:lnTo>
                    <a:pt x="21600" y="0"/>
                  </a:lnTo>
                  <a:lnTo>
                    <a:pt x="1121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85BC8248-BD27-435B-AC98-672B4AA3EF57}"/>
                </a:ext>
              </a:extLst>
            </p:cNvPr>
            <p:cNvSpPr/>
            <p:nvPr/>
          </p:nvSpPr>
          <p:spPr>
            <a:xfrm>
              <a:off x="3694935" y="4139530"/>
              <a:ext cx="1408667" cy="973184"/>
            </a:xfrm>
            <a:custGeom>
              <a:avLst/>
              <a:gdLst>
                <a:gd name="connsiteX0" fmla="*/ 5247 w 21600"/>
                <a:gd name="connsiteY0" fmla="*/ 21600 h 21600"/>
                <a:gd name="connsiteX1" fmla="*/ 2619 w 21600"/>
                <a:gd name="connsiteY1" fmla="*/ 10535 h 21600"/>
                <a:gd name="connsiteX2" fmla="*/ 0 w 21600"/>
                <a:gd name="connsiteY2" fmla="*/ 0 h 21600"/>
                <a:gd name="connsiteX3" fmla="*/ 8109 w 21600"/>
                <a:gd name="connsiteY3" fmla="*/ 9863 h 21600"/>
                <a:gd name="connsiteX4" fmla="*/ 21600 w 21600"/>
                <a:gd name="connsiteY4" fmla="*/ 21600 h 21600"/>
                <a:gd name="connsiteX5" fmla="*/ 5247 w 21600"/>
                <a:gd name="connsiteY5" fmla="*/ 21600 h 21600"/>
                <a:gd name="connsiteX0" fmla="*/ 5247 w 21600"/>
                <a:gd name="connsiteY0" fmla="*/ 21600 h 21600"/>
                <a:gd name="connsiteX1" fmla="*/ 1527 w 21600"/>
                <a:gd name="connsiteY1" fmla="*/ 11029 h 21600"/>
                <a:gd name="connsiteX2" fmla="*/ 0 w 21600"/>
                <a:gd name="connsiteY2" fmla="*/ 0 h 21600"/>
                <a:gd name="connsiteX3" fmla="*/ 8109 w 21600"/>
                <a:gd name="connsiteY3" fmla="*/ 9863 h 21600"/>
                <a:gd name="connsiteX4" fmla="*/ 21600 w 21600"/>
                <a:gd name="connsiteY4" fmla="*/ 21600 h 21600"/>
                <a:gd name="connsiteX5" fmla="*/ 5247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5247" y="21600"/>
                  </a:moveTo>
                  <a:lnTo>
                    <a:pt x="1527" y="11029"/>
                  </a:lnTo>
                  <a:lnTo>
                    <a:pt x="0" y="0"/>
                  </a:lnTo>
                  <a:lnTo>
                    <a:pt x="8109" y="9863"/>
                  </a:lnTo>
                  <a:lnTo>
                    <a:pt x="21600" y="21600"/>
                  </a:lnTo>
                  <a:lnTo>
                    <a:pt x="524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33A9E90F-3468-42EB-A72C-8C9099E10039}"/>
                </a:ext>
              </a:extLst>
            </p:cNvPr>
            <p:cNvSpPr/>
            <p:nvPr/>
          </p:nvSpPr>
          <p:spPr>
            <a:xfrm>
              <a:off x="3222730" y="3457418"/>
              <a:ext cx="815430" cy="1655296"/>
            </a:xfrm>
            <a:custGeom>
              <a:avLst/>
              <a:gdLst>
                <a:gd name="connsiteX0" fmla="*/ 0 w 21600"/>
                <a:gd name="connsiteY0" fmla="*/ 12670 h 21600"/>
                <a:gd name="connsiteX1" fmla="*/ 4455 w 21600"/>
                <a:gd name="connsiteY1" fmla="*/ 6627 h 21600"/>
                <a:gd name="connsiteX2" fmla="*/ 9358 w 21600"/>
                <a:gd name="connsiteY2" fmla="*/ 0 h 21600"/>
                <a:gd name="connsiteX3" fmla="*/ 12536 w 21600"/>
                <a:gd name="connsiteY3" fmla="*/ 8901 h 21600"/>
                <a:gd name="connsiteX4" fmla="*/ 21600 w 21600"/>
                <a:gd name="connsiteY4" fmla="*/ 21600 h 21600"/>
                <a:gd name="connsiteX5" fmla="*/ 0 w 21600"/>
                <a:gd name="connsiteY5" fmla="*/ 12670 h 21600"/>
                <a:gd name="connsiteX0" fmla="*/ 0 w 21600"/>
                <a:gd name="connsiteY0" fmla="*/ 12670 h 21600"/>
                <a:gd name="connsiteX1" fmla="*/ 2563 w 21600"/>
                <a:gd name="connsiteY1" fmla="*/ 5633 h 21600"/>
                <a:gd name="connsiteX2" fmla="*/ 9358 w 21600"/>
                <a:gd name="connsiteY2" fmla="*/ 0 h 21600"/>
                <a:gd name="connsiteX3" fmla="*/ 12536 w 21600"/>
                <a:gd name="connsiteY3" fmla="*/ 8901 h 21600"/>
                <a:gd name="connsiteX4" fmla="*/ 21600 w 21600"/>
                <a:gd name="connsiteY4" fmla="*/ 21600 h 21600"/>
                <a:gd name="connsiteX5" fmla="*/ 0 w 21600"/>
                <a:gd name="connsiteY5" fmla="*/ 1267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12670"/>
                  </a:moveTo>
                  <a:lnTo>
                    <a:pt x="2563" y="5633"/>
                  </a:lnTo>
                  <a:lnTo>
                    <a:pt x="9358" y="0"/>
                  </a:lnTo>
                  <a:lnTo>
                    <a:pt x="12536" y="8901"/>
                  </a:lnTo>
                  <a:lnTo>
                    <a:pt x="21600" y="21600"/>
                  </a:lnTo>
                  <a:lnTo>
                    <a:pt x="0" y="1267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B9E7D436-BE06-441B-B292-D6E121BB199D}"/>
                </a:ext>
              </a:extLst>
            </p:cNvPr>
            <p:cNvSpPr/>
            <p:nvPr/>
          </p:nvSpPr>
          <p:spPr>
            <a:xfrm>
              <a:off x="3039271" y="2857484"/>
              <a:ext cx="882086" cy="1570861"/>
            </a:xfrm>
            <a:custGeom>
              <a:avLst/>
              <a:gdLst>
                <a:gd name="connsiteX0" fmla="*/ 0 w 21600"/>
                <a:gd name="connsiteY0" fmla="*/ 7180 h 21600"/>
                <a:gd name="connsiteX1" fmla="*/ 9893 w 21600"/>
                <a:gd name="connsiteY1" fmla="*/ 3838 h 21600"/>
                <a:gd name="connsiteX2" fmla="*/ 21600 w 21600"/>
                <a:gd name="connsiteY2" fmla="*/ 0 h 21600"/>
                <a:gd name="connsiteX3" fmla="*/ 13167 w 21600"/>
                <a:gd name="connsiteY3" fmla="*/ 8249 h 21600"/>
                <a:gd name="connsiteX4" fmla="*/ 4516 w 21600"/>
                <a:gd name="connsiteY4" fmla="*/ 21600 h 21600"/>
                <a:gd name="connsiteX5" fmla="*/ 0 w 21600"/>
                <a:gd name="connsiteY5" fmla="*/ 7180 h 21600"/>
                <a:gd name="connsiteX0" fmla="*/ 0 w 21600"/>
                <a:gd name="connsiteY0" fmla="*/ 7180 h 21600"/>
                <a:gd name="connsiteX1" fmla="*/ 9310 w 21600"/>
                <a:gd name="connsiteY1" fmla="*/ 3249 h 21600"/>
                <a:gd name="connsiteX2" fmla="*/ 21600 w 21600"/>
                <a:gd name="connsiteY2" fmla="*/ 0 h 21600"/>
                <a:gd name="connsiteX3" fmla="*/ 13167 w 21600"/>
                <a:gd name="connsiteY3" fmla="*/ 8249 h 21600"/>
                <a:gd name="connsiteX4" fmla="*/ 4516 w 21600"/>
                <a:gd name="connsiteY4" fmla="*/ 21600 h 21600"/>
                <a:gd name="connsiteX5" fmla="*/ 0 w 21600"/>
                <a:gd name="connsiteY5" fmla="*/ 71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7180"/>
                  </a:moveTo>
                  <a:lnTo>
                    <a:pt x="9310" y="3249"/>
                  </a:lnTo>
                  <a:lnTo>
                    <a:pt x="21600" y="0"/>
                  </a:lnTo>
                  <a:lnTo>
                    <a:pt x="13167" y="8249"/>
                  </a:lnTo>
                  <a:lnTo>
                    <a:pt x="4516" y="21600"/>
                  </a:lnTo>
                  <a:lnTo>
                    <a:pt x="0" y="718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D6F5F61E-33B5-4936-916B-AD26795A76FC}"/>
                </a:ext>
              </a:extLst>
            </p:cNvPr>
            <p:cNvSpPr/>
            <p:nvPr/>
          </p:nvSpPr>
          <p:spPr>
            <a:xfrm>
              <a:off x="3038858" y="2457850"/>
              <a:ext cx="1533090" cy="924301"/>
            </a:xfrm>
            <a:custGeom>
              <a:avLst/>
              <a:gdLst>
                <a:gd name="connsiteX0" fmla="*/ 7513 w 21600"/>
                <a:gd name="connsiteY0" fmla="*/ 0 h 21600"/>
                <a:gd name="connsiteX1" fmla="*/ 12945 w 21600"/>
                <a:gd name="connsiteY1" fmla="*/ 1393 h 21600"/>
                <a:gd name="connsiteX2" fmla="*/ 21600 w 21600"/>
                <a:gd name="connsiteY2" fmla="*/ 3842 h 21600"/>
                <a:gd name="connsiteX3" fmla="*/ 12428 w 21600"/>
                <a:gd name="connsiteY3" fmla="*/ 9398 h 21600"/>
                <a:gd name="connsiteX4" fmla="*/ 0 w 21600"/>
                <a:gd name="connsiteY4" fmla="*/ 21600 h 21600"/>
                <a:gd name="connsiteX5" fmla="*/ 7513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7513" y="0"/>
                  </a:moveTo>
                  <a:lnTo>
                    <a:pt x="12945" y="1393"/>
                  </a:lnTo>
                  <a:lnTo>
                    <a:pt x="21600" y="3842"/>
                  </a:lnTo>
                  <a:lnTo>
                    <a:pt x="12428" y="9398"/>
                  </a:lnTo>
                  <a:lnTo>
                    <a:pt x="0" y="21600"/>
                  </a:lnTo>
                  <a:lnTo>
                    <a:pt x="7513" y="0"/>
                  </a:lnTo>
                  <a:close/>
                </a:path>
              </a:pathLst>
            </a:custGeom>
            <a:solidFill>
              <a:srgbClr val="F36F1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68" name="Graphic 167" descr="Bar graph with downward trend with solid fill">
            <a:extLst>
              <a:ext uri="{FF2B5EF4-FFF2-40B4-BE49-F238E27FC236}">
                <a16:creationId xmlns:a16="http://schemas.microsoft.com/office/drawing/2014/main" id="{396D3697-0963-4C3E-93B3-36BD4FA8C3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7974" y="3354461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9" name="Graphic 168" descr="Bar graph with upward trend with solid fill">
            <a:extLst>
              <a:ext uri="{FF2B5EF4-FFF2-40B4-BE49-F238E27FC236}">
                <a16:creationId xmlns:a16="http://schemas.microsoft.com/office/drawing/2014/main" id="{C86A2533-786A-4276-8F27-E82A3DD19C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47972" y="2549810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0" name="Graphic 169" descr="Brainstorm with solid fill">
            <a:extLst>
              <a:ext uri="{FF2B5EF4-FFF2-40B4-BE49-F238E27FC236}">
                <a16:creationId xmlns:a16="http://schemas.microsoft.com/office/drawing/2014/main" id="{2D9E9F5E-27EB-4B5A-A9DA-0647C8C4F8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29633" y="2206240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1" name="Graphic 170" descr="Bullseye with solid fill">
            <a:extLst>
              <a:ext uri="{FF2B5EF4-FFF2-40B4-BE49-F238E27FC236}">
                <a16:creationId xmlns:a16="http://schemas.microsoft.com/office/drawing/2014/main" id="{D6A08408-B992-41DB-A165-78FAAAC5A0C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26543" y="4192767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2" name="Graphic 171" descr="Database with solid fill">
            <a:extLst>
              <a:ext uri="{FF2B5EF4-FFF2-40B4-BE49-F238E27FC236}">
                <a16:creationId xmlns:a16="http://schemas.microsoft.com/office/drawing/2014/main" id="{C0DC66FA-08C8-42C5-BEC5-D8052768394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35953" y="4740570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3" name="Graphic 172" descr="Gears with solid fill">
            <a:extLst>
              <a:ext uri="{FF2B5EF4-FFF2-40B4-BE49-F238E27FC236}">
                <a16:creationId xmlns:a16="http://schemas.microsoft.com/office/drawing/2014/main" id="{9AA6113C-C324-46D8-910A-663820099EB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10610" y="4667945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4" name="Graphic 173" descr="Hourglass 30% with solid fill">
            <a:extLst>
              <a:ext uri="{FF2B5EF4-FFF2-40B4-BE49-F238E27FC236}">
                <a16:creationId xmlns:a16="http://schemas.microsoft.com/office/drawing/2014/main" id="{5E5DD890-1B60-42DA-A486-CDE2AE065DF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65674" y="3195203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5" name="Graphic 174" descr="Lightbulb with solid fill">
            <a:extLst>
              <a:ext uri="{FF2B5EF4-FFF2-40B4-BE49-F238E27FC236}">
                <a16:creationId xmlns:a16="http://schemas.microsoft.com/office/drawing/2014/main" id="{2F07E08C-FF78-4406-A9C8-BE005D3098A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234277" y="2473152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6" name="Graphic 175" descr="Research with solid fill">
            <a:extLst>
              <a:ext uri="{FF2B5EF4-FFF2-40B4-BE49-F238E27FC236}">
                <a16:creationId xmlns:a16="http://schemas.microsoft.com/office/drawing/2014/main" id="{BABE1A7F-278F-4B63-9871-5A80626724D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608292" y="4082237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7" name="TextBox 176">
            <a:extLst>
              <a:ext uri="{FF2B5EF4-FFF2-40B4-BE49-F238E27FC236}">
                <a16:creationId xmlns:a16="http://schemas.microsoft.com/office/drawing/2014/main" id="{D783A2D5-DFF8-47CA-B9D1-3E5FA0EE5A25}"/>
              </a:ext>
            </a:extLst>
          </p:cNvPr>
          <p:cNvSpPr txBox="1"/>
          <p:nvPr/>
        </p:nvSpPr>
        <p:spPr>
          <a:xfrm>
            <a:off x="4999937" y="3074994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820DC668-0518-4234-A489-042B1D7F4CCB}"/>
              </a:ext>
            </a:extLst>
          </p:cNvPr>
          <p:cNvSpPr txBox="1"/>
          <p:nvPr/>
        </p:nvSpPr>
        <p:spPr>
          <a:xfrm>
            <a:off x="5061966" y="3585204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12FC02CB-322A-41CC-904F-6E7912D26B71}"/>
              </a:ext>
            </a:extLst>
          </p:cNvPr>
          <p:cNvSpPr txBox="1"/>
          <p:nvPr/>
        </p:nvSpPr>
        <p:spPr>
          <a:xfrm>
            <a:off x="4838609" y="4038879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4"/>
                </a:solidFill>
              </a:rPr>
              <a:t>03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F460EC3F-C698-4B86-AEC1-62810F944CDE}"/>
              </a:ext>
            </a:extLst>
          </p:cNvPr>
          <p:cNvSpPr txBox="1"/>
          <p:nvPr/>
        </p:nvSpPr>
        <p:spPr>
          <a:xfrm>
            <a:off x="4347805" y="4218118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AD7545AE-8F1C-47AF-BF52-B54F6B3C9F91}"/>
              </a:ext>
            </a:extLst>
          </p:cNvPr>
          <p:cNvSpPr txBox="1"/>
          <p:nvPr/>
        </p:nvSpPr>
        <p:spPr>
          <a:xfrm>
            <a:off x="3850618" y="4038879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90BAA979-CDA4-47E6-8007-86474EB80C65}"/>
              </a:ext>
            </a:extLst>
          </p:cNvPr>
          <p:cNvSpPr txBox="1"/>
          <p:nvPr/>
        </p:nvSpPr>
        <p:spPr>
          <a:xfrm>
            <a:off x="3613618" y="3585204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06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F557577-EC23-4D85-83A0-1DA4F1CAE19F}"/>
              </a:ext>
            </a:extLst>
          </p:cNvPr>
          <p:cNvSpPr txBox="1"/>
          <p:nvPr/>
        </p:nvSpPr>
        <p:spPr>
          <a:xfrm>
            <a:off x="3706171" y="3074994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07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8E8F7FE9-A3C3-477C-867C-12DAB09DBA58}"/>
              </a:ext>
            </a:extLst>
          </p:cNvPr>
          <p:cNvSpPr txBox="1"/>
          <p:nvPr/>
        </p:nvSpPr>
        <p:spPr>
          <a:xfrm>
            <a:off x="4102552" y="2788719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08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65682260-63D1-4F5E-BA13-203362AC9913}"/>
              </a:ext>
            </a:extLst>
          </p:cNvPr>
          <p:cNvSpPr txBox="1"/>
          <p:nvPr/>
        </p:nvSpPr>
        <p:spPr>
          <a:xfrm>
            <a:off x="4599599" y="2788719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75000"/>
                  </a:schemeClr>
                </a:solidFill>
              </a:rPr>
              <a:t>09</a:t>
            </a:r>
          </a:p>
        </p:txBody>
      </p:sp>
      <p:pic>
        <p:nvPicPr>
          <p:cNvPr id="186" name="Graphic 185" descr="Trophy">
            <a:extLst>
              <a:ext uri="{FF2B5EF4-FFF2-40B4-BE49-F238E27FC236}">
                <a16:creationId xmlns:a16="http://schemas.microsoft.com/office/drawing/2014/main" id="{2BAE0297-03A5-4946-A3C6-7399CE7B423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11084" y="3356183"/>
            <a:ext cx="517767" cy="5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4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Nonagon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731335"/>
            <a:ext cx="2194560" cy="736782"/>
            <a:chOff x="8921977" y="1435947"/>
            <a:chExt cx="2926080" cy="9823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533021"/>
            <a:ext cx="2194560" cy="736782"/>
            <a:chOff x="8921977" y="4042608"/>
            <a:chExt cx="2926080" cy="9823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330492"/>
            <a:ext cx="2194560" cy="736782"/>
            <a:chOff x="332936" y="2596988"/>
            <a:chExt cx="2926080" cy="9823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132178"/>
            <a:ext cx="2194560" cy="736782"/>
            <a:chOff x="332936" y="4621560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2127961"/>
            <a:ext cx="2194560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2528805"/>
            <a:ext cx="2194560" cy="736782"/>
            <a:chOff x="8921977" y="1435947"/>
            <a:chExt cx="2926080" cy="98237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F36F1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6695611" y="2929648"/>
            <a:ext cx="2194560" cy="736782"/>
            <a:chOff x="8921977" y="1435947"/>
            <a:chExt cx="2926080" cy="98237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253830" y="1727118"/>
            <a:ext cx="2194560" cy="736782"/>
            <a:chOff x="8921977" y="1435947"/>
            <a:chExt cx="2926080" cy="98237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CB11360-029F-4C36-B220-036DEA0F0077}"/>
              </a:ext>
            </a:extLst>
          </p:cNvPr>
          <p:cNvGrpSpPr/>
          <p:nvPr/>
        </p:nvGrpSpPr>
        <p:grpSpPr>
          <a:xfrm>
            <a:off x="253830" y="4933863"/>
            <a:ext cx="2194560" cy="736782"/>
            <a:chOff x="332936" y="4621560"/>
            <a:chExt cx="2926080" cy="982377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53C5BF-A755-4BFC-8947-F47AFAD4D67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197B0BF-C9E4-4DA2-B8D2-FFBF0F6689A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6688AEC-ADF0-47E4-B873-07B0AB0FD4B7}"/>
              </a:ext>
            </a:extLst>
          </p:cNvPr>
          <p:cNvSpPr/>
          <p:nvPr/>
        </p:nvSpPr>
        <p:spPr>
          <a:xfrm>
            <a:off x="3505198" y="2552801"/>
            <a:ext cx="2133604" cy="2102622"/>
          </a:xfrm>
          <a:custGeom>
            <a:avLst/>
            <a:gdLst>
              <a:gd name="connsiteX0" fmla="*/ 1424017 w 2844805"/>
              <a:gd name="connsiteY0" fmla="*/ 0 h 2803496"/>
              <a:gd name="connsiteX1" fmla="*/ 2349993 w 2844805"/>
              <a:gd name="connsiteY1" fmla="*/ 338170 h 2803496"/>
              <a:gd name="connsiteX2" fmla="*/ 2350997 w 2844805"/>
              <a:gd name="connsiteY2" fmla="*/ 339349 h 2803496"/>
              <a:gd name="connsiteX3" fmla="*/ 2844805 w 2844805"/>
              <a:gd name="connsiteY3" fmla="*/ 1193981 h 2803496"/>
              <a:gd name="connsiteX4" fmla="*/ 2674229 w 2844805"/>
              <a:gd name="connsiteY4" fmla="*/ 2163676 h 2803496"/>
              <a:gd name="connsiteX5" fmla="*/ 2673595 w 2844805"/>
              <a:gd name="connsiteY5" fmla="*/ 2164411 h 2803496"/>
              <a:gd name="connsiteX6" fmla="*/ 1915757 w 2844805"/>
              <a:gd name="connsiteY6" fmla="*/ 2798573 h 2803496"/>
              <a:gd name="connsiteX7" fmla="*/ 1926590 w 2844805"/>
              <a:gd name="connsiteY7" fmla="*/ 2798134 h 2803496"/>
              <a:gd name="connsiteX8" fmla="*/ 1915402 w 2844805"/>
              <a:gd name="connsiteY8" fmla="*/ 2799871 h 2803496"/>
              <a:gd name="connsiteX9" fmla="*/ 925993 w 2844805"/>
              <a:gd name="connsiteY9" fmla="*/ 2799871 h 2803496"/>
              <a:gd name="connsiteX10" fmla="*/ 930058 w 2844805"/>
              <a:gd name="connsiteY10" fmla="*/ 2803496 h 2803496"/>
              <a:gd name="connsiteX11" fmla="*/ 924028 w 2844805"/>
              <a:gd name="connsiteY11" fmla="*/ 2799872 h 2803496"/>
              <a:gd name="connsiteX12" fmla="*/ 171398 w 2844805"/>
              <a:gd name="connsiteY12" fmla="*/ 2167445 h 2803496"/>
              <a:gd name="connsiteX13" fmla="*/ 170777 w 2844805"/>
              <a:gd name="connsiteY13" fmla="*/ 2165680 h 2803496"/>
              <a:gd name="connsiteX14" fmla="*/ 0 w 2844805"/>
              <a:gd name="connsiteY14" fmla="*/ 1194715 h 2803496"/>
              <a:gd name="connsiteX15" fmla="*/ 937 w 2844805"/>
              <a:gd name="connsiteY15" fmla="*/ 1192140 h 2803496"/>
              <a:gd name="connsiteX16" fmla="*/ 489597 w 2844805"/>
              <a:gd name="connsiteY16" fmla="*/ 340899 h 2803496"/>
              <a:gd name="connsiteX17" fmla="*/ 491851 w 2844805"/>
              <a:gd name="connsiteY17" fmla="*/ 339564 h 2803496"/>
              <a:gd name="connsiteX18" fmla="*/ 1420936 w 2844805"/>
              <a:gd name="connsiteY18" fmla="*/ 252 h 28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805" h="2803496">
                <a:moveTo>
                  <a:pt x="1424017" y="0"/>
                </a:moveTo>
                <a:lnTo>
                  <a:pt x="2349993" y="338170"/>
                </a:lnTo>
                <a:lnTo>
                  <a:pt x="2350997" y="339349"/>
                </a:lnTo>
                <a:lnTo>
                  <a:pt x="2844805" y="1193981"/>
                </a:lnTo>
                <a:lnTo>
                  <a:pt x="2674229" y="2163676"/>
                </a:lnTo>
                <a:lnTo>
                  <a:pt x="2673595" y="2164411"/>
                </a:lnTo>
                <a:lnTo>
                  <a:pt x="1915757" y="2798573"/>
                </a:lnTo>
                <a:lnTo>
                  <a:pt x="1926590" y="2798134"/>
                </a:lnTo>
                <a:lnTo>
                  <a:pt x="1915402" y="2799871"/>
                </a:lnTo>
                <a:lnTo>
                  <a:pt x="925993" y="2799871"/>
                </a:lnTo>
                <a:lnTo>
                  <a:pt x="930058" y="2803496"/>
                </a:lnTo>
                <a:lnTo>
                  <a:pt x="924028" y="2799872"/>
                </a:lnTo>
                <a:lnTo>
                  <a:pt x="171398" y="2167445"/>
                </a:lnTo>
                <a:lnTo>
                  <a:pt x="170777" y="2165680"/>
                </a:lnTo>
                <a:lnTo>
                  <a:pt x="0" y="1194715"/>
                </a:lnTo>
                <a:lnTo>
                  <a:pt x="937" y="1192140"/>
                </a:lnTo>
                <a:lnTo>
                  <a:pt x="489597" y="340899"/>
                </a:lnTo>
                <a:lnTo>
                  <a:pt x="491851" y="339564"/>
                </a:lnTo>
                <a:lnTo>
                  <a:pt x="1420936" y="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2D07E2CD-9E5F-4169-B632-21F6B4CB766D}"/>
              </a:ext>
            </a:extLst>
          </p:cNvPr>
          <p:cNvSpPr/>
          <p:nvPr/>
        </p:nvSpPr>
        <p:spPr>
          <a:xfrm>
            <a:off x="4166994" y="3204987"/>
            <a:ext cx="810012" cy="798250"/>
          </a:xfrm>
          <a:custGeom>
            <a:avLst/>
            <a:gdLst>
              <a:gd name="connsiteX0" fmla="*/ 1424017 w 2844805"/>
              <a:gd name="connsiteY0" fmla="*/ 0 h 2803496"/>
              <a:gd name="connsiteX1" fmla="*/ 2349993 w 2844805"/>
              <a:gd name="connsiteY1" fmla="*/ 338170 h 2803496"/>
              <a:gd name="connsiteX2" fmla="*/ 2350997 w 2844805"/>
              <a:gd name="connsiteY2" fmla="*/ 339349 h 2803496"/>
              <a:gd name="connsiteX3" fmla="*/ 2844805 w 2844805"/>
              <a:gd name="connsiteY3" fmla="*/ 1193981 h 2803496"/>
              <a:gd name="connsiteX4" fmla="*/ 2674229 w 2844805"/>
              <a:gd name="connsiteY4" fmla="*/ 2163676 h 2803496"/>
              <a:gd name="connsiteX5" fmla="*/ 2673595 w 2844805"/>
              <a:gd name="connsiteY5" fmla="*/ 2164411 h 2803496"/>
              <a:gd name="connsiteX6" fmla="*/ 1915757 w 2844805"/>
              <a:gd name="connsiteY6" fmla="*/ 2798573 h 2803496"/>
              <a:gd name="connsiteX7" fmla="*/ 1926590 w 2844805"/>
              <a:gd name="connsiteY7" fmla="*/ 2798134 h 2803496"/>
              <a:gd name="connsiteX8" fmla="*/ 1915402 w 2844805"/>
              <a:gd name="connsiteY8" fmla="*/ 2799871 h 2803496"/>
              <a:gd name="connsiteX9" fmla="*/ 925993 w 2844805"/>
              <a:gd name="connsiteY9" fmla="*/ 2799871 h 2803496"/>
              <a:gd name="connsiteX10" fmla="*/ 930058 w 2844805"/>
              <a:gd name="connsiteY10" fmla="*/ 2803496 h 2803496"/>
              <a:gd name="connsiteX11" fmla="*/ 924028 w 2844805"/>
              <a:gd name="connsiteY11" fmla="*/ 2799872 h 2803496"/>
              <a:gd name="connsiteX12" fmla="*/ 171398 w 2844805"/>
              <a:gd name="connsiteY12" fmla="*/ 2167445 h 2803496"/>
              <a:gd name="connsiteX13" fmla="*/ 170777 w 2844805"/>
              <a:gd name="connsiteY13" fmla="*/ 2165680 h 2803496"/>
              <a:gd name="connsiteX14" fmla="*/ 0 w 2844805"/>
              <a:gd name="connsiteY14" fmla="*/ 1194715 h 2803496"/>
              <a:gd name="connsiteX15" fmla="*/ 937 w 2844805"/>
              <a:gd name="connsiteY15" fmla="*/ 1192140 h 2803496"/>
              <a:gd name="connsiteX16" fmla="*/ 489597 w 2844805"/>
              <a:gd name="connsiteY16" fmla="*/ 340899 h 2803496"/>
              <a:gd name="connsiteX17" fmla="*/ 491851 w 2844805"/>
              <a:gd name="connsiteY17" fmla="*/ 339564 h 2803496"/>
              <a:gd name="connsiteX18" fmla="*/ 1420936 w 2844805"/>
              <a:gd name="connsiteY18" fmla="*/ 252 h 280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805" h="2803496">
                <a:moveTo>
                  <a:pt x="1424017" y="0"/>
                </a:moveTo>
                <a:lnTo>
                  <a:pt x="2349993" y="338170"/>
                </a:lnTo>
                <a:lnTo>
                  <a:pt x="2350997" y="339349"/>
                </a:lnTo>
                <a:lnTo>
                  <a:pt x="2844805" y="1193981"/>
                </a:lnTo>
                <a:lnTo>
                  <a:pt x="2674229" y="2163676"/>
                </a:lnTo>
                <a:lnTo>
                  <a:pt x="2673595" y="2164411"/>
                </a:lnTo>
                <a:lnTo>
                  <a:pt x="1915757" y="2798573"/>
                </a:lnTo>
                <a:lnTo>
                  <a:pt x="1926590" y="2798134"/>
                </a:lnTo>
                <a:lnTo>
                  <a:pt x="1915402" y="2799871"/>
                </a:lnTo>
                <a:lnTo>
                  <a:pt x="925993" y="2799871"/>
                </a:lnTo>
                <a:lnTo>
                  <a:pt x="930058" y="2803496"/>
                </a:lnTo>
                <a:lnTo>
                  <a:pt x="924028" y="2799872"/>
                </a:lnTo>
                <a:lnTo>
                  <a:pt x="171398" y="2167445"/>
                </a:lnTo>
                <a:lnTo>
                  <a:pt x="170777" y="2165680"/>
                </a:lnTo>
                <a:lnTo>
                  <a:pt x="0" y="1194715"/>
                </a:lnTo>
                <a:lnTo>
                  <a:pt x="937" y="1192140"/>
                </a:lnTo>
                <a:lnTo>
                  <a:pt x="489597" y="340899"/>
                </a:lnTo>
                <a:lnTo>
                  <a:pt x="491851" y="339564"/>
                </a:lnTo>
                <a:lnTo>
                  <a:pt x="1420936" y="252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8C59F9B-E641-439E-853F-92104D81C278}"/>
              </a:ext>
            </a:extLst>
          </p:cNvPr>
          <p:cNvCxnSpPr>
            <a:cxnSpLocks/>
            <a:stCxn id="97" idx="3"/>
            <a:endCxn id="78" idx="17"/>
          </p:cNvCxnSpPr>
          <p:nvPr/>
        </p:nvCxnSpPr>
        <p:spPr>
          <a:xfrm>
            <a:off x="3920953" y="2860007"/>
            <a:ext cx="386088" cy="44166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C4B6B1E-A8EA-4FCC-A215-7FB5E6890FFE}"/>
              </a:ext>
            </a:extLst>
          </p:cNvPr>
          <p:cNvCxnSpPr>
            <a:cxnSpLocks/>
            <a:stCxn id="89" idx="3"/>
            <a:endCxn id="78" idx="0"/>
          </p:cNvCxnSpPr>
          <p:nvPr/>
        </p:nvCxnSpPr>
        <p:spPr>
          <a:xfrm flipH="1">
            <a:off x="4572460" y="2622079"/>
            <a:ext cx="1646" cy="58290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2B6A033-C337-4D2B-9DE9-81B9D1E0B4E0}"/>
              </a:ext>
            </a:extLst>
          </p:cNvPr>
          <p:cNvCxnSpPr>
            <a:cxnSpLocks/>
            <a:stCxn id="90" idx="4"/>
            <a:endCxn id="78" idx="2"/>
          </p:cNvCxnSpPr>
          <p:nvPr/>
        </p:nvCxnSpPr>
        <p:spPr>
          <a:xfrm flipH="1">
            <a:off x="4836402" y="2859855"/>
            <a:ext cx="387225" cy="44175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DCB564D-020A-4745-9D2E-9B0CE5880126}"/>
              </a:ext>
            </a:extLst>
          </p:cNvPr>
          <p:cNvCxnSpPr>
            <a:cxnSpLocks/>
            <a:endCxn id="78" idx="3"/>
          </p:cNvCxnSpPr>
          <p:nvPr/>
        </p:nvCxnSpPr>
        <p:spPr>
          <a:xfrm flipH="1">
            <a:off x="4977006" y="3460115"/>
            <a:ext cx="608606" cy="84839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21BA4FF-61FC-422C-A108-5B0E5046371B}"/>
              </a:ext>
            </a:extLst>
          </p:cNvPr>
          <p:cNvCxnSpPr>
            <a:cxnSpLocks/>
            <a:stCxn id="92" idx="3"/>
            <a:endCxn id="78" idx="5"/>
          </p:cNvCxnSpPr>
          <p:nvPr/>
        </p:nvCxnSpPr>
        <p:spPr>
          <a:xfrm flipH="1" flipV="1">
            <a:off x="4928257" y="3821268"/>
            <a:ext cx="521410" cy="31738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2CF9E81-3276-4260-8F71-DEDB175EA0E6}"/>
              </a:ext>
            </a:extLst>
          </p:cNvPr>
          <p:cNvCxnSpPr>
            <a:cxnSpLocks/>
            <a:stCxn id="93" idx="3"/>
            <a:endCxn id="78" idx="6"/>
          </p:cNvCxnSpPr>
          <p:nvPr/>
        </p:nvCxnSpPr>
        <p:spPr>
          <a:xfrm flipH="1" flipV="1">
            <a:off x="4712475" y="4001835"/>
            <a:ext cx="205937" cy="58207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6C28526-0FBE-4052-B979-953D73C3FCAD}"/>
              </a:ext>
            </a:extLst>
          </p:cNvPr>
          <p:cNvCxnSpPr>
            <a:cxnSpLocks/>
            <a:stCxn id="94" idx="3"/>
            <a:endCxn id="78" idx="9"/>
          </p:cNvCxnSpPr>
          <p:nvPr/>
        </p:nvCxnSpPr>
        <p:spPr>
          <a:xfrm flipV="1">
            <a:off x="4223772" y="4002205"/>
            <a:ext cx="206884" cy="58170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BFEC92B-2F20-46D3-B0F1-061D1BC4F5C6}"/>
              </a:ext>
            </a:extLst>
          </p:cNvPr>
          <p:cNvCxnSpPr>
            <a:cxnSpLocks/>
            <a:stCxn id="95" idx="3"/>
            <a:endCxn id="78" idx="12"/>
          </p:cNvCxnSpPr>
          <p:nvPr/>
        </p:nvCxnSpPr>
        <p:spPr>
          <a:xfrm flipV="1">
            <a:off x="3695981" y="3822131"/>
            <a:ext cx="519815" cy="317406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309F8F46-4938-470F-BF3C-09CEA46C6D38}"/>
              </a:ext>
            </a:extLst>
          </p:cNvPr>
          <p:cNvCxnSpPr>
            <a:cxnSpLocks/>
            <a:endCxn id="78" idx="14"/>
          </p:cNvCxnSpPr>
          <p:nvPr/>
        </p:nvCxnSpPr>
        <p:spPr>
          <a:xfrm>
            <a:off x="3574271" y="3468814"/>
            <a:ext cx="592723" cy="7634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B1C562F-28F7-465F-9B42-1CBA60E10DCE}"/>
              </a:ext>
            </a:extLst>
          </p:cNvPr>
          <p:cNvGrpSpPr/>
          <p:nvPr/>
        </p:nvGrpSpPr>
        <p:grpSpPr>
          <a:xfrm>
            <a:off x="3038858" y="2095510"/>
            <a:ext cx="3066284" cy="3017204"/>
            <a:chOff x="3038858" y="2095510"/>
            <a:chExt cx="3066284" cy="3017204"/>
          </a:xfrm>
        </p:grpSpPr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52ADAC5A-0837-4F1C-AB0F-A7B1F46C34A0}"/>
                </a:ext>
              </a:extLst>
            </p:cNvPr>
            <p:cNvSpPr/>
            <p:nvPr/>
          </p:nvSpPr>
          <p:spPr>
            <a:xfrm>
              <a:off x="3574271" y="2095510"/>
              <a:ext cx="1650852" cy="764323"/>
            </a:xfrm>
            <a:custGeom>
              <a:avLst/>
              <a:gdLst>
                <a:gd name="connsiteX0" fmla="*/ 13082 w 21600"/>
                <a:gd name="connsiteY0" fmla="*/ 0 h 21600"/>
                <a:gd name="connsiteX1" fmla="*/ 17087 w 21600"/>
                <a:gd name="connsiteY1" fmla="*/ 10320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0 w 21600"/>
                <a:gd name="connsiteY4" fmla="*/ 10235 h 21600"/>
                <a:gd name="connsiteX5" fmla="*/ 13082 w 21600"/>
                <a:gd name="connsiteY5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0 w 21600"/>
                <a:gd name="connsiteY4" fmla="*/ 10235 h 21600"/>
                <a:gd name="connsiteX5" fmla="*/ 13082 w 21600"/>
                <a:gd name="connsiteY5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5764 w 21600"/>
                <a:gd name="connsiteY4" fmla="*/ 12329 h 21600"/>
                <a:gd name="connsiteX5" fmla="*/ 0 w 21600"/>
                <a:gd name="connsiteY5" fmla="*/ 10235 h 21600"/>
                <a:gd name="connsiteX6" fmla="*/ 13082 w 21600"/>
                <a:gd name="connsiteY6" fmla="*/ 0 h 21600"/>
                <a:gd name="connsiteX0" fmla="*/ 13082 w 21600"/>
                <a:gd name="connsiteY0" fmla="*/ 0 h 21600"/>
                <a:gd name="connsiteX1" fmla="*/ 18018 w 21600"/>
                <a:gd name="connsiteY1" fmla="*/ 8937 h 21600"/>
                <a:gd name="connsiteX2" fmla="*/ 21600 w 21600"/>
                <a:gd name="connsiteY2" fmla="*/ 21600 h 21600"/>
                <a:gd name="connsiteX3" fmla="*/ 13082 w 21600"/>
                <a:gd name="connsiteY3" fmla="*/ 14881 h 21600"/>
                <a:gd name="connsiteX4" fmla="*/ 5390 w 21600"/>
                <a:gd name="connsiteY4" fmla="*/ 14213 h 21600"/>
                <a:gd name="connsiteX5" fmla="*/ 0 w 21600"/>
                <a:gd name="connsiteY5" fmla="*/ 10235 h 21600"/>
                <a:gd name="connsiteX6" fmla="*/ 13082 w 21600"/>
                <a:gd name="connsiteY6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13082" y="0"/>
                  </a:moveTo>
                  <a:lnTo>
                    <a:pt x="18018" y="8937"/>
                  </a:lnTo>
                  <a:lnTo>
                    <a:pt x="21600" y="21600"/>
                  </a:lnTo>
                  <a:lnTo>
                    <a:pt x="13082" y="14881"/>
                  </a:lnTo>
                  <a:lnTo>
                    <a:pt x="5390" y="14213"/>
                  </a:lnTo>
                  <a:lnTo>
                    <a:pt x="0" y="10235"/>
                  </a:lnTo>
                  <a:lnTo>
                    <a:pt x="13082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A683C1B4-DD19-4499-A712-5B285473BAB9}"/>
                </a:ext>
              </a:extLst>
            </p:cNvPr>
            <p:cNvSpPr/>
            <p:nvPr/>
          </p:nvSpPr>
          <p:spPr>
            <a:xfrm>
              <a:off x="4572620" y="2095510"/>
              <a:ext cx="1081727" cy="1364605"/>
            </a:xfrm>
            <a:custGeom>
              <a:avLst/>
              <a:gdLst>
                <a:gd name="connsiteX0" fmla="*/ 0 w 23215"/>
                <a:gd name="connsiteY0" fmla="*/ 0 h 21606"/>
                <a:gd name="connsiteX1" fmla="*/ 21600 w 23215"/>
                <a:gd name="connsiteY1" fmla="*/ 5734 h 21606"/>
                <a:gd name="connsiteX2" fmla="*/ 21639 w 23215"/>
                <a:gd name="connsiteY2" fmla="*/ 13461 h 21606"/>
                <a:gd name="connsiteX3" fmla="*/ 21552 w 23215"/>
                <a:gd name="connsiteY3" fmla="*/ 21600 h 21606"/>
                <a:gd name="connsiteX4" fmla="*/ 14064 w 23215"/>
                <a:gd name="connsiteY4" fmla="*/ 12102 h 21606"/>
                <a:gd name="connsiteX5" fmla="*/ 0 w 23215"/>
                <a:gd name="connsiteY5" fmla="*/ 0 h 21606"/>
                <a:gd name="connsiteX0" fmla="*/ 0 w 22134"/>
                <a:gd name="connsiteY0" fmla="*/ 0 h 21606"/>
                <a:gd name="connsiteX1" fmla="*/ 21600 w 22134"/>
                <a:gd name="connsiteY1" fmla="*/ 5734 h 21606"/>
                <a:gd name="connsiteX2" fmla="*/ 21639 w 22134"/>
                <a:gd name="connsiteY2" fmla="*/ 13461 h 21606"/>
                <a:gd name="connsiteX3" fmla="*/ 21552 w 22134"/>
                <a:gd name="connsiteY3" fmla="*/ 21600 h 21606"/>
                <a:gd name="connsiteX4" fmla="*/ 14064 w 22134"/>
                <a:gd name="connsiteY4" fmla="*/ 12102 h 21606"/>
                <a:gd name="connsiteX5" fmla="*/ 0 w 22134"/>
                <a:gd name="connsiteY5" fmla="*/ 0 h 21606"/>
                <a:gd name="connsiteX0" fmla="*/ 0 w 23369"/>
                <a:gd name="connsiteY0" fmla="*/ 0 h 21606"/>
                <a:gd name="connsiteX1" fmla="*/ 21600 w 23369"/>
                <a:gd name="connsiteY1" fmla="*/ 5734 h 21606"/>
                <a:gd name="connsiteX2" fmla="*/ 23369 w 23369"/>
                <a:gd name="connsiteY2" fmla="*/ 13461 h 21606"/>
                <a:gd name="connsiteX3" fmla="*/ 21552 w 23369"/>
                <a:gd name="connsiteY3" fmla="*/ 21600 h 21606"/>
                <a:gd name="connsiteX4" fmla="*/ 14064 w 23369"/>
                <a:gd name="connsiteY4" fmla="*/ 12102 h 21606"/>
                <a:gd name="connsiteX5" fmla="*/ 0 w 23369"/>
                <a:gd name="connsiteY5" fmla="*/ 0 h 21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69" h="21606" extrusionOk="0">
                  <a:moveTo>
                    <a:pt x="0" y="0"/>
                  </a:moveTo>
                  <a:lnTo>
                    <a:pt x="21600" y="5734"/>
                  </a:lnTo>
                  <a:cubicBezTo>
                    <a:pt x="21747" y="10091"/>
                    <a:pt x="23377" y="10817"/>
                    <a:pt x="23369" y="13461"/>
                  </a:cubicBezTo>
                  <a:cubicBezTo>
                    <a:pt x="23361" y="16105"/>
                    <a:pt x="22815" y="21827"/>
                    <a:pt x="21552" y="21600"/>
                  </a:cubicBezTo>
                  <a:lnTo>
                    <a:pt x="14064" y="121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8386BCFE-78C8-46BD-891F-24333C1D6DA4}"/>
                </a:ext>
              </a:extLst>
            </p:cNvPr>
            <p:cNvSpPr/>
            <p:nvPr/>
          </p:nvSpPr>
          <p:spPr>
            <a:xfrm>
              <a:off x="5449687" y="2456366"/>
              <a:ext cx="655455" cy="1684178"/>
            </a:xfrm>
            <a:custGeom>
              <a:avLst/>
              <a:gdLst>
                <a:gd name="connsiteX0" fmla="*/ 21600 w 21600"/>
                <a:gd name="connsiteY0" fmla="*/ 11854 h 21600"/>
                <a:gd name="connsiteX1" fmla="*/ 11568 w 21600"/>
                <a:gd name="connsiteY1" fmla="*/ 16542 h 21600"/>
                <a:gd name="connsiteX2" fmla="*/ 0 w 21600"/>
                <a:gd name="connsiteY2" fmla="*/ 21600 h 21600"/>
                <a:gd name="connsiteX3" fmla="*/ 3954 w 21600"/>
                <a:gd name="connsiteY3" fmla="*/ 12852 h 21600"/>
                <a:gd name="connsiteX4" fmla="*/ 4027 w 21600"/>
                <a:gd name="connsiteY4" fmla="*/ 0 h 21600"/>
                <a:gd name="connsiteX5" fmla="*/ 21600 w 21600"/>
                <a:gd name="connsiteY5" fmla="*/ 11854 h 21600"/>
                <a:gd name="connsiteX0" fmla="*/ 21600 w 21600"/>
                <a:gd name="connsiteY0" fmla="*/ 11854 h 21600"/>
                <a:gd name="connsiteX1" fmla="*/ 15492 w 21600"/>
                <a:gd name="connsiteY1" fmla="*/ 17641 h 21600"/>
                <a:gd name="connsiteX2" fmla="*/ 0 w 21600"/>
                <a:gd name="connsiteY2" fmla="*/ 21600 h 21600"/>
                <a:gd name="connsiteX3" fmla="*/ 3954 w 21600"/>
                <a:gd name="connsiteY3" fmla="*/ 12852 h 21600"/>
                <a:gd name="connsiteX4" fmla="*/ 4027 w 21600"/>
                <a:gd name="connsiteY4" fmla="*/ 0 h 21600"/>
                <a:gd name="connsiteX5" fmla="*/ 21600 w 21600"/>
                <a:gd name="connsiteY5" fmla="*/ 1185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11854"/>
                  </a:moveTo>
                  <a:lnTo>
                    <a:pt x="15492" y="17641"/>
                  </a:lnTo>
                  <a:lnTo>
                    <a:pt x="0" y="21600"/>
                  </a:lnTo>
                  <a:lnTo>
                    <a:pt x="3954" y="12852"/>
                  </a:lnTo>
                  <a:cubicBezTo>
                    <a:pt x="3978" y="8568"/>
                    <a:pt x="4003" y="4284"/>
                    <a:pt x="4027" y="0"/>
                  </a:cubicBezTo>
                  <a:lnTo>
                    <a:pt x="21600" y="11854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F46040BC-E839-4733-8E5D-30DE41F95E73}"/>
                </a:ext>
              </a:extLst>
            </p:cNvPr>
            <p:cNvSpPr/>
            <p:nvPr/>
          </p:nvSpPr>
          <p:spPr>
            <a:xfrm>
              <a:off x="4918661" y="3378740"/>
              <a:ext cx="1186481" cy="1204255"/>
            </a:xfrm>
            <a:custGeom>
              <a:avLst/>
              <a:gdLst>
                <a:gd name="connsiteX0" fmla="*/ 18243 w 21600"/>
                <a:gd name="connsiteY0" fmla="*/ 18810 h 21600"/>
                <a:gd name="connsiteX1" fmla="*/ 9667 w 21600"/>
                <a:gd name="connsiteY1" fmla="*/ 20084 h 21600"/>
                <a:gd name="connsiteX2" fmla="*/ 0 w 21600"/>
                <a:gd name="connsiteY2" fmla="*/ 21600 h 21600"/>
                <a:gd name="connsiteX3" fmla="*/ 9667 w 21600"/>
                <a:gd name="connsiteY3" fmla="*/ 13630 h 21600"/>
                <a:gd name="connsiteX4" fmla="*/ 21600 w 21600"/>
                <a:gd name="connsiteY4" fmla="*/ 0 h 21600"/>
                <a:gd name="connsiteX5" fmla="*/ 18243 w 21600"/>
                <a:gd name="connsiteY5" fmla="*/ 18810 h 21600"/>
                <a:gd name="connsiteX0" fmla="*/ 18243 w 21600"/>
                <a:gd name="connsiteY0" fmla="*/ 18810 h 21600"/>
                <a:gd name="connsiteX1" fmla="*/ 9991 w 21600"/>
                <a:gd name="connsiteY1" fmla="*/ 21201 h 21600"/>
                <a:gd name="connsiteX2" fmla="*/ 0 w 21600"/>
                <a:gd name="connsiteY2" fmla="*/ 21600 h 21600"/>
                <a:gd name="connsiteX3" fmla="*/ 9667 w 21600"/>
                <a:gd name="connsiteY3" fmla="*/ 13630 h 21600"/>
                <a:gd name="connsiteX4" fmla="*/ 21600 w 21600"/>
                <a:gd name="connsiteY4" fmla="*/ 0 h 21600"/>
                <a:gd name="connsiteX5" fmla="*/ 18243 w 21600"/>
                <a:gd name="connsiteY5" fmla="*/ 1881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243" y="18810"/>
                  </a:moveTo>
                  <a:lnTo>
                    <a:pt x="9991" y="21201"/>
                  </a:lnTo>
                  <a:lnTo>
                    <a:pt x="0" y="21600"/>
                  </a:lnTo>
                  <a:lnTo>
                    <a:pt x="9667" y="13630"/>
                  </a:lnTo>
                  <a:lnTo>
                    <a:pt x="21600" y="0"/>
                  </a:lnTo>
                  <a:lnTo>
                    <a:pt x="18243" y="1881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763F6788-DCDC-4631-B1A8-1CC52183BE30}"/>
                </a:ext>
              </a:extLst>
            </p:cNvPr>
            <p:cNvSpPr/>
            <p:nvPr/>
          </p:nvSpPr>
          <p:spPr>
            <a:xfrm>
              <a:off x="4225149" y="4428377"/>
              <a:ext cx="1695289" cy="684337"/>
            </a:xfrm>
            <a:custGeom>
              <a:avLst/>
              <a:gdLst>
                <a:gd name="connsiteX0" fmla="*/ 11210 w 21600"/>
                <a:gd name="connsiteY0" fmla="*/ 21600 h 21600"/>
                <a:gd name="connsiteX1" fmla="*/ 5965 w 21600"/>
                <a:gd name="connsiteY1" fmla="*/ 13728 h 21600"/>
                <a:gd name="connsiteX2" fmla="*/ 0 w 21600"/>
                <a:gd name="connsiteY2" fmla="*/ 4909 h 21600"/>
                <a:gd name="connsiteX3" fmla="*/ 8833 w 21600"/>
                <a:gd name="connsiteY3" fmla="*/ 4909 h 21600"/>
                <a:gd name="connsiteX4" fmla="*/ 21600 w 21600"/>
                <a:gd name="connsiteY4" fmla="*/ 0 h 21600"/>
                <a:gd name="connsiteX5" fmla="*/ 11210 w 21600"/>
                <a:gd name="connsiteY5" fmla="*/ 21600 h 21600"/>
                <a:gd name="connsiteX0" fmla="*/ 11210 w 21600"/>
                <a:gd name="connsiteY0" fmla="*/ 21600 h 21600"/>
                <a:gd name="connsiteX1" fmla="*/ 4945 w 21600"/>
                <a:gd name="connsiteY1" fmla="*/ 15835 h 21600"/>
                <a:gd name="connsiteX2" fmla="*/ 0 w 21600"/>
                <a:gd name="connsiteY2" fmla="*/ 4909 h 21600"/>
                <a:gd name="connsiteX3" fmla="*/ 8833 w 21600"/>
                <a:gd name="connsiteY3" fmla="*/ 4909 h 21600"/>
                <a:gd name="connsiteX4" fmla="*/ 21600 w 21600"/>
                <a:gd name="connsiteY4" fmla="*/ 0 h 21600"/>
                <a:gd name="connsiteX5" fmla="*/ 11210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1210" y="21600"/>
                  </a:moveTo>
                  <a:lnTo>
                    <a:pt x="4945" y="15835"/>
                  </a:lnTo>
                  <a:lnTo>
                    <a:pt x="0" y="4909"/>
                  </a:lnTo>
                  <a:lnTo>
                    <a:pt x="8833" y="4909"/>
                  </a:lnTo>
                  <a:lnTo>
                    <a:pt x="21600" y="0"/>
                  </a:lnTo>
                  <a:lnTo>
                    <a:pt x="1121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C5AB4D80-3A3A-49E0-9944-A94A22E636F5}"/>
                </a:ext>
              </a:extLst>
            </p:cNvPr>
            <p:cNvSpPr/>
            <p:nvPr/>
          </p:nvSpPr>
          <p:spPr>
            <a:xfrm>
              <a:off x="3694935" y="4139530"/>
              <a:ext cx="1408667" cy="973184"/>
            </a:xfrm>
            <a:custGeom>
              <a:avLst/>
              <a:gdLst>
                <a:gd name="connsiteX0" fmla="*/ 5247 w 21600"/>
                <a:gd name="connsiteY0" fmla="*/ 21600 h 21600"/>
                <a:gd name="connsiteX1" fmla="*/ 2619 w 21600"/>
                <a:gd name="connsiteY1" fmla="*/ 10535 h 21600"/>
                <a:gd name="connsiteX2" fmla="*/ 0 w 21600"/>
                <a:gd name="connsiteY2" fmla="*/ 0 h 21600"/>
                <a:gd name="connsiteX3" fmla="*/ 8109 w 21600"/>
                <a:gd name="connsiteY3" fmla="*/ 9863 h 21600"/>
                <a:gd name="connsiteX4" fmla="*/ 21600 w 21600"/>
                <a:gd name="connsiteY4" fmla="*/ 21600 h 21600"/>
                <a:gd name="connsiteX5" fmla="*/ 5247 w 21600"/>
                <a:gd name="connsiteY5" fmla="*/ 21600 h 21600"/>
                <a:gd name="connsiteX0" fmla="*/ 5247 w 21600"/>
                <a:gd name="connsiteY0" fmla="*/ 21600 h 21600"/>
                <a:gd name="connsiteX1" fmla="*/ 1527 w 21600"/>
                <a:gd name="connsiteY1" fmla="*/ 11029 h 21600"/>
                <a:gd name="connsiteX2" fmla="*/ 0 w 21600"/>
                <a:gd name="connsiteY2" fmla="*/ 0 h 21600"/>
                <a:gd name="connsiteX3" fmla="*/ 8109 w 21600"/>
                <a:gd name="connsiteY3" fmla="*/ 9863 h 21600"/>
                <a:gd name="connsiteX4" fmla="*/ 21600 w 21600"/>
                <a:gd name="connsiteY4" fmla="*/ 21600 h 21600"/>
                <a:gd name="connsiteX5" fmla="*/ 5247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5247" y="21600"/>
                  </a:moveTo>
                  <a:lnTo>
                    <a:pt x="1527" y="11029"/>
                  </a:lnTo>
                  <a:lnTo>
                    <a:pt x="0" y="0"/>
                  </a:lnTo>
                  <a:lnTo>
                    <a:pt x="8109" y="9863"/>
                  </a:lnTo>
                  <a:lnTo>
                    <a:pt x="21600" y="21600"/>
                  </a:lnTo>
                  <a:lnTo>
                    <a:pt x="524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54B3A68-7BFE-4DC2-9191-590FEF8D842B}"/>
                </a:ext>
              </a:extLst>
            </p:cNvPr>
            <p:cNvSpPr/>
            <p:nvPr/>
          </p:nvSpPr>
          <p:spPr>
            <a:xfrm>
              <a:off x="3222730" y="3457418"/>
              <a:ext cx="815430" cy="1655296"/>
            </a:xfrm>
            <a:custGeom>
              <a:avLst/>
              <a:gdLst>
                <a:gd name="connsiteX0" fmla="*/ 0 w 21600"/>
                <a:gd name="connsiteY0" fmla="*/ 12670 h 21600"/>
                <a:gd name="connsiteX1" fmla="*/ 4455 w 21600"/>
                <a:gd name="connsiteY1" fmla="*/ 6627 h 21600"/>
                <a:gd name="connsiteX2" fmla="*/ 9358 w 21600"/>
                <a:gd name="connsiteY2" fmla="*/ 0 h 21600"/>
                <a:gd name="connsiteX3" fmla="*/ 12536 w 21600"/>
                <a:gd name="connsiteY3" fmla="*/ 8901 h 21600"/>
                <a:gd name="connsiteX4" fmla="*/ 21600 w 21600"/>
                <a:gd name="connsiteY4" fmla="*/ 21600 h 21600"/>
                <a:gd name="connsiteX5" fmla="*/ 0 w 21600"/>
                <a:gd name="connsiteY5" fmla="*/ 12670 h 21600"/>
                <a:gd name="connsiteX0" fmla="*/ 0 w 21600"/>
                <a:gd name="connsiteY0" fmla="*/ 12670 h 21600"/>
                <a:gd name="connsiteX1" fmla="*/ 2563 w 21600"/>
                <a:gd name="connsiteY1" fmla="*/ 5633 h 21600"/>
                <a:gd name="connsiteX2" fmla="*/ 9358 w 21600"/>
                <a:gd name="connsiteY2" fmla="*/ 0 h 21600"/>
                <a:gd name="connsiteX3" fmla="*/ 12536 w 21600"/>
                <a:gd name="connsiteY3" fmla="*/ 8901 h 21600"/>
                <a:gd name="connsiteX4" fmla="*/ 21600 w 21600"/>
                <a:gd name="connsiteY4" fmla="*/ 21600 h 21600"/>
                <a:gd name="connsiteX5" fmla="*/ 0 w 21600"/>
                <a:gd name="connsiteY5" fmla="*/ 1267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12670"/>
                  </a:moveTo>
                  <a:lnTo>
                    <a:pt x="2563" y="5633"/>
                  </a:lnTo>
                  <a:lnTo>
                    <a:pt x="9358" y="0"/>
                  </a:lnTo>
                  <a:lnTo>
                    <a:pt x="12536" y="8901"/>
                  </a:lnTo>
                  <a:lnTo>
                    <a:pt x="21600" y="21600"/>
                  </a:lnTo>
                  <a:lnTo>
                    <a:pt x="0" y="1267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918D6ED9-8163-4430-BEE5-1634B1261E43}"/>
                </a:ext>
              </a:extLst>
            </p:cNvPr>
            <p:cNvSpPr/>
            <p:nvPr/>
          </p:nvSpPr>
          <p:spPr>
            <a:xfrm>
              <a:off x="3039271" y="2857484"/>
              <a:ext cx="882086" cy="1570861"/>
            </a:xfrm>
            <a:custGeom>
              <a:avLst/>
              <a:gdLst>
                <a:gd name="connsiteX0" fmla="*/ 0 w 21600"/>
                <a:gd name="connsiteY0" fmla="*/ 7180 h 21600"/>
                <a:gd name="connsiteX1" fmla="*/ 9893 w 21600"/>
                <a:gd name="connsiteY1" fmla="*/ 3838 h 21600"/>
                <a:gd name="connsiteX2" fmla="*/ 21600 w 21600"/>
                <a:gd name="connsiteY2" fmla="*/ 0 h 21600"/>
                <a:gd name="connsiteX3" fmla="*/ 13167 w 21600"/>
                <a:gd name="connsiteY3" fmla="*/ 8249 h 21600"/>
                <a:gd name="connsiteX4" fmla="*/ 4516 w 21600"/>
                <a:gd name="connsiteY4" fmla="*/ 21600 h 21600"/>
                <a:gd name="connsiteX5" fmla="*/ 0 w 21600"/>
                <a:gd name="connsiteY5" fmla="*/ 7180 h 21600"/>
                <a:gd name="connsiteX0" fmla="*/ 0 w 21600"/>
                <a:gd name="connsiteY0" fmla="*/ 7180 h 21600"/>
                <a:gd name="connsiteX1" fmla="*/ 9310 w 21600"/>
                <a:gd name="connsiteY1" fmla="*/ 3249 h 21600"/>
                <a:gd name="connsiteX2" fmla="*/ 21600 w 21600"/>
                <a:gd name="connsiteY2" fmla="*/ 0 h 21600"/>
                <a:gd name="connsiteX3" fmla="*/ 13167 w 21600"/>
                <a:gd name="connsiteY3" fmla="*/ 8249 h 21600"/>
                <a:gd name="connsiteX4" fmla="*/ 4516 w 21600"/>
                <a:gd name="connsiteY4" fmla="*/ 21600 h 21600"/>
                <a:gd name="connsiteX5" fmla="*/ 0 w 21600"/>
                <a:gd name="connsiteY5" fmla="*/ 718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7180"/>
                  </a:moveTo>
                  <a:lnTo>
                    <a:pt x="9310" y="3249"/>
                  </a:lnTo>
                  <a:lnTo>
                    <a:pt x="21600" y="0"/>
                  </a:lnTo>
                  <a:lnTo>
                    <a:pt x="13167" y="8249"/>
                  </a:lnTo>
                  <a:lnTo>
                    <a:pt x="4516" y="21600"/>
                  </a:lnTo>
                  <a:lnTo>
                    <a:pt x="0" y="718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DE1468E-45C7-42A8-9954-2164835D1010}"/>
                </a:ext>
              </a:extLst>
            </p:cNvPr>
            <p:cNvSpPr/>
            <p:nvPr/>
          </p:nvSpPr>
          <p:spPr>
            <a:xfrm>
              <a:off x="3038858" y="2457850"/>
              <a:ext cx="1533090" cy="924301"/>
            </a:xfrm>
            <a:custGeom>
              <a:avLst/>
              <a:gdLst>
                <a:gd name="connsiteX0" fmla="*/ 7513 w 21600"/>
                <a:gd name="connsiteY0" fmla="*/ 0 h 21600"/>
                <a:gd name="connsiteX1" fmla="*/ 12945 w 21600"/>
                <a:gd name="connsiteY1" fmla="*/ 1393 h 21600"/>
                <a:gd name="connsiteX2" fmla="*/ 21600 w 21600"/>
                <a:gd name="connsiteY2" fmla="*/ 3842 h 21600"/>
                <a:gd name="connsiteX3" fmla="*/ 12428 w 21600"/>
                <a:gd name="connsiteY3" fmla="*/ 9398 h 21600"/>
                <a:gd name="connsiteX4" fmla="*/ 0 w 21600"/>
                <a:gd name="connsiteY4" fmla="*/ 21600 h 21600"/>
                <a:gd name="connsiteX5" fmla="*/ 7513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7513" y="0"/>
                  </a:moveTo>
                  <a:lnTo>
                    <a:pt x="12945" y="1393"/>
                  </a:lnTo>
                  <a:lnTo>
                    <a:pt x="21600" y="3842"/>
                  </a:lnTo>
                  <a:lnTo>
                    <a:pt x="12428" y="9398"/>
                  </a:lnTo>
                  <a:lnTo>
                    <a:pt x="0" y="21600"/>
                  </a:lnTo>
                  <a:lnTo>
                    <a:pt x="7513" y="0"/>
                  </a:lnTo>
                  <a:close/>
                </a:path>
              </a:pathLst>
            </a:custGeom>
            <a:solidFill>
              <a:srgbClr val="F36F1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98" name="Graphic 97" descr="Bar graph with downward trend with solid fill">
            <a:extLst>
              <a:ext uri="{FF2B5EF4-FFF2-40B4-BE49-F238E27FC236}">
                <a16:creationId xmlns:a16="http://schemas.microsoft.com/office/drawing/2014/main" id="{9C716FE3-0321-4912-A58C-B1A99F293D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7974" y="3354461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9" name="Graphic 98" descr="Bar graph with upward trend with solid fill">
            <a:extLst>
              <a:ext uri="{FF2B5EF4-FFF2-40B4-BE49-F238E27FC236}">
                <a16:creationId xmlns:a16="http://schemas.microsoft.com/office/drawing/2014/main" id="{C05D7559-682D-4BFA-B106-E07CB92D46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47972" y="2549810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0" name="Graphic 99" descr="Brainstorm with solid fill">
            <a:extLst>
              <a:ext uri="{FF2B5EF4-FFF2-40B4-BE49-F238E27FC236}">
                <a16:creationId xmlns:a16="http://schemas.microsoft.com/office/drawing/2014/main" id="{32D9B7BE-9FF2-4744-A92C-67F4908CEA4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29633" y="2206240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1" name="Graphic 100" descr="Bullseye with solid fill">
            <a:extLst>
              <a:ext uri="{FF2B5EF4-FFF2-40B4-BE49-F238E27FC236}">
                <a16:creationId xmlns:a16="http://schemas.microsoft.com/office/drawing/2014/main" id="{E90EEAC4-6E41-456E-A1D2-B205E9F0276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26543" y="4192767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" name="Graphic 101" descr="Database with solid fill">
            <a:extLst>
              <a:ext uri="{FF2B5EF4-FFF2-40B4-BE49-F238E27FC236}">
                <a16:creationId xmlns:a16="http://schemas.microsoft.com/office/drawing/2014/main" id="{267063BA-26F4-4CAB-ADD7-B8D8156B7A2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35953" y="4740570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3" name="Graphic 102" descr="Gears with solid fill">
            <a:extLst>
              <a:ext uri="{FF2B5EF4-FFF2-40B4-BE49-F238E27FC236}">
                <a16:creationId xmlns:a16="http://schemas.microsoft.com/office/drawing/2014/main" id="{6F41FA25-6747-4DC3-92E4-A803C5E7ABE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010610" y="4667945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5" name="Graphic 114" descr="Hourglass 30% with solid fill">
            <a:extLst>
              <a:ext uri="{FF2B5EF4-FFF2-40B4-BE49-F238E27FC236}">
                <a16:creationId xmlns:a16="http://schemas.microsoft.com/office/drawing/2014/main" id="{686BD254-99B5-465F-8DAB-1FDCA7C50DB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65674" y="3195203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6" name="Graphic 115" descr="Lightbulb with solid fill">
            <a:extLst>
              <a:ext uri="{FF2B5EF4-FFF2-40B4-BE49-F238E27FC236}">
                <a16:creationId xmlns:a16="http://schemas.microsoft.com/office/drawing/2014/main" id="{ED10EDDD-89A8-4CB3-B704-064901D2AB1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234277" y="2473152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7" name="Graphic 116" descr="Research with solid fill">
            <a:extLst>
              <a:ext uri="{FF2B5EF4-FFF2-40B4-BE49-F238E27FC236}">
                <a16:creationId xmlns:a16="http://schemas.microsoft.com/office/drawing/2014/main" id="{96937024-0139-48BF-BC9F-6A4FA04B727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608292" y="4082237"/>
            <a:ext cx="289004" cy="2890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8" name="TextBox 117">
            <a:extLst>
              <a:ext uri="{FF2B5EF4-FFF2-40B4-BE49-F238E27FC236}">
                <a16:creationId xmlns:a16="http://schemas.microsoft.com/office/drawing/2014/main" id="{EDDEB269-8F2D-44DF-8442-383CEFA011D5}"/>
              </a:ext>
            </a:extLst>
          </p:cNvPr>
          <p:cNvSpPr txBox="1"/>
          <p:nvPr/>
        </p:nvSpPr>
        <p:spPr>
          <a:xfrm>
            <a:off x="4999937" y="3074994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B23D332-23A8-401B-AE56-62D6FFE48075}"/>
              </a:ext>
            </a:extLst>
          </p:cNvPr>
          <p:cNvSpPr txBox="1"/>
          <p:nvPr/>
        </p:nvSpPr>
        <p:spPr>
          <a:xfrm>
            <a:off x="5061966" y="3585204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9F14BB5-DADB-457A-AD64-1CA0D16DAE4E}"/>
              </a:ext>
            </a:extLst>
          </p:cNvPr>
          <p:cNvSpPr txBox="1"/>
          <p:nvPr/>
        </p:nvSpPr>
        <p:spPr>
          <a:xfrm>
            <a:off x="4838609" y="4038879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4"/>
                </a:solidFill>
              </a:rPr>
              <a:t>03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B7EF628-B654-418A-A2FC-D84A514039B9}"/>
              </a:ext>
            </a:extLst>
          </p:cNvPr>
          <p:cNvSpPr txBox="1"/>
          <p:nvPr/>
        </p:nvSpPr>
        <p:spPr>
          <a:xfrm>
            <a:off x="4347805" y="4218118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D63CB0E-9CC0-4620-B8E4-15C1CEC6C8BA}"/>
              </a:ext>
            </a:extLst>
          </p:cNvPr>
          <p:cNvSpPr txBox="1"/>
          <p:nvPr/>
        </p:nvSpPr>
        <p:spPr>
          <a:xfrm>
            <a:off x="3850618" y="4038879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0D784A2-8009-434A-A970-FBC0E1DC6C30}"/>
              </a:ext>
            </a:extLst>
          </p:cNvPr>
          <p:cNvSpPr txBox="1"/>
          <p:nvPr/>
        </p:nvSpPr>
        <p:spPr>
          <a:xfrm>
            <a:off x="3613618" y="3585204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06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26ED6DC9-E0C4-4193-8A76-EE0D7D973C90}"/>
              </a:ext>
            </a:extLst>
          </p:cNvPr>
          <p:cNvSpPr txBox="1"/>
          <p:nvPr/>
        </p:nvSpPr>
        <p:spPr>
          <a:xfrm>
            <a:off x="3706171" y="3074994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07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58289285-E02A-4687-9409-3170574C495C}"/>
              </a:ext>
            </a:extLst>
          </p:cNvPr>
          <p:cNvSpPr txBox="1"/>
          <p:nvPr/>
        </p:nvSpPr>
        <p:spPr>
          <a:xfrm>
            <a:off x="4102552" y="2788719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08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E42B06E4-DFAB-497A-A36A-35AF0020BEAC}"/>
              </a:ext>
            </a:extLst>
          </p:cNvPr>
          <p:cNvSpPr txBox="1"/>
          <p:nvPr/>
        </p:nvSpPr>
        <p:spPr>
          <a:xfrm>
            <a:off x="4599599" y="2788719"/>
            <a:ext cx="44671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75000"/>
                  </a:schemeClr>
                </a:solidFill>
              </a:rPr>
              <a:t>09</a:t>
            </a:r>
          </a:p>
        </p:txBody>
      </p:sp>
      <p:pic>
        <p:nvPicPr>
          <p:cNvPr id="149" name="Graphic 148" descr="Trophy">
            <a:extLst>
              <a:ext uri="{FF2B5EF4-FFF2-40B4-BE49-F238E27FC236}">
                <a16:creationId xmlns:a16="http://schemas.microsoft.com/office/drawing/2014/main" id="{E2F7A461-D50F-437E-A7B4-E912716334D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11084" y="3356183"/>
            <a:ext cx="517767" cy="5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0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10307</TotalTime>
  <Words>489</Words>
  <PresentationFormat>On-screen Show (4:3)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Nonagon Cycle – Slide Template</vt:lpstr>
      <vt:lpstr>Infographic Nonagon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Nonagon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2021-09-21T18:43:59Z</dcterms:modified>
  <cp:category>Charts &amp; Diagrams</cp:category>
</cp:coreProperties>
</file>