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6C16"/>
    <a:srgbClr val="3A5C84"/>
    <a:srgbClr val="F36F13"/>
    <a:srgbClr val="738840"/>
    <a:srgbClr val="54632E"/>
    <a:srgbClr val="2B323B"/>
    <a:srgbClr val="EB1E42"/>
    <a:srgbClr val="FFDB55"/>
    <a:srgbClr val="05ACC7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2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6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8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0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Nonagon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3630465"/>
            <a:ext cx="2926080" cy="920821"/>
            <a:chOff x="8921977" y="1466725"/>
            <a:chExt cx="2926080" cy="9208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699381"/>
            <a:ext cx="2926080" cy="920821"/>
            <a:chOff x="8921977" y="4073386"/>
            <a:chExt cx="2926080" cy="92082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3096007"/>
            <a:ext cx="2926080" cy="920821"/>
            <a:chOff x="332936" y="2627766"/>
            <a:chExt cx="2926080" cy="9208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4164923"/>
            <a:ext cx="2926080" cy="920821"/>
            <a:chOff x="332936" y="4652338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1492633"/>
            <a:ext cx="2926080" cy="920821"/>
            <a:chOff x="8921977" y="1466725"/>
            <a:chExt cx="2926080" cy="9208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338440" y="2027091"/>
            <a:ext cx="2926080" cy="920821"/>
            <a:chOff x="8921977" y="1466725"/>
            <a:chExt cx="2926080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F36F1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8927481" y="2561549"/>
            <a:ext cx="2926080" cy="920821"/>
            <a:chOff x="8921977" y="1466725"/>
            <a:chExt cx="2926080" cy="92082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338440" y="958175"/>
            <a:ext cx="2926080" cy="920821"/>
            <a:chOff x="8921977" y="1466725"/>
            <a:chExt cx="2926080" cy="92082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CB11360-029F-4C36-B220-036DEA0F0077}"/>
              </a:ext>
            </a:extLst>
          </p:cNvPr>
          <p:cNvGrpSpPr/>
          <p:nvPr/>
        </p:nvGrpSpPr>
        <p:grpSpPr>
          <a:xfrm>
            <a:off x="338440" y="5233837"/>
            <a:ext cx="2926080" cy="920821"/>
            <a:chOff x="332936" y="4652338"/>
            <a:chExt cx="2926080" cy="920821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053C5BF-A755-4BFC-8947-F47AFAD4D67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197B0BF-C9E4-4DA2-B8D2-FFBF0F6689A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A1F24F54-24AF-4B99-8077-7D5224850D32}"/>
              </a:ext>
            </a:extLst>
          </p:cNvPr>
          <p:cNvSpPr/>
          <p:nvPr/>
        </p:nvSpPr>
        <p:spPr>
          <a:xfrm>
            <a:off x="4673598" y="2028307"/>
            <a:ext cx="2844805" cy="2803496"/>
          </a:xfrm>
          <a:custGeom>
            <a:avLst/>
            <a:gdLst>
              <a:gd name="connsiteX0" fmla="*/ 1424017 w 2844805"/>
              <a:gd name="connsiteY0" fmla="*/ 0 h 2803496"/>
              <a:gd name="connsiteX1" fmla="*/ 2349993 w 2844805"/>
              <a:gd name="connsiteY1" fmla="*/ 338170 h 2803496"/>
              <a:gd name="connsiteX2" fmla="*/ 2350997 w 2844805"/>
              <a:gd name="connsiteY2" fmla="*/ 339349 h 2803496"/>
              <a:gd name="connsiteX3" fmla="*/ 2844805 w 2844805"/>
              <a:gd name="connsiteY3" fmla="*/ 1193981 h 2803496"/>
              <a:gd name="connsiteX4" fmla="*/ 2674229 w 2844805"/>
              <a:gd name="connsiteY4" fmla="*/ 2163676 h 2803496"/>
              <a:gd name="connsiteX5" fmla="*/ 2673595 w 2844805"/>
              <a:gd name="connsiteY5" fmla="*/ 2164411 h 2803496"/>
              <a:gd name="connsiteX6" fmla="*/ 1915757 w 2844805"/>
              <a:gd name="connsiteY6" fmla="*/ 2798573 h 2803496"/>
              <a:gd name="connsiteX7" fmla="*/ 1926590 w 2844805"/>
              <a:gd name="connsiteY7" fmla="*/ 2798134 h 2803496"/>
              <a:gd name="connsiteX8" fmla="*/ 1915402 w 2844805"/>
              <a:gd name="connsiteY8" fmla="*/ 2799871 h 2803496"/>
              <a:gd name="connsiteX9" fmla="*/ 925993 w 2844805"/>
              <a:gd name="connsiteY9" fmla="*/ 2799871 h 2803496"/>
              <a:gd name="connsiteX10" fmla="*/ 930058 w 2844805"/>
              <a:gd name="connsiteY10" fmla="*/ 2803496 h 2803496"/>
              <a:gd name="connsiteX11" fmla="*/ 924028 w 2844805"/>
              <a:gd name="connsiteY11" fmla="*/ 2799872 h 2803496"/>
              <a:gd name="connsiteX12" fmla="*/ 171398 w 2844805"/>
              <a:gd name="connsiteY12" fmla="*/ 2167445 h 2803496"/>
              <a:gd name="connsiteX13" fmla="*/ 170777 w 2844805"/>
              <a:gd name="connsiteY13" fmla="*/ 2165680 h 2803496"/>
              <a:gd name="connsiteX14" fmla="*/ 0 w 2844805"/>
              <a:gd name="connsiteY14" fmla="*/ 1194715 h 2803496"/>
              <a:gd name="connsiteX15" fmla="*/ 937 w 2844805"/>
              <a:gd name="connsiteY15" fmla="*/ 1192140 h 2803496"/>
              <a:gd name="connsiteX16" fmla="*/ 489597 w 2844805"/>
              <a:gd name="connsiteY16" fmla="*/ 340899 h 2803496"/>
              <a:gd name="connsiteX17" fmla="*/ 491851 w 2844805"/>
              <a:gd name="connsiteY17" fmla="*/ 339564 h 2803496"/>
              <a:gd name="connsiteX18" fmla="*/ 1420936 w 2844805"/>
              <a:gd name="connsiteY18" fmla="*/ 252 h 280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44805" h="2803496">
                <a:moveTo>
                  <a:pt x="1424017" y="0"/>
                </a:moveTo>
                <a:lnTo>
                  <a:pt x="2349993" y="338170"/>
                </a:lnTo>
                <a:lnTo>
                  <a:pt x="2350997" y="339349"/>
                </a:lnTo>
                <a:lnTo>
                  <a:pt x="2844805" y="1193981"/>
                </a:lnTo>
                <a:lnTo>
                  <a:pt x="2674229" y="2163676"/>
                </a:lnTo>
                <a:lnTo>
                  <a:pt x="2673595" y="2164411"/>
                </a:lnTo>
                <a:lnTo>
                  <a:pt x="1915757" y="2798573"/>
                </a:lnTo>
                <a:lnTo>
                  <a:pt x="1926590" y="2798134"/>
                </a:lnTo>
                <a:lnTo>
                  <a:pt x="1915402" y="2799871"/>
                </a:lnTo>
                <a:lnTo>
                  <a:pt x="925993" y="2799871"/>
                </a:lnTo>
                <a:lnTo>
                  <a:pt x="930058" y="2803496"/>
                </a:lnTo>
                <a:lnTo>
                  <a:pt x="924028" y="2799872"/>
                </a:lnTo>
                <a:lnTo>
                  <a:pt x="171398" y="2167445"/>
                </a:lnTo>
                <a:lnTo>
                  <a:pt x="170777" y="2165680"/>
                </a:lnTo>
                <a:lnTo>
                  <a:pt x="0" y="1194715"/>
                </a:lnTo>
                <a:lnTo>
                  <a:pt x="937" y="1192140"/>
                </a:lnTo>
                <a:lnTo>
                  <a:pt x="489597" y="340899"/>
                </a:lnTo>
                <a:lnTo>
                  <a:pt x="491851" y="339564"/>
                </a:lnTo>
                <a:lnTo>
                  <a:pt x="1420936" y="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C33CCDED-4E9F-41B6-AC73-DD2074C76551}"/>
              </a:ext>
            </a:extLst>
          </p:cNvPr>
          <p:cNvSpPr/>
          <p:nvPr/>
        </p:nvSpPr>
        <p:spPr>
          <a:xfrm>
            <a:off x="5555992" y="2897889"/>
            <a:ext cx="1080016" cy="1064333"/>
          </a:xfrm>
          <a:custGeom>
            <a:avLst/>
            <a:gdLst>
              <a:gd name="connsiteX0" fmla="*/ 1424017 w 2844805"/>
              <a:gd name="connsiteY0" fmla="*/ 0 h 2803496"/>
              <a:gd name="connsiteX1" fmla="*/ 2349993 w 2844805"/>
              <a:gd name="connsiteY1" fmla="*/ 338170 h 2803496"/>
              <a:gd name="connsiteX2" fmla="*/ 2350997 w 2844805"/>
              <a:gd name="connsiteY2" fmla="*/ 339349 h 2803496"/>
              <a:gd name="connsiteX3" fmla="*/ 2844805 w 2844805"/>
              <a:gd name="connsiteY3" fmla="*/ 1193981 h 2803496"/>
              <a:gd name="connsiteX4" fmla="*/ 2674229 w 2844805"/>
              <a:gd name="connsiteY4" fmla="*/ 2163676 h 2803496"/>
              <a:gd name="connsiteX5" fmla="*/ 2673595 w 2844805"/>
              <a:gd name="connsiteY5" fmla="*/ 2164411 h 2803496"/>
              <a:gd name="connsiteX6" fmla="*/ 1915757 w 2844805"/>
              <a:gd name="connsiteY6" fmla="*/ 2798573 h 2803496"/>
              <a:gd name="connsiteX7" fmla="*/ 1926590 w 2844805"/>
              <a:gd name="connsiteY7" fmla="*/ 2798134 h 2803496"/>
              <a:gd name="connsiteX8" fmla="*/ 1915402 w 2844805"/>
              <a:gd name="connsiteY8" fmla="*/ 2799871 h 2803496"/>
              <a:gd name="connsiteX9" fmla="*/ 925993 w 2844805"/>
              <a:gd name="connsiteY9" fmla="*/ 2799871 h 2803496"/>
              <a:gd name="connsiteX10" fmla="*/ 930058 w 2844805"/>
              <a:gd name="connsiteY10" fmla="*/ 2803496 h 2803496"/>
              <a:gd name="connsiteX11" fmla="*/ 924028 w 2844805"/>
              <a:gd name="connsiteY11" fmla="*/ 2799872 h 2803496"/>
              <a:gd name="connsiteX12" fmla="*/ 171398 w 2844805"/>
              <a:gd name="connsiteY12" fmla="*/ 2167445 h 2803496"/>
              <a:gd name="connsiteX13" fmla="*/ 170777 w 2844805"/>
              <a:gd name="connsiteY13" fmla="*/ 2165680 h 2803496"/>
              <a:gd name="connsiteX14" fmla="*/ 0 w 2844805"/>
              <a:gd name="connsiteY14" fmla="*/ 1194715 h 2803496"/>
              <a:gd name="connsiteX15" fmla="*/ 937 w 2844805"/>
              <a:gd name="connsiteY15" fmla="*/ 1192140 h 2803496"/>
              <a:gd name="connsiteX16" fmla="*/ 489597 w 2844805"/>
              <a:gd name="connsiteY16" fmla="*/ 340899 h 2803496"/>
              <a:gd name="connsiteX17" fmla="*/ 491851 w 2844805"/>
              <a:gd name="connsiteY17" fmla="*/ 339564 h 2803496"/>
              <a:gd name="connsiteX18" fmla="*/ 1420936 w 2844805"/>
              <a:gd name="connsiteY18" fmla="*/ 252 h 280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44805" h="2803496">
                <a:moveTo>
                  <a:pt x="1424017" y="0"/>
                </a:moveTo>
                <a:lnTo>
                  <a:pt x="2349993" y="338170"/>
                </a:lnTo>
                <a:lnTo>
                  <a:pt x="2350997" y="339349"/>
                </a:lnTo>
                <a:lnTo>
                  <a:pt x="2844805" y="1193981"/>
                </a:lnTo>
                <a:lnTo>
                  <a:pt x="2674229" y="2163676"/>
                </a:lnTo>
                <a:lnTo>
                  <a:pt x="2673595" y="2164411"/>
                </a:lnTo>
                <a:lnTo>
                  <a:pt x="1915757" y="2798573"/>
                </a:lnTo>
                <a:lnTo>
                  <a:pt x="1926590" y="2798134"/>
                </a:lnTo>
                <a:lnTo>
                  <a:pt x="1915402" y="2799871"/>
                </a:lnTo>
                <a:lnTo>
                  <a:pt x="925993" y="2799871"/>
                </a:lnTo>
                <a:lnTo>
                  <a:pt x="930058" y="2803496"/>
                </a:lnTo>
                <a:lnTo>
                  <a:pt x="924028" y="2799872"/>
                </a:lnTo>
                <a:lnTo>
                  <a:pt x="171398" y="2167445"/>
                </a:lnTo>
                <a:lnTo>
                  <a:pt x="170777" y="2165680"/>
                </a:lnTo>
                <a:lnTo>
                  <a:pt x="0" y="1194715"/>
                </a:lnTo>
                <a:lnTo>
                  <a:pt x="937" y="1192140"/>
                </a:lnTo>
                <a:lnTo>
                  <a:pt x="489597" y="340899"/>
                </a:lnTo>
                <a:lnTo>
                  <a:pt x="491851" y="339564"/>
                </a:lnTo>
                <a:lnTo>
                  <a:pt x="1420936" y="252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457D8DF7-C9E5-4BCA-B785-FFBDB588E1BF}"/>
              </a:ext>
            </a:extLst>
          </p:cNvPr>
          <p:cNvCxnSpPr>
            <a:cxnSpLocks/>
            <a:stCxn id="167" idx="3"/>
            <a:endCxn id="149" idx="17"/>
          </p:cNvCxnSpPr>
          <p:nvPr/>
        </p:nvCxnSpPr>
        <p:spPr>
          <a:xfrm>
            <a:off x="5227937" y="2437915"/>
            <a:ext cx="514784" cy="58888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00116C97-1889-45B2-8A0F-3E0323195FCF}"/>
              </a:ext>
            </a:extLst>
          </p:cNvPr>
          <p:cNvCxnSpPr>
            <a:cxnSpLocks/>
            <a:stCxn id="159" idx="3"/>
            <a:endCxn id="149" idx="0"/>
          </p:cNvCxnSpPr>
          <p:nvPr/>
        </p:nvCxnSpPr>
        <p:spPr>
          <a:xfrm flipH="1">
            <a:off x="6096613" y="2120678"/>
            <a:ext cx="2195" cy="777211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A1D75DA4-D2D6-4B07-92C5-22B294A76E6E}"/>
              </a:ext>
            </a:extLst>
          </p:cNvPr>
          <p:cNvCxnSpPr>
            <a:cxnSpLocks/>
            <a:stCxn id="160" idx="4"/>
            <a:endCxn id="149" idx="2"/>
          </p:cNvCxnSpPr>
          <p:nvPr/>
        </p:nvCxnSpPr>
        <p:spPr>
          <a:xfrm flipH="1">
            <a:off x="6448536" y="2437713"/>
            <a:ext cx="516300" cy="58900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8BD947C-E30A-4B88-AFA6-9BB73C400114}"/>
              </a:ext>
            </a:extLst>
          </p:cNvPr>
          <p:cNvCxnSpPr>
            <a:cxnSpLocks/>
            <a:endCxn id="149" idx="3"/>
          </p:cNvCxnSpPr>
          <p:nvPr/>
        </p:nvCxnSpPr>
        <p:spPr>
          <a:xfrm flipH="1">
            <a:off x="6636008" y="3238059"/>
            <a:ext cx="811474" cy="11311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949F175-FD21-47F5-8651-8F8355F40189}"/>
              </a:ext>
            </a:extLst>
          </p:cNvPr>
          <p:cNvCxnSpPr>
            <a:cxnSpLocks/>
            <a:stCxn id="162" idx="3"/>
            <a:endCxn id="149" idx="5"/>
          </p:cNvCxnSpPr>
          <p:nvPr/>
        </p:nvCxnSpPr>
        <p:spPr>
          <a:xfrm flipH="1" flipV="1">
            <a:off x="6571009" y="3719597"/>
            <a:ext cx="695213" cy="42317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8BE6CD13-B18D-4F20-B01D-B306A67A04B8}"/>
              </a:ext>
            </a:extLst>
          </p:cNvPr>
          <p:cNvCxnSpPr>
            <a:cxnSpLocks/>
            <a:stCxn id="163" idx="3"/>
            <a:endCxn id="149" idx="6"/>
          </p:cNvCxnSpPr>
          <p:nvPr/>
        </p:nvCxnSpPr>
        <p:spPr>
          <a:xfrm flipH="1" flipV="1">
            <a:off x="6283300" y="3960353"/>
            <a:ext cx="274583" cy="77609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AE150442-BAC2-4095-98E2-38EE56EB6AD9}"/>
              </a:ext>
            </a:extLst>
          </p:cNvPr>
          <p:cNvCxnSpPr>
            <a:cxnSpLocks/>
            <a:stCxn id="164" idx="3"/>
            <a:endCxn id="149" idx="9"/>
          </p:cNvCxnSpPr>
          <p:nvPr/>
        </p:nvCxnSpPr>
        <p:spPr>
          <a:xfrm flipV="1">
            <a:off x="5631696" y="3960846"/>
            <a:ext cx="275845" cy="775601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090B1A36-D3A4-48C3-A1B9-2721DC5ABBE9}"/>
              </a:ext>
            </a:extLst>
          </p:cNvPr>
          <p:cNvCxnSpPr>
            <a:cxnSpLocks/>
            <a:stCxn id="165" idx="3"/>
            <a:endCxn id="149" idx="12"/>
          </p:cNvCxnSpPr>
          <p:nvPr/>
        </p:nvCxnSpPr>
        <p:spPr>
          <a:xfrm flipV="1">
            <a:off x="4927975" y="3720748"/>
            <a:ext cx="693087" cy="42320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797CB844-EFB2-42C5-9BD9-EC8D8A91C3A1}"/>
              </a:ext>
            </a:extLst>
          </p:cNvPr>
          <p:cNvCxnSpPr>
            <a:cxnSpLocks/>
            <a:endCxn id="149" idx="14"/>
          </p:cNvCxnSpPr>
          <p:nvPr/>
        </p:nvCxnSpPr>
        <p:spPr>
          <a:xfrm>
            <a:off x="4765695" y="3249658"/>
            <a:ext cx="790297" cy="10179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4057686A-9263-499C-A413-E7CD57BC4388}"/>
              </a:ext>
            </a:extLst>
          </p:cNvPr>
          <p:cNvGrpSpPr/>
          <p:nvPr/>
        </p:nvGrpSpPr>
        <p:grpSpPr>
          <a:xfrm>
            <a:off x="4051811" y="1418586"/>
            <a:ext cx="4088378" cy="4022939"/>
            <a:chOff x="4051811" y="1418586"/>
            <a:chExt cx="4088378" cy="4022939"/>
          </a:xfrm>
        </p:grpSpPr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74E1A492-F15E-4A12-B537-9734A0D303C6}"/>
                </a:ext>
              </a:extLst>
            </p:cNvPr>
            <p:cNvSpPr/>
            <p:nvPr/>
          </p:nvSpPr>
          <p:spPr>
            <a:xfrm>
              <a:off x="4765695" y="1418586"/>
              <a:ext cx="2201135" cy="1019097"/>
            </a:xfrm>
            <a:custGeom>
              <a:avLst/>
              <a:gdLst>
                <a:gd name="connsiteX0" fmla="*/ 13082 w 21600"/>
                <a:gd name="connsiteY0" fmla="*/ 0 h 21600"/>
                <a:gd name="connsiteX1" fmla="*/ 17087 w 21600"/>
                <a:gd name="connsiteY1" fmla="*/ 10320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0 w 21600"/>
                <a:gd name="connsiteY4" fmla="*/ 10235 h 21600"/>
                <a:gd name="connsiteX5" fmla="*/ 13082 w 21600"/>
                <a:gd name="connsiteY5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0 w 21600"/>
                <a:gd name="connsiteY4" fmla="*/ 10235 h 21600"/>
                <a:gd name="connsiteX5" fmla="*/ 13082 w 21600"/>
                <a:gd name="connsiteY5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5764 w 21600"/>
                <a:gd name="connsiteY4" fmla="*/ 12329 h 21600"/>
                <a:gd name="connsiteX5" fmla="*/ 0 w 21600"/>
                <a:gd name="connsiteY5" fmla="*/ 10235 h 21600"/>
                <a:gd name="connsiteX6" fmla="*/ 13082 w 21600"/>
                <a:gd name="connsiteY6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5390 w 21600"/>
                <a:gd name="connsiteY4" fmla="*/ 14213 h 21600"/>
                <a:gd name="connsiteX5" fmla="*/ 0 w 21600"/>
                <a:gd name="connsiteY5" fmla="*/ 10235 h 21600"/>
                <a:gd name="connsiteX6" fmla="*/ 13082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13082" y="0"/>
                  </a:moveTo>
                  <a:lnTo>
                    <a:pt x="18018" y="8937"/>
                  </a:lnTo>
                  <a:lnTo>
                    <a:pt x="21600" y="21600"/>
                  </a:lnTo>
                  <a:lnTo>
                    <a:pt x="13082" y="14881"/>
                  </a:lnTo>
                  <a:lnTo>
                    <a:pt x="5390" y="14213"/>
                  </a:lnTo>
                  <a:lnTo>
                    <a:pt x="0" y="10235"/>
                  </a:lnTo>
                  <a:lnTo>
                    <a:pt x="13082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98E7A1F8-73C6-4B78-819F-8D7A73D7BA8A}"/>
                </a:ext>
              </a:extLst>
            </p:cNvPr>
            <p:cNvSpPr/>
            <p:nvPr/>
          </p:nvSpPr>
          <p:spPr>
            <a:xfrm>
              <a:off x="6096826" y="1418586"/>
              <a:ext cx="1442302" cy="1819473"/>
            </a:xfrm>
            <a:custGeom>
              <a:avLst/>
              <a:gdLst>
                <a:gd name="connsiteX0" fmla="*/ 0 w 23215"/>
                <a:gd name="connsiteY0" fmla="*/ 0 h 21606"/>
                <a:gd name="connsiteX1" fmla="*/ 21600 w 23215"/>
                <a:gd name="connsiteY1" fmla="*/ 5734 h 21606"/>
                <a:gd name="connsiteX2" fmla="*/ 21639 w 23215"/>
                <a:gd name="connsiteY2" fmla="*/ 13461 h 21606"/>
                <a:gd name="connsiteX3" fmla="*/ 21552 w 23215"/>
                <a:gd name="connsiteY3" fmla="*/ 21600 h 21606"/>
                <a:gd name="connsiteX4" fmla="*/ 14064 w 23215"/>
                <a:gd name="connsiteY4" fmla="*/ 12102 h 21606"/>
                <a:gd name="connsiteX5" fmla="*/ 0 w 23215"/>
                <a:gd name="connsiteY5" fmla="*/ 0 h 21606"/>
                <a:gd name="connsiteX0" fmla="*/ 0 w 22134"/>
                <a:gd name="connsiteY0" fmla="*/ 0 h 21606"/>
                <a:gd name="connsiteX1" fmla="*/ 21600 w 22134"/>
                <a:gd name="connsiteY1" fmla="*/ 5734 h 21606"/>
                <a:gd name="connsiteX2" fmla="*/ 21639 w 22134"/>
                <a:gd name="connsiteY2" fmla="*/ 13461 h 21606"/>
                <a:gd name="connsiteX3" fmla="*/ 21552 w 22134"/>
                <a:gd name="connsiteY3" fmla="*/ 21600 h 21606"/>
                <a:gd name="connsiteX4" fmla="*/ 14064 w 22134"/>
                <a:gd name="connsiteY4" fmla="*/ 12102 h 21606"/>
                <a:gd name="connsiteX5" fmla="*/ 0 w 22134"/>
                <a:gd name="connsiteY5" fmla="*/ 0 h 21606"/>
                <a:gd name="connsiteX0" fmla="*/ 0 w 23369"/>
                <a:gd name="connsiteY0" fmla="*/ 0 h 21606"/>
                <a:gd name="connsiteX1" fmla="*/ 21600 w 23369"/>
                <a:gd name="connsiteY1" fmla="*/ 5734 h 21606"/>
                <a:gd name="connsiteX2" fmla="*/ 23369 w 23369"/>
                <a:gd name="connsiteY2" fmla="*/ 13461 h 21606"/>
                <a:gd name="connsiteX3" fmla="*/ 21552 w 23369"/>
                <a:gd name="connsiteY3" fmla="*/ 21600 h 21606"/>
                <a:gd name="connsiteX4" fmla="*/ 14064 w 23369"/>
                <a:gd name="connsiteY4" fmla="*/ 12102 h 21606"/>
                <a:gd name="connsiteX5" fmla="*/ 0 w 23369"/>
                <a:gd name="connsiteY5" fmla="*/ 0 h 21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69" h="21606" extrusionOk="0">
                  <a:moveTo>
                    <a:pt x="0" y="0"/>
                  </a:moveTo>
                  <a:lnTo>
                    <a:pt x="21600" y="5734"/>
                  </a:lnTo>
                  <a:cubicBezTo>
                    <a:pt x="21747" y="10091"/>
                    <a:pt x="23377" y="10817"/>
                    <a:pt x="23369" y="13461"/>
                  </a:cubicBezTo>
                  <a:cubicBezTo>
                    <a:pt x="23361" y="16105"/>
                    <a:pt x="22815" y="21827"/>
                    <a:pt x="21552" y="21600"/>
                  </a:cubicBezTo>
                  <a:lnTo>
                    <a:pt x="14064" y="121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7D5DB4A8-D8CC-4257-A20E-200CD133ED25}"/>
                </a:ext>
              </a:extLst>
            </p:cNvPr>
            <p:cNvSpPr/>
            <p:nvPr/>
          </p:nvSpPr>
          <p:spPr>
            <a:xfrm>
              <a:off x="7266249" y="1899728"/>
              <a:ext cx="873940" cy="2245571"/>
            </a:xfrm>
            <a:custGeom>
              <a:avLst/>
              <a:gdLst>
                <a:gd name="connsiteX0" fmla="*/ 21600 w 21600"/>
                <a:gd name="connsiteY0" fmla="*/ 11854 h 21600"/>
                <a:gd name="connsiteX1" fmla="*/ 11568 w 21600"/>
                <a:gd name="connsiteY1" fmla="*/ 16542 h 21600"/>
                <a:gd name="connsiteX2" fmla="*/ 0 w 21600"/>
                <a:gd name="connsiteY2" fmla="*/ 21600 h 21600"/>
                <a:gd name="connsiteX3" fmla="*/ 3954 w 21600"/>
                <a:gd name="connsiteY3" fmla="*/ 12852 h 21600"/>
                <a:gd name="connsiteX4" fmla="*/ 4027 w 21600"/>
                <a:gd name="connsiteY4" fmla="*/ 0 h 21600"/>
                <a:gd name="connsiteX5" fmla="*/ 21600 w 21600"/>
                <a:gd name="connsiteY5" fmla="*/ 11854 h 21600"/>
                <a:gd name="connsiteX0" fmla="*/ 21600 w 21600"/>
                <a:gd name="connsiteY0" fmla="*/ 11854 h 21600"/>
                <a:gd name="connsiteX1" fmla="*/ 15492 w 21600"/>
                <a:gd name="connsiteY1" fmla="*/ 17641 h 21600"/>
                <a:gd name="connsiteX2" fmla="*/ 0 w 21600"/>
                <a:gd name="connsiteY2" fmla="*/ 21600 h 21600"/>
                <a:gd name="connsiteX3" fmla="*/ 3954 w 21600"/>
                <a:gd name="connsiteY3" fmla="*/ 12852 h 21600"/>
                <a:gd name="connsiteX4" fmla="*/ 4027 w 21600"/>
                <a:gd name="connsiteY4" fmla="*/ 0 h 21600"/>
                <a:gd name="connsiteX5" fmla="*/ 21600 w 21600"/>
                <a:gd name="connsiteY5" fmla="*/ 1185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1854"/>
                  </a:moveTo>
                  <a:lnTo>
                    <a:pt x="15492" y="17641"/>
                  </a:lnTo>
                  <a:lnTo>
                    <a:pt x="0" y="21600"/>
                  </a:lnTo>
                  <a:lnTo>
                    <a:pt x="3954" y="12852"/>
                  </a:lnTo>
                  <a:cubicBezTo>
                    <a:pt x="3978" y="8568"/>
                    <a:pt x="4003" y="4284"/>
                    <a:pt x="4027" y="0"/>
                  </a:cubicBezTo>
                  <a:lnTo>
                    <a:pt x="21600" y="1185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67481055-2AC0-4D72-A1E0-F5AFD731B390}"/>
                </a:ext>
              </a:extLst>
            </p:cNvPr>
            <p:cNvSpPr/>
            <p:nvPr/>
          </p:nvSpPr>
          <p:spPr>
            <a:xfrm>
              <a:off x="6558215" y="3129560"/>
              <a:ext cx="1581974" cy="1605674"/>
            </a:xfrm>
            <a:custGeom>
              <a:avLst/>
              <a:gdLst>
                <a:gd name="connsiteX0" fmla="*/ 18243 w 21600"/>
                <a:gd name="connsiteY0" fmla="*/ 18810 h 21600"/>
                <a:gd name="connsiteX1" fmla="*/ 9667 w 21600"/>
                <a:gd name="connsiteY1" fmla="*/ 20084 h 21600"/>
                <a:gd name="connsiteX2" fmla="*/ 0 w 21600"/>
                <a:gd name="connsiteY2" fmla="*/ 21600 h 21600"/>
                <a:gd name="connsiteX3" fmla="*/ 9667 w 21600"/>
                <a:gd name="connsiteY3" fmla="*/ 13630 h 21600"/>
                <a:gd name="connsiteX4" fmla="*/ 21600 w 21600"/>
                <a:gd name="connsiteY4" fmla="*/ 0 h 21600"/>
                <a:gd name="connsiteX5" fmla="*/ 18243 w 21600"/>
                <a:gd name="connsiteY5" fmla="*/ 18810 h 21600"/>
                <a:gd name="connsiteX0" fmla="*/ 18243 w 21600"/>
                <a:gd name="connsiteY0" fmla="*/ 18810 h 21600"/>
                <a:gd name="connsiteX1" fmla="*/ 9991 w 21600"/>
                <a:gd name="connsiteY1" fmla="*/ 21201 h 21600"/>
                <a:gd name="connsiteX2" fmla="*/ 0 w 21600"/>
                <a:gd name="connsiteY2" fmla="*/ 21600 h 21600"/>
                <a:gd name="connsiteX3" fmla="*/ 9667 w 21600"/>
                <a:gd name="connsiteY3" fmla="*/ 13630 h 21600"/>
                <a:gd name="connsiteX4" fmla="*/ 21600 w 21600"/>
                <a:gd name="connsiteY4" fmla="*/ 0 h 21600"/>
                <a:gd name="connsiteX5" fmla="*/ 18243 w 21600"/>
                <a:gd name="connsiteY5" fmla="*/ 188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243" y="18810"/>
                  </a:moveTo>
                  <a:lnTo>
                    <a:pt x="9991" y="21201"/>
                  </a:lnTo>
                  <a:lnTo>
                    <a:pt x="0" y="21600"/>
                  </a:lnTo>
                  <a:lnTo>
                    <a:pt x="9667" y="13630"/>
                  </a:lnTo>
                  <a:lnTo>
                    <a:pt x="21600" y="0"/>
                  </a:lnTo>
                  <a:lnTo>
                    <a:pt x="18243" y="1881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E92BF5CB-39D9-4F1F-BF71-1DC84AC03D9B}"/>
                </a:ext>
              </a:extLst>
            </p:cNvPr>
            <p:cNvSpPr/>
            <p:nvPr/>
          </p:nvSpPr>
          <p:spPr>
            <a:xfrm>
              <a:off x="5633532" y="4529075"/>
              <a:ext cx="2260385" cy="912450"/>
            </a:xfrm>
            <a:custGeom>
              <a:avLst/>
              <a:gdLst>
                <a:gd name="connsiteX0" fmla="*/ 11210 w 21600"/>
                <a:gd name="connsiteY0" fmla="*/ 21600 h 21600"/>
                <a:gd name="connsiteX1" fmla="*/ 5965 w 21600"/>
                <a:gd name="connsiteY1" fmla="*/ 13728 h 21600"/>
                <a:gd name="connsiteX2" fmla="*/ 0 w 21600"/>
                <a:gd name="connsiteY2" fmla="*/ 4909 h 21600"/>
                <a:gd name="connsiteX3" fmla="*/ 8833 w 21600"/>
                <a:gd name="connsiteY3" fmla="*/ 4909 h 21600"/>
                <a:gd name="connsiteX4" fmla="*/ 21600 w 21600"/>
                <a:gd name="connsiteY4" fmla="*/ 0 h 21600"/>
                <a:gd name="connsiteX5" fmla="*/ 11210 w 21600"/>
                <a:gd name="connsiteY5" fmla="*/ 21600 h 21600"/>
                <a:gd name="connsiteX0" fmla="*/ 11210 w 21600"/>
                <a:gd name="connsiteY0" fmla="*/ 21600 h 21600"/>
                <a:gd name="connsiteX1" fmla="*/ 4945 w 21600"/>
                <a:gd name="connsiteY1" fmla="*/ 15835 h 21600"/>
                <a:gd name="connsiteX2" fmla="*/ 0 w 21600"/>
                <a:gd name="connsiteY2" fmla="*/ 4909 h 21600"/>
                <a:gd name="connsiteX3" fmla="*/ 8833 w 21600"/>
                <a:gd name="connsiteY3" fmla="*/ 4909 h 21600"/>
                <a:gd name="connsiteX4" fmla="*/ 21600 w 21600"/>
                <a:gd name="connsiteY4" fmla="*/ 0 h 21600"/>
                <a:gd name="connsiteX5" fmla="*/ 11210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1210" y="21600"/>
                  </a:moveTo>
                  <a:lnTo>
                    <a:pt x="4945" y="15835"/>
                  </a:lnTo>
                  <a:lnTo>
                    <a:pt x="0" y="4909"/>
                  </a:lnTo>
                  <a:lnTo>
                    <a:pt x="8833" y="4909"/>
                  </a:lnTo>
                  <a:lnTo>
                    <a:pt x="21600" y="0"/>
                  </a:lnTo>
                  <a:lnTo>
                    <a:pt x="1121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85BC8248-BD27-435B-AC98-672B4AA3EF57}"/>
                </a:ext>
              </a:extLst>
            </p:cNvPr>
            <p:cNvSpPr/>
            <p:nvPr/>
          </p:nvSpPr>
          <p:spPr>
            <a:xfrm>
              <a:off x="4926580" y="4143946"/>
              <a:ext cx="1878223" cy="1297579"/>
            </a:xfrm>
            <a:custGeom>
              <a:avLst/>
              <a:gdLst>
                <a:gd name="connsiteX0" fmla="*/ 5247 w 21600"/>
                <a:gd name="connsiteY0" fmla="*/ 21600 h 21600"/>
                <a:gd name="connsiteX1" fmla="*/ 2619 w 21600"/>
                <a:gd name="connsiteY1" fmla="*/ 10535 h 21600"/>
                <a:gd name="connsiteX2" fmla="*/ 0 w 21600"/>
                <a:gd name="connsiteY2" fmla="*/ 0 h 21600"/>
                <a:gd name="connsiteX3" fmla="*/ 8109 w 21600"/>
                <a:gd name="connsiteY3" fmla="*/ 9863 h 21600"/>
                <a:gd name="connsiteX4" fmla="*/ 21600 w 21600"/>
                <a:gd name="connsiteY4" fmla="*/ 21600 h 21600"/>
                <a:gd name="connsiteX5" fmla="*/ 5247 w 21600"/>
                <a:gd name="connsiteY5" fmla="*/ 21600 h 21600"/>
                <a:gd name="connsiteX0" fmla="*/ 5247 w 21600"/>
                <a:gd name="connsiteY0" fmla="*/ 21600 h 21600"/>
                <a:gd name="connsiteX1" fmla="*/ 1527 w 21600"/>
                <a:gd name="connsiteY1" fmla="*/ 11029 h 21600"/>
                <a:gd name="connsiteX2" fmla="*/ 0 w 21600"/>
                <a:gd name="connsiteY2" fmla="*/ 0 h 21600"/>
                <a:gd name="connsiteX3" fmla="*/ 8109 w 21600"/>
                <a:gd name="connsiteY3" fmla="*/ 9863 h 21600"/>
                <a:gd name="connsiteX4" fmla="*/ 21600 w 21600"/>
                <a:gd name="connsiteY4" fmla="*/ 21600 h 21600"/>
                <a:gd name="connsiteX5" fmla="*/ 5247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5247" y="21600"/>
                  </a:moveTo>
                  <a:lnTo>
                    <a:pt x="1527" y="11029"/>
                  </a:lnTo>
                  <a:lnTo>
                    <a:pt x="0" y="0"/>
                  </a:lnTo>
                  <a:lnTo>
                    <a:pt x="8109" y="9863"/>
                  </a:lnTo>
                  <a:lnTo>
                    <a:pt x="21600" y="21600"/>
                  </a:lnTo>
                  <a:lnTo>
                    <a:pt x="5247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33A9E90F-3468-42EB-A72C-8C9099E10039}"/>
                </a:ext>
              </a:extLst>
            </p:cNvPr>
            <p:cNvSpPr/>
            <p:nvPr/>
          </p:nvSpPr>
          <p:spPr>
            <a:xfrm>
              <a:off x="4296973" y="3234463"/>
              <a:ext cx="1087240" cy="2207062"/>
            </a:xfrm>
            <a:custGeom>
              <a:avLst/>
              <a:gdLst>
                <a:gd name="connsiteX0" fmla="*/ 0 w 21600"/>
                <a:gd name="connsiteY0" fmla="*/ 12670 h 21600"/>
                <a:gd name="connsiteX1" fmla="*/ 4455 w 21600"/>
                <a:gd name="connsiteY1" fmla="*/ 6627 h 21600"/>
                <a:gd name="connsiteX2" fmla="*/ 9358 w 21600"/>
                <a:gd name="connsiteY2" fmla="*/ 0 h 21600"/>
                <a:gd name="connsiteX3" fmla="*/ 12536 w 21600"/>
                <a:gd name="connsiteY3" fmla="*/ 8901 h 21600"/>
                <a:gd name="connsiteX4" fmla="*/ 21600 w 21600"/>
                <a:gd name="connsiteY4" fmla="*/ 21600 h 21600"/>
                <a:gd name="connsiteX5" fmla="*/ 0 w 21600"/>
                <a:gd name="connsiteY5" fmla="*/ 12670 h 21600"/>
                <a:gd name="connsiteX0" fmla="*/ 0 w 21600"/>
                <a:gd name="connsiteY0" fmla="*/ 12670 h 21600"/>
                <a:gd name="connsiteX1" fmla="*/ 2563 w 21600"/>
                <a:gd name="connsiteY1" fmla="*/ 5633 h 21600"/>
                <a:gd name="connsiteX2" fmla="*/ 9358 w 21600"/>
                <a:gd name="connsiteY2" fmla="*/ 0 h 21600"/>
                <a:gd name="connsiteX3" fmla="*/ 12536 w 21600"/>
                <a:gd name="connsiteY3" fmla="*/ 8901 h 21600"/>
                <a:gd name="connsiteX4" fmla="*/ 21600 w 21600"/>
                <a:gd name="connsiteY4" fmla="*/ 21600 h 21600"/>
                <a:gd name="connsiteX5" fmla="*/ 0 w 21600"/>
                <a:gd name="connsiteY5" fmla="*/ 1267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12670"/>
                  </a:moveTo>
                  <a:lnTo>
                    <a:pt x="2563" y="5633"/>
                  </a:lnTo>
                  <a:lnTo>
                    <a:pt x="9358" y="0"/>
                  </a:lnTo>
                  <a:lnTo>
                    <a:pt x="12536" y="8901"/>
                  </a:lnTo>
                  <a:lnTo>
                    <a:pt x="21600" y="21600"/>
                  </a:lnTo>
                  <a:lnTo>
                    <a:pt x="0" y="1267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B9E7D436-BE06-441B-B292-D6E121BB199D}"/>
                </a:ext>
              </a:extLst>
            </p:cNvPr>
            <p:cNvSpPr/>
            <p:nvPr/>
          </p:nvSpPr>
          <p:spPr>
            <a:xfrm>
              <a:off x="4052362" y="2434551"/>
              <a:ext cx="1176115" cy="2094482"/>
            </a:xfrm>
            <a:custGeom>
              <a:avLst/>
              <a:gdLst>
                <a:gd name="connsiteX0" fmla="*/ 0 w 21600"/>
                <a:gd name="connsiteY0" fmla="*/ 7180 h 21600"/>
                <a:gd name="connsiteX1" fmla="*/ 9893 w 21600"/>
                <a:gd name="connsiteY1" fmla="*/ 3838 h 21600"/>
                <a:gd name="connsiteX2" fmla="*/ 21600 w 21600"/>
                <a:gd name="connsiteY2" fmla="*/ 0 h 21600"/>
                <a:gd name="connsiteX3" fmla="*/ 13167 w 21600"/>
                <a:gd name="connsiteY3" fmla="*/ 8249 h 21600"/>
                <a:gd name="connsiteX4" fmla="*/ 4516 w 21600"/>
                <a:gd name="connsiteY4" fmla="*/ 21600 h 21600"/>
                <a:gd name="connsiteX5" fmla="*/ 0 w 21600"/>
                <a:gd name="connsiteY5" fmla="*/ 7180 h 21600"/>
                <a:gd name="connsiteX0" fmla="*/ 0 w 21600"/>
                <a:gd name="connsiteY0" fmla="*/ 7180 h 21600"/>
                <a:gd name="connsiteX1" fmla="*/ 9310 w 21600"/>
                <a:gd name="connsiteY1" fmla="*/ 3249 h 21600"/>
                <a:gd name="connsiteX2" fmla="*/ 21600 w 21600"/>
                <a:gd name="connsiteY2" fmla="*/ 0 h 21600"/>
                <a:gd name="connsiteX3" fmla="*/ 13167 w 21600"/>
                <a:gd name="connsiteY3" fmla="*/ 8249 h 21600"/>
                <a:gd name="connsiteX4" fmla="*/ 4516 w 21600"/>
                <a:gd name="connsiteY4" fmla="*/ 21600 h 21600"/>
                <a:gd name="connsiteX5" fmla="*/ 0 w 21600"/>
                <a:gd name="connsiteY5" fmla="*/ 71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7180"/>
                  </a:moveTo>
                  <a:lnTo>
                    <a:pt x="9310" y="3249"/>
                  </a:lnTo>
                  <a:lnTo>
                    <a:pt x="21600" y="0"/>
                  </a:lnTo>
                  <a:lnTo>
                    <a:pt x="13167" y="8249"/>
                  </a:lnTo>
                  <a:lnTo>
                    <a:pt x="4516" y="21600"/>
                  </a:lnTo>
                  <a:lnTo>
                    <a:pt x="0" y="718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D6F5F61E-33B5-4936-916B-AD26795A76FC}"/>
                </a:ext>
              </a:extLst>
            </p:cNvPr>
            <p:cNvSpPr/>
            <p:nvPr/>
          </p:nvSpPr>
          <p:spPr>
            <a:xfrm>
              <a:off x="4051811" y="1901706"/>
              <a:ext cx="2044120" cy="1232401"/>
            </a:xfrm>
            <a:custGeom>
              <a:avLst/>
              <a:gdLst>
                <a:gd name="connsiteX0" fmla="*/ 7513 w 21600"/>
                <a:gd name="connsiteY0" fmla="*/ 0 h 21600"/>
                <a:gd name="connsiteX1" fmla="*/ 12945 w 21600"/>
                <a:gd name="connsiteY1" fmla="*/ 1393 h 21600"/>
                <a:gd name="connsiteX2" fmla="*/ 21600 w 21600"/>
                <a:gd name="connsiteY2" fmla="*/ 3842 h 21600"/>
                <a:gd name="connsiteX3" fmla="*/ 12428 w 21600"/>
                <a:gd name="connsiteY3" fmla="*/ 9398 h 21600"/>
                <a:gd name="connsiteX4" fmla="*/ 0 w 21600"/>
                <a:gd name="connsiteY4" fmla="*/ 21600 h 21600"/>
                <a:gd name="connsiteX5" fmla="*/ 7513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7513" y="0"/>
                  </a:moveTo>
                  <a:lnTo>
                    <a:pt x="12945" y="1393"/>
                  </a:lnTo>
                  <a:lnTo>
                    <a:pt x="21600" y="3842"/>
                  </a:lnTo>
                  <a:lnTo>
                    <a:pt x="12428" y="9398"/>
                  </a:lnTo>
                  <a:lnTo>
                    <a:pt x="0" y="21600"/>
                  </a:lnTo>
                  <a:lnTo>
                    <a:pt x="7513" y="0"/>
                  </a:lnTo>
                  <a:close/>
                </a:path>
              </a:pathLst>
            </a:custGeom>
            <a:solidFill>
              <a:srgbClr val="F36F1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68" name="Graphic 167" descr="Bar graph with downward trend with solid fill">
            <a:extLst>
              <a:ext uri="{FF2B5EF4-FFF2-40B4-BE49-F238E27FC236}">
                <a16:creationId xmlns:a16="http://schemas.microsoft.com/office/drawing/2014/main" id="{396D3697-0963-4C3E-93B3-36BD4FA8C3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83966" y="3097188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9" name="Graphic 168" descr="Bar graph with upward trend with solid fill">
            <a:extLst>
              <a:ext uri="{FF2B5EF4-FFF2-40B4-BE49-F238E27FC236}">
                <a16:creationId xmlns:a16="http://schemas.microsoft.com/office/drawing/2014/main" id="{C86A2533-786A-4276-8F27-E82A3DD19C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0629" y="2024320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0" name="Graphic 169" descr="Brainstorm with solid fill">
            <a:extLst>
              <a:ext uri="{FF2B5EF4-FFF2-40B4-BE49-F238E27FC236}">
                <a16:creationId xmlns:a16="http://schemas.microsoft.com/office/drawing/2014/main" id="{2D9E9F5E-27EB-4B5A-A9DA-0647C8C4F8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06178" y="1566226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1" name="Graphic 170" descr="Bullseye with solid fill">
            <a:extLst>
              <a:ext uri="{FF2B5EF4-FFF2-40B4-BE49-F238E27FC236}">
                <a16:creationId xmlns:a16="http://schemas.microsoft.com/office/drawing/2014/main" id="{D6A08408-B992-41DB-A165-78FAAAC5A0C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35391" y="4214929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2" name="Graphic 171" descr="Database with solid fill">
            <a:extLst>
              <a:ext uri="{FF2B5EF4-FFF2-40B4-BE49-F238E27FC236}">
                <a16:creationId xmlns:a16="http://schemas.microsoft.com/office/drawing/2014/main" id="{C0DC66FA-08C8-42C5-BEC5-D8052768394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81271" y="4945333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3" name="Graphic 172" descr="Gears with solid fill">
            <a:extLst>
              <a:ext uri="{FF2B5EF4-FFF2-40B4-BE49-F238E27FC236}">
                <a16:creationId xmlns:a16="http://schemas.microsoft.com/office/drawing/2014/main" id="{9AA6113C-C324-46D8-910A-663820099EB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80813" y="4848499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4" name="Graphic 173" descr="Hourglass 30% with solid fill">
            <a:extLst>
              <a:ext uri="{FF2B5EF4-FFF2-40B4-BE49-F238E27FC236}">
                <a16:creationId xmlns:a16="http://schemas.microsoft.com/office/drawing/2014/main" id="{5E5DD890-1B60-42DA-A486-CDE2AE065DF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554232" y="2884844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5" name="Graphic 174" descr="Lightbulb with solid fill">
            <a:extLst>
              <a:ext uri="{FF2B5EF4-FFF2-40B4-BE49-F238E27FC236}">
                <a16:creationId xmlns:a16="http://schemas.microsoft.com/office/drawing/2014/main" id="{2F07E08C-FF78-4406-A9C8-BE005D3098A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979036" y="1922109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6" name="Graphic 175" descr="Research with solid fill">
            <a:extLst>
              <a:ext uri="{FF2B5EF4-FFF2-40B4-BE49-F238E27FC236}">
                <a16:creationId xmlns:a16="http://schemas.microsoft.com/office/drawing/2014/main" id="{BABE1A7F-278F-4B63-9871-5A80626724D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477723" y="4067556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7" name="TextBox 176">
            <a:extLst>
              <a:ext uri="{FF2B5EF4-FFF2-40B4-BE49-F238E27FC236}">
                <a16:creationId xmlns:a16="http://schemas.microsoft.com/office/drawing/2014/main" id="{D783A2D5-DFF8-47CA-B9D1-3E5FA0EE5A25}"/>
              </a:ext>
            </a:extLst>
          </p:cNvPr>
          <p:cNvSpPr txBox="1"/>
          <p:nvPr/>
        </p:nvSpPr>
        <p:spPr>
          <a:xfrm>
            <a:off x="6666583" y="272969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820DC668-0518-4234-A489-042B1D7F4CCB}"/>
              </a:ext>
            </a:extLst>
          </p:cNvPr>
          <p:cNvSpPr txBox="1"/>
          <p:nvPr/>
        </p:nvSpPr>
        <p:spPr>
          <a:xfrm>
            <a:off x="6749288" y="340997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12FC02CB-322A-41CC-904F-6E7912D26B71}"/>
              </a:ext>
            </a:extLst>
          </p:cNvPr>
          <p:cNvSpPr txBox="1"/>
          <p:nvPr/>
        </p:nvSpPr>
        <p:spPr>
          <a:xfrm>
            <a:off x="6451479" y="401487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F460EC3F-C698-4B86-AEC1-62810F944CDE}"/>
              </a:ext>
            </a:extLst>
          </p:cNvPr>
          <p:cNvSpPr txBox="1"/>
          <p:nvPr/>
        </p:nvSpPr>
        <p:spPr>
          <a:xfrm>
            <a:off x="5797074" y="425386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AD7545AE-8F1C-47AF-BF52-B54F6B3C9F91}"/>
              </a:ext>
            </a:extLst>
          </p:cNvPr>
          <p:cNvSpPr txBox="1"/>
          <p:nvPr/>
        </p:nvSpPr>
        <p:spPr>
          <a:xfrm>
            <a:off x="5134157" y="401487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90BAA979-CDA4-47E6-8007-86474EB80C65}"/>
              </a:ext>
            </a:extLst>
          </p:cNvPr>
          <p:cNvSpPr txBox="1"/>
          <p:nvPr/>
        </p:nvSpPr>
        <p:spPr>
          <a:xfrm>
            <a:off x="4818158" y="340997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06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F557577-EC23-4D85-83A0-1DA4F1CAE19F}"/>
              </a:ext>
            </a:extLst>
          </p:cNvPr>
          <p:cNvSpPr txBox="1"/>
          <p:nvPr/>
        </p:nvSpPr>
        <p:spPr>
          <a:xfrm>
            <a:off x="4941562" y="272969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07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8E8F7FE9-A3C3-477C-867C-12DAB09DBA58}"/>
              </a:ext>
            </a:extLst>
          </p:cNvPr>
          <p:cNvSpPr txBox="1"/>
          <p:nvPr/>
        </p:nvSpPr>
        <p:spPr>
          <a:xfrm>
            <a:off x="5470069" y="234799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08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5682260-63D1-4F5E-BA13-203362AC9913}"/>
              </a:ext>
            </a:extLst>
          </p:cNvPr>
          <p:cNvSpPr txBox="1"/>
          <p:nvPr/>
        </p:nvSpPr>
        <p:spPr>
          <a:xfrm>
            <a:off x="6132799" y="234799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09</a:t>
            </a:r>
          </a:p>
        </p:txBody>
      </p:sp>
      <p:pic>
        <p:nvPicPr>
          <p:cNvPr id="186" name="Graphic 185" descr="Trophy">
            <a:extLst>
              <a:ext uri="{FF2B5EF4-FFF2-40B4-BE49-F238E27FC236}">
                <a16:creationId xmlns:a16="http://schemas.microsoft.com/office/drawing/2014/main" id="{2BAE0297-03A5-4946-A3C6-7399CE7B423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748112" y="3099484"/>
            <a:ext cx="690356" cy="69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4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Nonagon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3630465"/>
            <a:ext cx="2926080" cy="920821"/>
            <a:chOff x="8921977" y="1466725"/>
            <a:chExt cx="2926080" cy="92082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699381"/>
            <a:ext cx="2926080" cy="920821"/>
            <a:chOff x="8921977" y="4073386"/>
            <a:chExt cx="2926080" cy="92082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3096007"/>
            <a:ext cx="2926080" cy="920821"/>
            <a:chOff x="332936" y="2627766"/>
            <a:chExt cx="2926080" cy="9208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4164923"/>
            <a:ext cx="2926080" cy="920821"/>
            <a:chOff x="332936" y="4652338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1492633"/>
            <a:ext cx="2926080" cy="920821"/>
            <a:chOff x="8921977" y="1466725"/>
            <a:chExt cx="2926080" cy="9208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338440" y="2027091"/>
            <a:ext cx="2926080" cy="920821"/>
            <a:chOff x="8921977" y="1466725"/>
            <a:chExt cx="2926080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F36F1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8927481" y="2561549"/>
            <a:ext cx="2926080" cy="920821"/>
            <a:chOff x="8921977" y="1466725"/>
            <a:chExt cx="2926080" cy="92082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338440" y="958175"/>
            <a:ext cx="2926080" cy="920821"/>
            <a:chOff x="8921977" y="1466725"/>
            <a:chExt cx="2926080" cy="92082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DE35932-2BAF-4C23-87F4-B4C372D049C8}"/>
              </a:ext>
            </a:extLst>
          </p:cNvPr>
          <p:cNvSpPr/>
          <p:nvPr/>
        </p:nvSpPr>
        <p:spPr>
          <a:xfrm>
            <a:off x="4673598" y="2028307"/>
            <a:ext cx="2844805" cy="2803496"/>
          </a:xfrm>
          <a:custGeom>
            <a:avLst/>
            <a:gdLst>
              <a:gd name="connsiteX0" fmla="*/ 1424017 w 2844805"/>
              <a:gd name="connsiteY0" fmla="*/ 0 h 2803496"/>
              <a:gd name="connsiteX1" fmla="*/ 2349993 w 2844805"/>
              <a:gd name="connsiteY1" fmla="*/ 338170 h 2803496"/>
              <a:gd name="connsiteX2" fmla="*/ 2350997 w 2844805"/>
              <a:gd name="connsiteY2" fmla="*/ 339349 h 2803496"/>
              <a:gd name="connsiteX3" fmla="*/ 2844805 w 2844805"/>
              <a:gd name="connsiteY3" fmla="*/ 1193981 h 2803496"/>
              <a:gd name="connsiteX4" fmla="*/ 2674229 w 2844805"/>
              <a:gd name="connsiteY4" fmla="*/ 2163676 h 2803496"/>
              <a:gd name="connsiteX5" fmla="*/ 2673595 w 2844805"/>
              <a:gd name="connsiteY5" fmla="*/ 2164411 h 2803496"/>
              <a:gd name="connsiteX6" fmla="*/ 1915757 w 2844805"/>
              <a:gd name="connsiteY6" fmla="*/ 2798573 h 2803496"/>
              <a:gd name="connsiteX7" fmla="*/ 1926590 w 2844805"/>
              <a:gd name="connsiteY7" fmla="*/ 2798134 h 2803496"/>
              <a:gd name="connsiteX8" fmla="*/ 1915402 w 2844805"/>
              <a:gd name="connsiteY8" fmla="*/ 2799871 h 2803496"/>
              <a:gd name="connsiteX9" fmla="*/ 925993 w 2844805"/>
              <a:gd name="connsiteY9" fmla="*/ 2799871 h 2803496"/>
              <a:gd name="connsiteX10" fmla="*/ 930058 w 2844805"/>
              <a:gd name="connsiteY10" fmla="*/ 2803496 h 2803496"/>
              <a:gd name="connsiteX11" fmla="*/ 924028 w 2844805"/>
              <a:gd name="connsiteY11" fmla="*/ 2799872 h 2803496"/>
              <a:gd name="connsiteX12" fmla="*/ 171398 w 2844805"/>
              <a:gd name="connsiteY12" fmla="*/ 2167445 h 2803496"/>
              <a:gd name="connsiteX13" fmla="*/ 170777 w 2844805"/>
              <a:gd name="connsiteY13" fmla="*/ 2165680 h 2803496"/>
              <a:gd name="connsiteX14" fmla="*/ 0 w 2844805"/>
              <a:gd name="connsiteY14" fmla="*/ 1194715 h 2803496"/>
              <a:gd name="connsiteX15" fmla="*/ 937 w 2844805"/>
              <a:gd name="connsiteY15" fmla="*/ 1192140 h 2803496"/>
              <a:gd name="connsiteX16" fmla="*/ 489597 w 2844805"/>
              <a:gd name="connsiteY16" fmla="*/ 340899 h 2803496"/>
              <a:gd name="connsiteX17" fmla="*/ 491851 w 2844805"/>
              <a:gd name="connsiteY17" fmla="*/ 339564 h 2803496"/>
              <a:gd name="connsiteX18" fmla="*/ 1420936 w 2844805"/>
              <a:gd name="connsiteY18" fmla="*/ 252 h 280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44805" h="2803496">
                <a:moveTo>
                  <a:pt x="1424017" y="0"/>
                </a:moveTo>
                <a:lnTo>
                  <a:pt x="2349993" y="338170"/>
                </a:lnTo>
                <a:lnTo>
                  <a:pt x="2350997" y="339349"/>
                </a:lnTo>
                <a:lnTo>
                  <a:pt x="2844805" y="1193981"/>
                </a:lnTo>
                <a:lnTo>
                  <a:pt x="2674229" y="2163676"/>
                </a:lnTo>
                <a:lnTo>
                  <a:pt x="2673595" y="2164411"/>
                </a:lnTo>
                <a:lnTo>
                  <a:pt x="1915757" y="2798573"/>
                </a:lnTo>
                <a:lnTo>
                  <a:pt x="1926590" y="2798134"/>
                </a:lnTo>
                <a:lnTo>
                  <a:pt x="1915402" y="2799871"/>
                </a:lnTo>
                <a:lnTo>
                  <a:pt x="925993" y="2799871"/>
                </a:lnTo>
                <a:lnTo>
                  <a:pt x="930058" y="2803496"/>
                </a:lnTo>
                <a:lnTo>
                  <a:pt x="924028" y="2799872"/>
                </a:lnTo>
                <a:lnTo>
                  <a:pt x="171398" y="2167445"/>
                </a:lnTo>
                <a:lnTo>
                  <a:pt x="170777" y="2165680"/>
                </a:lnTo>
                <a:lnTo>
                  <a:pt x="0" y="1194715"/>
                </a:lnTo>
                <a:lnTo>
                  <a:pt x="937" y="1192140"/>
                </a:lnTo>
                <a:lnTo>
                  <a:pt x="489597" y="340899"/>
                </a:lnTo>
                <a:lnTo>
                  <a:pt x="491851" y="339564"/>
                </a:lnTo>
                <a:lnTo>
                  <a:pt x="1420936" y="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33AC5874-58D2-461E-A3CD-B19035AAE4C8}"/>
              </a:ext>
            </a:extLst>
          </p:cNvPr>
          <p:cNvSpPr/>
          <p:nvPr/>
        </p:nvSpPr>
        <p:spPr>
          <a:xfrm>
            <a:off x="5555992" y="2897889"/>
            <a:ext cx="1080016" cy="1064333"/>
          </a:xfrm>
          <a:custGeom>
            <a:avLst/>
            <a:gdLst>
              <a:gd name="connsiteX0" fmla="*/ 1424017 w 2844805"/>
              <a:gd name="connsiteY0" fmla="*/ 0 h 2803496"/>
              <a:gd name="connsiteX1" fmla="*/ 2349993 w 2844805"/>
              <a:gd name="connsiteY1" fmla="*/ 338170 h 2803496"/>
              <a:gd name="connsiteX2" fmla="*/ 2350997 w 2844805"/>
              <a:gd name="connsiteY2" fmla="*/ 339349 h 2803496"/>
              <a:gd name="connsiteX3" fmla="*/ 2844805 w 2844805"/>
              <a:gd name="connsiteY3" fmla="*/ 1193981 h 2803496"/>
              <a:gd name="connsiteX4" fmla="*/ 2674229 w 2844805"/>
              <a:gd name="connsiteY4" fmla="*/ 2163676 h 2803496"/>
              <a:gd name="connsiteX5" fmla="*/ 2673595 w 2844805"/>
              <a:gd name="connsiteY5" fmla="*/ 2164411 h 2803496"/>
              <a:gd name="connsiteX6" fmla="*/ 1915757 w 2844805"/>
              <a:gd name="connsiteY6" fmla="*/ 2798573 h 2803496"/>
              <a:gd name="connsiteX7" fmla="*/ 1926590 w 2844805"/>
              <a:gd name="connsiteY7" fmla="*/ 2798134 h 2803496"/>
              <a:gd name="connsiteX8" fmla="*/ 1915402 w 2844805"/>
              <a:gd name="connsiteY8" fmla="*/ 2799871 h 2803496"/>
              <a:gd name="connsiteX9" fmla="*/ 925993 w 2844805"/>
              <a:gd name="connsiteY9" fmla="*/ 2799871 h 2803496"/>
              <a:gd name="connsiteX10" fmla="*/ 930058 w 2844805"/>
              <a:gd name="connsiteY10" fmla="*/ 2803496 h 2803496"/>
              <a:gd name="connsiteX11" fmla="*/ 924028 w 2844805"/>
              <a:gd name="connsiteY11" fmla="*/ 2799872 h 2803496"/>
              <a:gd name="connsiteX12" fmla="*/ 171398 w 2844805"/>
              <a:gd name="connsiteY12" fmla="*/ 2167445 h 2803496"/>
              <a:gd name="connsiteX13" fmla="*/ 170777 w 2844805"/>
              <a:gd name="connsiteY13" fmla="*/ 2165680 h 2803496"/>
              <a:gd name="connsiteX14" fmla="*/ 0 w 2844805"/>
              <a:gd name="connsiteY14" fmla="*/ 1194715 h 2803496"/>
              <a:gd name="connsiteX15" fmla="*/ 937 w 2844805"/>
              <a:gd name="connsiteY15" fmla="*/ 1192140 h 2803496"/>
              <a:gd name="connsiteX16" fmla="*/ 489597 w 2844805"/>
              <a:gd name="connsiteY16" fmla="*/ 340899 h 2803496"/>
              <a:gd name="connsiteX17" fmla="*/ 491851 w 2844805"/>
              <a:gd name="connsiteY17" fmla="*/ 339564 h 2803496"/>
              <a:gd name="connsiteX18" fmla="*/ 1420936 w 2844805"/>
              <a:gd name="connsiteY18" fmla="*/ 252 h 280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44805" h="2803496">
                <a:moveTo>
                  <a:pt x="1424017" y="0"/>
                </a:moveTo>
                <a:lnTo>
                  <a:pt x="2349993" y="338170"/>
                </a:lnTo>
                <a:lnTo>
                  <a:pt x="2350997" y="339349"/>
                </a:lnTo>
                <a:lnTo>
                  <a:pt x="2844805" y="1193981"/>
                </a:lnTo>
                <a:lnTo>
                  <a:pt x="2674229" y="2163676"/>
                </a:lnTo>
                <a:lnTo>
                  <a:pt x="2673595" y="2164411"/>
                </a:lnTo>
                <a:lnTo>
                  <a:pt x="1915757" y="2798573"/>
                </a:lnTo>
                <a:lnTo>
                  <a:pt x="1926590" y="2798134"/>
                </a:lnTo>
                <a:lnTo>
                  <a:pt x="1915402" y="2799871"/>
                </a:lnTo>
                <a:lnTo>
                  <a:pt x="925993" y="2799871"/>
                </a:lnTo>
                <a:lnTo>
                  <a:pt x="930058" y="2803496"/>
                </a:lnTo>
                <a:lnTo>
                  <a:pt x="924028" y="2799872"/>
                </a:lnTo>
                <a:lnTo>
                  <a:pt x="171398" y="2167445"/>
                </a:lnTo>
                <a:lnTo>
                  <a:pt x="170777" y="2165680"/>
                </a:lnTo>
                <a:lnTo>
                  <a:pt x="0" y="1194715"/>
                </a:lnTo>
                <a:lnTo>
                  <a:pt x="937" y="1192140"/>
                </a:lnTo>
                <a:lnTo>
                  <a:pt x="489597" y="340899"/>
                </a:lnTo>
                <a:lnTo>
                  <a:pt x="491851" y="339564"/>
                </a:lnTo>
                <a:lnTo>
                  <a:pt x="1420936" y="252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8D3DD57-0682-408E-ACFC-82AD91D1A2C2}"/>
              </a:ext>
            </a:extLst>
          </p:cNvPr>
          <p:cNvCxnSpPr>
            <a:cxnSpLocks/>
            <a:stCxn id="111" idx="3"/>
            <a:endCxn id="63" idx="17"/>
          </p:cNvCxnSpPr>
          <p:nvPr/>
        </p:nvCxnSpPr>
        <p:spPr>
          <a:xfrm>
            <a:off x="5227937" y="2437915"/>
            <a:ext cx="514784" cy="58888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F32E253-FBBD-44AF-A104-FFEFC9D91C05}"/>
              </a:ext>
            </a:extLst>
          </p:cNvPr>
          <p:cNvCxnSpPr>
            <a:cxnSpLocks/>
            <a:stCxn id="73" idx="3"/>
            <a:endCxn id="63" idx="0"/>
          </p:cNvCxnSpPr>
          <p:nvPr/>
        </p:nvCxnSpPr>
        <p:spPr>
          <a:xfrm flipH="1">
            <a:off x="6096613" y="2120678"/>
            <a:ext cx="2195" cy="777211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FD9FAB5-140D-44EA-A5A5-3EF9C4C2351F}"/>
              </a:ext>
            </a:extLst>
          </p:cNvPr>
          <p:cNvCxnSpPr>
            <a:cxnSpLocks/>
            <a:stCxn id="74" idx="4"/>
            <a:endCxn id="63" idx="2"/>
          </p:cNvCxnSpPr>
          <p:nvPr/>
        </p:nvCxnSpPr>
        <p:spPr>
          <a:xfrm flipH="1">
            <a:off x="6448536" y="2437713"/>
            <a:ext cx="516300" cy="58900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2CEA574-1871-465B-81C3-A5F82532FEBE}"/>
              </a:ext>
            </a:extLst>
          </p:cNvPr>
          <p:cNvCxnSpPr>
            <a:cxnSpLocks/>
            <a:endCxn id="63" idx="3"/>
          </p:cNvCxnSpPr>
          <p:nvPr/>
        </p:nvCxnSpPr>
        <p:spPr>
          <a:xfrm flipH="1">
            <a:off x="6636008" y="3238059"/>
            <a:ext cx="811474" cy="11311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DB0B009-52C1-425A-B928-CFABA296FC92}"/>
              </a:ext>
            </a:extLst>
          </p:cNvPr>
          <p:cNvCxnSpPr>
            <a:cxnSpLocks/>
            <a:stCxn id="76" idx="3"/>
            <a:endCxn id="63" idx="5"/>
          </p:cNvCxnSpPr>
          <p:nvPr/>
        </p:nvCxnSpPr>
        <p:spPr>
          <a:xfrm flipH="1" flipV="1">
            <a:off x="6571009" y="3719597"/>
            <a:ext cx="695213" cy="42317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9CD8181-7EB6-41DB-A26B-A9FB0756396A}"/>
              </a:ext>
            </a:extLst>
          </p:cNvPr>
          <p:cNvCxnSpPr>
            <a:cxnSpLocks/>
            <a:stCxn id="107" idx="3"/>
            <a:endCxn id="63" idx="6"/>
          </p:cNvCxnSpPr>
          <p:nvPr/>
        </p:nvCxnSpPr>
        <p:spPr>
          <a:xfrm flipH="1" flipV="1">
            <a:off x="6283300" y="3960353"/>
            <a:ext cx="274583" cy="77609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4CB2FFC-1DC4-4DFD-9A78-E1795D572ADC}"/>
              </a:ext>
            </a:extLst>
          </p:cNvPr>
          <p:cNvCxnSpPr>
            <a:cxnSpLocks/>
            <a:stCxn id="108" idx="3"/>
            <a:endCxn id="63" idx="9"/>
          </p:cNvCxnSpPr>
          <p:nvPr/>
        </p:nvCxnSpPr>
        <p:spPr>
          <a:xfrm flipV="1">
            <a:off x="5631696" y="3960846"/>
            <a:ext cx="275845" cy="775601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D3C8A96-8A71-49B9-B549-203EA43046E8}"/>
              </a:ext>
            </a:extLst>
          </p:cNvPr>
          <p:cNvCxnSpPr>
            <a:cxnSpLocks/>
            <a:stCxn id="109" idx="3"/>
            <a:endCxn id="63" idx="12"/>
          </p:cNvCxnSpPr>
          <p:nvPr/>
        </p:nvCxnSpPr>
        <p:spPr>
          <a:xfrm flipV="1">
            <a:off x="4927975" y="3720748"/>
            <a:ext cx="693087" cy="42320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B0D2C8E-3A0C-4BFF-9FD4-4B40A571474A}"/>
              </a:ext>
            </a:extLst>
          </p:cNvPr>
          <p:cNvCxnSpPr>
            <a:cxnSpLocks/>
            <a:endCxn id="63" idx="14"/>
          </p:cNvCxnSpPr>
          <p:nvPr/>
        </p:nvCxnSpPr>
        <p:spPr>
          <a:xfrm>
            <a:off x="4765695" y="3249658"/>
            <a:ext cx="790297" cy="10179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2FE41D26-E077-4D45-9440-0F519318C9F5}"/>
              </a:ext>
            </a:extLst>
          </p:cNvPr>
          <p:cNvGrpSpPr/>
          <p:nvPr/>
        </p:nvGrpSpPr>
        <p:grpSpPr>
          <a:xfrm>
            <a:off x="4051811" y="1418586"/>
            <a:ext cx="4088378" cy="4022939"/>
            <a:chOff x="4051811" y="1418586"/>
            <a:chExt cx="4088378" cy="4022939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3B26BB66-19BB-436C-8C99-0721A108993F}"/>
                </a:ext>
              </a:extLst>
            </p:cNvPr>
            <p:cNvSpPr/>
            <p:nvPr/>
          </p:nvSpPr>
          <p:spPr>
            <a:xfrm>
              <a:off x="4765695" y="1418586"/>
              <a:ext cx="2201135" cy="1019097"/>
            </a:xfrm>
            <a:custGeom>
              <a:avLst/>
              <a:gdLst>
                <a:gd name="connsiteX0" fmla="*/ 13082 w 21600"/>
                <a:gd name="connsiteY0" fmla="*/ 0 h 21600"/>
                <a:gd name="connsiteX1" fmla="*/ 17087 w 21600"/>
                <a:gd name="connsiteY1" fmla="*/ 10320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0 w 21600"/>
                <a:gd name="connsiteY4" fmla="*/ 10235 h 21600"/>
                <a:gd name="connsiteX5" fmla="*/ 13082 w 21600"/>
                <a:gd name="connsiteY5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0 w 21600"/>
                <a:gd name="connsiteY4" fmla="*/ 10235 h 21600"/>
                <a:gd name="connsiteX5" fmla="*/ 13082 w 21600"/>
                <a:gd name="connsiteY5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5764 w 21600"/>
                <a:gd name="connsiteY4" fmla="*/ 12329 h 21600"/>
                <a:gd name="connsiteX5" fmla="*/ 0 w 21600"/>
                <a:gd name="connsiteY5" fmla="*/ 10235 h 21600"/>
                <a:gd name="connsiteX6" fmla="*/ 13082 w 21600"/>
                <a:gd name="connsiteY6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5390 w 21600"/>
                <a:gd name="connsiteY4" fmla="*/ 14213 h 21600"/>
                <a:gd name="connsiteX5" fmla="*/ 0 w 21600"/>
                <a:gd name="connsiteY5" fmla="*/ 10235 h 21600"/>
                <a:gd name="connsiteX6" fmla="*/ 13082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13082" y="0"/>
                  </a:moveTo>
                  <a:lnTo>
                    <a:pt x="18018" y="8937"/>
                  </a:lnTo>
                  <a:lnTo>
                    <a:pt x="21600" y="21600"/>
                  </a:lnTo>
                  <a:lnTo>
                    <a:pt x="13082" y="14881"/>
                  </a:lnTo>
                  <a:lnTo>
                    <a:pt x="5390" y="14213"/>
                  </a:lnTo>
                  <a:lnTo>
                    <a:pt x="0" y="10235"/>
                  </a:lnTo>
                  <a:lnTo>
                    <a:pt x="13082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1DD86E36-7F9F-49A2-94B8-7AD207A07F74}"/>
                </a:ext>
              </a:extLst>
            </p:cNvPr>
            <p:cNvSpPr/>
            <p:nvPr/>
          </p:nvSpPr>
          <p:spPr>
            <a:xfrm>
              <a:off x="6096826" y="1418586"/>
              <a:ext cx="1442302" cy="1819473"/>
            </a:xfrm>
            <a:custGeom>
              <a:avLst/>
              <a:gdLst>
                <a:gd name="connsiteX0" fmla="*/ 0 w 23215"/>
                <a:gd name="connsiteY0" fmla="*/ 0 h 21606"/>
                <a:gd name="connsiteX1" fmla="*/ 21600 w 23215"/>
                <a:gd name="connsiteY1" fmla="*/ 5734 h 21606"/>
                <a:gd name="connsiteX2" fmla="*/ 21639 w 23215"/>
                <a:gd name="connsiteY2" fmla="*/ 13461 h 21606"/>
                <a:gd name="connsiteX3" fmla="*/ 21552 w 23215"/>
                <a:gd name="connsiteY3" fmla="*/ 21600 h 21606"/>
                <a:gd name="connsiteX4" fmla="*/ 14064 w 23215"/>
                <a:gd name="connsiteY4" fmla="*/ 12102 h 21606"/>
                <a:gd name="connsiteX5" fmla="*/ 0 w 23215"/>
                <a:gd name="connsiteY5" fmla="*/ 0 h 21606"/>
                <a:gd name="connsiteX0" fmla="*/ 0 w 22134"/>
                <a:gd name="connsiteY0" fmla="*/ 0 h 21606"/>
                <a:gd name="connsiteX1" fmla="*/ 21600 w 22134"/>
                <a:gd name="connsiteY1" fmla="*/ 5734 h 21606"/>
                <a:gd name="connsiteX2" fmla="*/ 21639 w 22134"/>
                <a:gd name="connsiteY2" fmla="*/ 13461 h 21606"/>
                <a:gd name="connsiteX3" fmla="*/ 21552 w 22134"/>
                <a:gd name="connsiteY3" fmla="*/ 21600 h 21606"/>
                <a:gd name="connsiteX4" fmla="*/ 14064 w 22134"/>
                <a:gd name="connsiteY4" fmla="*/ 12102 h 21606"/>
                <a:gd name="connsiteX5" fmla="*/ 0 w 22134"/>
                <a:gd name="connsiteY5" fmla="*/ 0 h 21606"/>
                <a:gd name="connsiteX0" fmla="*/ 0 w 23369"/>
                <a:gd name="connsiteY0" fmla="*/ 0 h 21606"/>
                <a:gd name="connsiteX1" fmla="*/ 21600 w 23369"/>
                <a:gd name="connsiteY1" fmla="*/ 5734 h 21606"/>
                <a:gd name="connsiteX2" fmla="*/ 23369 w 23369"/>
                <a:gd name="connsiteY2" fmla="*/ 13461 h 21606"/>
                <a:gd name="connsiteX3" fmla="*/ 21552 w 23369"/>
                <a:gd name="connsiteY3" fmla="*/ 21600 h 21606"/>
                <a:gd name="connsiteX4" fmla="*/ 14064 w 23369"/>
                <a:gd name="connsiteY4" fmla="*/ 12102 h 21606"/>
                <a:gd name="connsiteX5" fmla="*/ 0 w 23369"/>
                <a:gd name="connsiteY5" fmla="*/ 0 h 21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69" h="21606" extrusionOk="0">
                  <a:moveTo>
                    <a:pt x="0" y="0"/>
                  </a:moveTo>
                  <a:lnTo>
                    <a:pt x="21600" y="5734"/>
                  </a:lnTo>
                  <a:cubicBezTo>
                    <a:pt x="21747" y="10091"/>
                    <a:pt x="23377" y="10817"/>
                    <a:pt x="23369" y="13461"/>
                  </a:cubicBezTo>
                  <a:cubicBezTo>
                    <a:pt x="23361" y="16105"/>
                    <a:pt x="22815" y="21827"/>
                    <a:pt x="21552" y="21600"/>
                  </a:cubicBezTo>
                  <a:lnTo>
                    <a:pt x="14064" y="121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EAE6D28-8632-427F-A82E-E25E3E5EB3AF}"/>
                </a:ext>
              </a:extLst>
            </p:cNvPr>
            <p:cNvSpPr/>
            <p:nvPr/>
          </p:nvSpPr>
          <p:spPr>
            <a:xfrm>
              <a:off x="7266249" y="1899728"/>
              <a:ext cx="873940" cy="2245571"/>
            </a:xfrm>
            <a:custGeom>
              <a:avLst/>
              <a:gdLst>
                <a:gd name="connsiteX0" fmla="*/ 21600 w 21600"/>
                <a:gd name="connsiteY0" fmla="*/ 11854 h 21600"/>
                <a:gd name="connsiteX1" fmla="*/ 11568 w 21600"/>
                <a:gd name="connsiteY1" fmla="*/ 16542 h 21600"/>
                <a:gd name="connsiteX2" fmla="*/ 0 w 21600"/>
                <a:gd name="connsiteY2" fmla="*/ 21600 h 21600"/>
                <a:gd name="connsiteX3" fmla="*/ 3954 w 21600"/>
                <a:gd name="connsiteY3" fmla="*/ 12852 h 21600"/>
                <a:gd name="connsiteX4" fmla="*/ 4027 w 21600"/>
                <a:gd name="connsiteY4" fmla="*/ 0 h 21600"/>
                <a:gd name="connsiteX5" fmla="*/ 21600 w 21600"/>
                <a:gd name="connsiteY5" fmla="*/ 11854 h 21600"/>
                <a:gd name="connsiteX0" fmla="*/ 21600 w 21600"/>
                <a:gd name="connsiteY0" fmla="*/ 11854 h 21600"/>
                <a:gd name="connsiteX1" fmla="*/ 15492 w 21600"/>
                <a:gd name="connsiteY1" fmla="*/ 17641 h 21600"/>
                <a:gd name="connsiteX2" fmla="*/ 0 w 21600"/>
                <a:gd name="connsiteY2" fmla="*/ 21600 h 21600"/>
                <a:gd name="connsiteX3" fmla="*/ 3954 w 21600"/>
                <a:gd name="connsiteY3" fmla="*/ 12852 h 21600"/>
                <a:gd name="connsiteX4" fmla="*/ 4027 w 21600"/>
                <a:gd name="connsiteY4" fmla="*/ 0 h 21600"/>
                <a:gd name="connsiteX5" fmla="*/ 21600 w 21600"/>
                <a:gd name="connsiteY5" fmla="*/ 1185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1854"/>
                  </a:moveTo>
                  <a:lnTo>
                    <a:pt x="15492" y="17641"/>
                  </a:lnTo>
                  <a:lnTo>
                    <a:pt x="0" y="21600"/>
                  </a:lnTo>
                  <a:lnTo>
                    <a:pt x="3954" y="12852"/>
                  </a:lnTo>
                  <a:cubicBezTo>
                    <a:pt x="3978" y="8568"/>
                    <a:pt x="4003" y="4284"/>
                    <a:pt x="4027" y="0"/>
                  </a:cubicBezTo>
                  <a:lnTo>
                    <a:pt x="21600" y="1185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8CEBE601-57D5-4B52-A095-80383F23270F}"/>
                </a:ext>
              </a:extLst>
            </p:cNvPr>
            <p:cNvSpPr/>
            <p:nvPr/>
          </p:nvSpPr>
          <p:spPr>
            <a:xfrm>
              <a:off x="6558215" y="3129560"/>
              <a:ext cx="1581974" cy="1605674"/>
            </a:xfrm>
            <a:custGeom>
              <a:avLst/>
              <a:gdLst>
                <a:gd name="connsiteX0" fmla="*/ 18243 w 21600"/>
                <a:gd name="connsiteY0" fmla="*/ 18810 h 21600"/>
                <a:gd name="connsiteX1" fmla="*/ 9667 w 21600"/>
                <a:gd name="connsiteY1" fmla="*/ 20084 h 21600"/>
                <a:gd name="connsiteX2" fmla="*/ 0 w 21600"/>
                <a:gd name="connsiteY2" fmla="*/ 21600 h 21600"/>
                <a:gd name="connsiteX3" fmla="*/ 9667 w 21600"/>
                <a:gd name="connsiteY3" fmla="*/ 13630 h 21600"/>
                <a:gd name="connsiteX4" fmla="*/ 21600 w 21600"/>
                <a:gd name="connsiteY4" fmla="*/ 0 h 21600"/>
                <a:gd name="connsiteX5" fmla="*/ 18243 w 21600"/>
                <a:gd name="connsiteY5" fmla="*/ 18810 h 21600"/>
                <a:gd name="connsiteX0" fmla="*/ 18243 w 21600"/>
                <a:gd name="connsiteY0" fmla="*/ 18810 h 21600"/>
                <a:gd name="connsiteX1" fmla="*/ 9991 w 21600"/>
                <a:gd name="connsiteY1" fmla="*/ 21201 h 21600"/>
                <a:gd name="connsiteX2" fmla="*/ 0 w 21600"/>
                <a:gd name="connsiteY2" fmla="*/ 21600 h 21600"/>
                <a:gd name="connsiteX3" fmla="*/ 9667 w 21600"/>
                <a:gd name="connsiteY3" fmla="*/ 13630 h 21600"/>
                <a:gd name="connsiteX4" fmla="*/ 21600 w 21600"/>
                <a:gd name="connsiteY4" fmla="*/ 0 h 21600"/>
                <a:gd name="connsiteX5" fmla="*/ 18243 w 21600"/>
                <a:gd name="connsiteY5" fmla="*/ 188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243" y="18810"/>
                  </a:moveTo>
                  <a:lnTo>
                    <a:pt x="9991" y="21201"/>
                  </a:lnTo>
                  <a:lnTo>
                    <a:pt x="0" y="21600"/>
                  </a:lnTo>
                  <a:lnTo>
                    <a:pt x="9667" y="13630"/>
                  </a:lnTo>
                  <a:lnTo>
                    <a:pt x="21600" y="0"/>
                  </a:lnTo>
                  <a:lnTo>
                    <a:pt x="18243" y="1881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C89EC915-9EAF-4729-B58B-402B69D0A8A0}"/>
                </a:ext>
              </a:extLst>
            </p:cNvPr>
            <p:cNvSpPr/>
            <p:nvPr/>
          </p:nvSpPr>
          <p:spPr>
            <a:xfrm>
              <a:off x="5633532" y="4529075"/>
              <a:ext cx="2260385" cy="912450"/>
            </a:xfrm>
            <a:custGeom>
              <a:avLst/>
              <a:gdLst>
                <a:gd name="connsiteX0" fmla="*/ 11210 w 21600"/>
                <a:gd name="connsiteY0" fmla="*/ 21600 h 21600"/>
                <a:gd name="connsiteX1" fmla="*/ 5965 w 21600"/>
                <a:gd name="connsiteY1" fmla="*/ 13728 h 21600"/>
                <a:gd name="connsiteX2" fmla="*/ 0 w 21600"/>
                <a:gd name="connsiteY2" fmla="*/ 4909 h 21600"/>
                <a:gd name="connsiteX3" fmla="*/ 8833 w 21600"/>
                <a:gd name="connsiteY3" fmla="*/ 4909 h 21600"/>
                <a:gd name="connsiteX4" fmla="*/ 21600 w 21600"/>
                <a:gd name="connsiteY4" fmla="*/ 0 h 21600"/>
                <a:gd name="connsiteX5" fmla="*/ 11210 w 21600"/>
                <a:gd name="connsiteY5" fmla="*/ 21600 h 21600"/>
                <a:gd name="connsiteX0" fmla="*/ 11210 w 21600"/>
                <a:gd name="connsiteY0" fmla="*/ 21600 h 21600"/>
                <a:gd name="connsiteX1" fmla="*/ 4945 w 21600"/>
                <a:gd name="connsiteY1" fmla="*/ 15835 h 21600"/>
                <a:gd name="connsiteX2" fmla="*/ 0 w 21600"/>
                <a:gd name="connsiteY2" fmla="*/ 4909 h 21600"/>
                <a:gd name="connsiteX3" fmla="*/ 8833 w 21600"/>
                <a:gd name="connsiteY3" fmla="*/ 4909 h 21600"/>
                <a:gd name="connsiteX4" fmla="*/ 21600 w 21600"/>
                <a:gd name="connsiteY4" fmla="*/ 0 h 21600"/>
                <a:gd name="connsiteX5" fmla="*/ 11210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1210" y="21600"/>
                  </a:moveTo>
                  <a:lnTo>
                    <a:pt x="4945" y="15835"/>
                  </a:lnTo>
                  <a:lnTo>
                    <a:pt x="0" y="4909"/>
                  </a:lnTo>
                  <a:lnTo>
                    <a:pt x="8833" y="4909"/>
                  </a:lnTo>
                  <a:lnTo>
                    <a:pt x="21600" y="0"/>
                  </a:lnTo>
                  <a:lnTo>
                    <a:pt x="1121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3A0BB728-0480-4015-A77C-9931C1C827B7}"/>
                </a:ext>
              </a:extLst>
            </p:cNvPr>
            <p:cNvSpPr/>
            <p:nvPr/>
          </p:nvSpPr>
          <p:spPr>
            <a:xfrm>
              <a:off x="4926580" y="4143946"/>
              <a:ext cx="1878223" cy="1297579"/>
            </a:xfrm>
            <a:custGeom>
              <a:avLst/>
              <a:gdLst>
                <a:gd name="connsiteX0" fmla="*/ 5247 w 21600"/>
                <a:gd name="connsiteY0" fmla="*/ 21600 h 21600"/>
                <a:gd name="connsiteX1" fmla="*/ 2619 w 21600"/>
                <a:gd name="connsiteY1" fmla="*/ 10535 h 21600"/>
                <a:gd name="connsiteX2" fmla="*/ 0 w 21600"/>
                <a:gd name="connsiteY2" fmla="*/ 0 h 21600"/>
                <a:gd name="connsiteX3" fmla="*/ 8109 w 21600"/>
                <a:gd name="connsiteY3" fmla="*/ 9863 h 21600"/>
                <a:gd name="connsiteX4" fmla="*/ 21600 w 21600"/>
                <a:gd name="connsiteY4" fmla="*/ 21600 h 21600"/>
                <a:gd name="connsiteX5" fmla="*/ 5247 w 21600"/>
                <a:gd name="connsiteY5" fmla="*/ 21600 h 21600"/>
                <a:gd name="connsiteX0" fmla="*/ 5247 w 21600"/>
                <a:gd name="connsiteY0" fmla="*/ 21600 h 21600"/>
                <a:gd name="connsiteX1" fmla="*/ 1527 w 21600"/>
                <a:gd name="connsiteY1" fmla="*/ 11029 h 21600"/>
                <a:gd name="connsiteX2" fmla="*/ 0 w 21600"/>
                <a:gd name="connsiteY2" fmla="*/ 0 h 21600"/>
                <a:gd name="connsiteX3" fmla="*/ 8109 w 21600"/>
                <a:gd name="connsiteY3" fmla="*/ 9863 h 21600"/>
                <a:gd name="connsiteX4" fmla="*/ 21600 w 21600"/>
                <a:gd name="connsiteY4" fmla="*/ 21600 h 21600"/>
                <a:gd name="connsiteX5" fmla="*/ 5247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5247" y="21600"/>
                  </a:moveTo>
                  <a:lnTo>
                    <a:pt x="1527" y="11029"/>
                  </a:lnTo>
                  <a:lnTo>
                    <a:pt x="0" y="0"/>
                  </a:lnTo>
                  <a:lnTo>
                    <a:pt x="8109" y="9863"/>
                  </a:lnTo>
                  <a:lnTo>
                    <a:pt x="21600" y="21600"/>
                  </a:lnTo>
                  <a:lnTo>
                    <a:pt x="5247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3595343B-4635-410B-84E7-20A6E667521B}"/>
                </a:ext>
              </a:extLst>
            </p:cNvPr>
            <p:cNvSpPr/>
            <p:nvPr/>
          </p:nvSpPr>
          <p:spPr>
            <a:xfrm>
              <a:off x="4296973" y="3234463"/>
              <a:ext cx="1087240" cy="2207062"/>
            </a:xfrm>
            <a:custGeom>
              <a:avLst/>
              <a:gdLst>
                <a:gd name="connsiteX0" fmla="*/ 0 w 21600"/>
                <a:gd name="connsiteY0" fmla="*/ 12670 h 21600"/>
                <a:gd name="connsiteX1" fmla="*/ 4455 w 21600"/>
                <a:gd name="connsiteY1" fmla="*/ 6627 h 21600"/>
                <a:gd name="connsiteX2" fmla="*/ 9358 w 21600"/>
                <a:gd name="connsiteY2" fmla="*/ 0 h 21600"/>
                <a:gd name="connsiteX3" fmla="*/ 12536 w 21600"/>
                <a:gd name="connsiteY3" fmla="*/ 8901 h 21600"/>
                <a:gd name="connsiteX4" fmla="*/ 21600 w 21600"/>
                <a:gd name="connsiteY4" fmla="*/ 21600 h 21600"/>
                <a:gd name="connsiteX5" fmla="*/ 0 w 21600"/>
                <a:gd name="connsiteY5" fmla="*/ 12670 h 21600"/>
                <a:gd name="connsiteX0" fmla="*/ 0 w 21600"/>
                <a:gd name="connsiteY0" fmla="*/ 12670 h 21600"/>
                <a:gd name="connsiteX1" fmla="*/ 2563 w 21600"/>
                <a:gd name="connsiteY1" fmla="*/ 5633 h 21600"/>
                <a:gd name="connsiteX2" fmla="*/ 9358 w 21600"/>
                <a:gd name="connsiteY2" fmla="*/ 0 h 21600"/>
                <a:gd name="connsiteX3" fmla="*/ 12536 w 21600"/>
                <a:gd name="connsiteY3" fmla="*/ 8901 h 21600"/>
                <a:gd name="connsiteX4" fmla="*/ 21600 w 21600"/>
                <a:gd name="connsiteY4" fmla="*/ 21600 h 21600"/>
                <a:gd name="connsiteX5" fmla="*/ 0 w 21600"/>
                <a:gd name="connsiteY5" fmla="*/ 1267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12670"/>
                  </a:moveTo>
                  <a:lnTo>
                    <a:pt x="2563" y="5633"/>
                  </a:lnTo>
                  <a:lnTo>
                    <a:pt x="9358" y="0"/>
                  </a:lnTo>
                  <a:lnTo>
                    <a:pt x="12536" y="8901"/>
                  </a:lnTo>
                  <a:lnTo>
                    <a:pt x="21600" y="21600"/>
                  </a:lnTo>
                  <a:lnTo>
                    <a:pt x="0" y="1267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BAD3D1A0-B2C2-42C5-9E8B-15618CA7ADFC}"/>
                </a:ext>
              </a:extLst>
            </p:cNvPr>
            <p:cNvSpPr/>
            <p:nvPr/>
          </p:nvSpPr>
          <p:spPr>
            <a:xfrm>
              <a:off x="4052362" y="2434551"/>
              <a:ext cx="1176115" cy="2094482"/>
            </a:xfrm>
            <a:custGeom>
              <a:avLst/>
              <a:gdLst>
                <a:gd name="connsiteX0" fmla="*/ 0 w 21600"/>
                <a:gd name="connsiteY0" fmla="*/ 7180 h 21600"/>
                <a:gd name="connsiteX1" fmla="*/ 9893 w 21600"/>
                <a:gd name="connsiteY1" fmla="*/ 3838 h 21600"/>
                <a:gd name="connsiteX2" fmla="*/ 21600 w 21600"/>
                <a:gd name="connsiteY2" fmla="*/ 0 h 21600"/>
                <a:gd name="connsiteX3" fmla="*/ 13167 w 21600"/>
                <a:gd name="connsiteY3" fmla="*/ 8249 h 21600"/>
                <a:gd name="connsiteX4" fmla="*/ 4516 w 21600"/>
                <a:gd name="connsiteY4" fmla="*/ 21600 h 21600"/>
                <a:gd name="connsiteX5" fmla="*/ 0 w 21600"/>
                <a:gd name="connsiteY5" fmla="*/ 7180 h 21600"/>
                <a:gd name="connsiteX0" fmla="*/ 0 w 21600"/>
                <a:gd name="connsiteY0" fmla="*/ 7180 h 21600"/>
                <a:gd name="connsiteX1" fmla="*/ 9310 w 21600"/>
                <a:gd name="connsiteY1" fmla="*/ 3249 h 21600"/>
                <a:gd name="connsiteX2" fmla="*/ 21600 w 21600"/>
                <a:gd name="connsiteY2" fmla="*/ 0 h 21600"/>
                <a:gd name="connsiteX3" fmla="*/ 13167 w 21600"/>
                <a:gd name="connsiteY3" fmla="*/ 8249 h 21600"/>
                <a:gd name="connsiteX4" fmla="*/ 4516 w 21600"/>
                <a:gd name="connsiteY4" fmla="*/ 21600 h 21600"/>
                <a:gd name="connsiteX5" fmla="*/ 0 w 21600"/>
                <a:gd name="connsiteY5" fmla="*/ 71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7180"/>
                  </a:moveTo>
                  <a:lnTo>
                    <a:pt x="9310" y="3249"/>
                  </a:lnTo>
                  <a:lnTo>
                    <a:pt x="21600" y="0"/>
                  </a:lnTo>
                  <a:lnTo>
                    <a:pt x="13167" y="8249"/>
                  </a:lnTo>
                  <a:lnTo>
                    <a:pt x="4516" y="21600"/>
                  </a:lnTo>
                  <a:lnTo>
                    <a:pt x="0" y="718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DF43415A-52E5-4D3A-9DAD-48A4AD10ED1D}"/>
                </a:ext>
              </a:extLst>
            </p:cNvPr>
            <p:cNvSpPr/>
            <p:nvPr/>
          </p:nvSpPr>
          <p:spPr>
            <a:xfrm>
              <a:off x="4051811" y="1901706"/>
              <a:ext cx="2044120" cy="1232401"/>
            </a:xfrm>
            <a:custGeom>
              <a:avLst/>
              <a:gdLst>
                <a:gd name="connsiteX0" fmla="*/ 7513 w 21600"/>
                <a:gd name="connsiteY0" fmla="*/ 0 h 21600"/>
                <a:gd name="connsiteX1" fmla="*/ 12945 w 21600"/>
                <a:gd name="connsiteY1" fmla="*/ 1393 h 21600"/>
                <a:gd name="connsiteX2" fmla="*/ 21600 w 21600"/>
                <a:gd name="connsiteY2" fmla="*/ 3842 h 21600"/>
                <a:gd name="connsiteX3" fmla="*/ 12428 w 21600"/>
                <a:gd name="connsiteY3" fmla="*/ 9398 h 21600"/>
                <a:gd name="connsiteX4" fmla="*/ 0 w 21600"/>
                <a:gd name="connsiteY4" fmla="*/ 21600 h 21600"/>
                <a:gd name="connsiteX5" fmla="*/ 7513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7513" y="0"/>
                  </a:moveTo>
                  <a:lnTo>
                    <a:pt x="12945" y="1393"/>
                  </a:lnTo>
                  <a:lnTo>
                    <a:pt x="21600" y="3842"/>
                  </a:lnTo>
                  <a:lnTo>
                    <a:pt x="12428" y="9398"/>
                  </a:lnTo>
                  <a:lnTo>
                    <a:pt x="0" y="21600"/>
                  </a:lnTo>
                  <a:lnTo>
                    <a:pt x="7513" y="0"/>
                  </a:lnTo>
                  <a:close/>
                </a:path>
              </a:pathLst>
            </a:custGeom>
            <a:solidFill>
              <a:srgbClr val="F36F1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23" name="Graphic 122" descr="Bar graph with downward trend with solid fill">
            <a:extLst>
              <a:ext uri="{FF2B5EF4-FFF2-40B4-BE49-F238E27FC236}">
                <a16:creationId xmlns:a16="http://schemas.microsoft.com/office/drawing/2014/main" id="{65EE2BAF-A5C4-40B8-A794-9E5B9F4B0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83966" y="3097188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4" name="Graphic 123" descr="Bar graph with upward trend with solid fill">
            <a:extLst>
              <a:ext uri="{FF2B5EF4-FFF2-40B4-BE49-F238E27FC236}">
                <a16:creationId xmlns:a16="http://schemas.microsoft.com/office/drawing/2014/main" id="{676D1E04-800D-4F2F-852D-B0EF92D242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0629" y="2024320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5" name="Graphic 124" descr="Brainstorm with solid fill">
            <a:extLst>
              <a:ext uri="{FF2B5EF4-FFF2-40B4-BE49-F238E27FC236}">
                <a16:creationId xmlns:a16="http://schemas.microsoft.com/office/drawing/2014/main" id="{6D65C3AC-40A3-4F3B-9F59-D1E31C8ECF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06178" y="1566226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6" name="Graphic 125" descr="Bullseye with solid fill">
            <a:extLst>
              <a:ext uri="{FF2B5EF4-FFF2-40B4-BE49-F238E27FC236}">
                <a16:creationId xmlns:a16="http://schemas.microsoft.com/office/drawing/2014/main" id="{A5AF1B78-9175-4C8F-98B1-6E589FD581F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35391" y="4214929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7" name="Graphic 126" descr="Database with solid fill">
            <a:extLst>
              <a:ext uri="{FF2B5EF4-FFF2-40B4-BE49-F238E27FC236}">
                <a16:creationId xmlns:a16="http://schemas.microsoft.com/office/drawing/2014/main" id="{F47B0D09-C84B-4379-A58F-82334B317BF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81271" y="4945333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8" name="Graphic 127" descr="Gears with solid fill">
            <a:extLst>
              <a:ext uri="{FF2B5EF4-FFF2-40B4-BE49-F238E27FC236}">
                <a16:creationId xmlns:a16="http://schemas.microsoft.com/office/drawing/2014/main" id="{FCD3BA1B-7D70-4383-BCD5-C3A8C49F555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80813" y="4848499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9" name="Graphic 128" descr="Hourglass 30% with solid fill">
            <a:extLst>
              <a:ext uri="{FF2B5EF4-FFF2-40B4-BE49-F238E27FC236}">
                <a16:creationId xmlns:a16="http://schemas.microsoft.com/office/drawing/2014/main" id="{204D3A60-ABCE-42EA-99E5-DECB0479A5C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554232" y="2884844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0" name="Graphic 129" descr="Lightbulb with solid fill">
            <a:extLst>
              <a:ext uri="{FF2B5EF4-FFF2-40B4-BE49-F238E27FC236}">
                <a16:creationId xmlns:a16="http://schemas.microsoft.com/office/drawing/2014/main" id="{C7F6F823-7BC7-474B-B802-1BDB53C102C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979036" y="1922109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1" name="Graphic 130" descr="Research with solid fill">
            <a:extLst>
              <a:ext uri="{FF2B5EF4-FFF2-40B4-BE49-F238E27FC236}">
                <a16:creationId xmlns:a16="http://schemas.microsoft.com/office/drawing/2014/main" id="{BA64AE2E-C18C-4ACF-9F2B-A37450734D0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477723" y="4067556"/>
            <a:ext cx="385338" cy="3853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2" name="TextBox 131">
            <a:extLst>
              <a:ext uri="{FF2B5EF4-FFF2-40B4-BE49-F238E27FC236}">
                <a16:creationId xmlns:a16="http://schemas.microsoft.com/office/drawing/2014/main" id="{E3E2A920-18F5-4610-BF1F-857916E5CB79}"/>
              </a:ext>
            </a:extLst>
          </p:cNvPr>
          <p:cNvSpPr txBox="1"/>
          <p:nvPr/>
        </p:nvSpPr>
        <p:spPr>
          <a:xfrm>
            <a:off x="6666583" y="272969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32C1E81-15CB-4B92-9ED5-3D479EF6111F}"/>
              </a:ext>
            </a:extLst>
          </p:cNvPr>
          <p:cNvSpPr txBox="1"/>
          <p:nvPr/>
        </p:nvSpPr>
        <p:spPr>
          <a:xfrm>
            <a:off x="6749288" y="340997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97566028-1B3D-4709-AFA8-FABFC81D88ED}"/>
              </a:ext>
            </a:extLst>
          </p:cNvPr>
          <p:cNvSpPr txBox="1"/>
          <p:nvPr/>
        </p:nvSpPr>
        <p:spPr>
          <a:xfrm>
            <a:off x="6451479" y="401487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FE59C8C-56B6-4FBC-BCF2-9E45F7BF59B6}"/>
              </a:ext>
            </a:extLst>
          </p:cNvPr>
          <p:cNvSpPr txBox="1"/>
          <p:nvPr/>
        </p:nvSpPr>
        <p:spPr>
          <a:xfrm>
            <a:off x="5797074" y="4253860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42E2C98-AC3B-4891-AAF6-86FD147A6691}"/>
              </a:ext>
            </a:extLst>
          </p:cNvPr>
          <p:cNvSpPr txBox="1"/>
          <p:nvPr/>
        </p:nvSpPr>
        <p:spPr>
          <a:xfrm>
            <a:off x="5134157" y="401487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C63E0AB-37B6-46A4-A4C1-2F8D8F9C3573}"/>
              </a:ext>
            </a:extLst>
          </p:cNvPr>
          <p:cNvSpPr txBox="1"/>
          <p:nvPr/>
        </p:nvSpPr>
        <p:spPr>
          <a:xfrm>
            <a:off x="4818158" y="340997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06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F411F5F-08DF-4BC0-802E-EEBE8CA3F197}"/>
              </a:ext>
            </a:extLst>
          </p:cNvPr>
          <p:cNvSpPr txBox="1"/>
          <p:nvPr/>
        </p:nvSpPr>
        <p:spPr>
          <a:xfrm>
            <a:off x="4941562" y="272969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</a:rPr>
              <a:t>07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C90A037-4AEF-445E-89D2-AF8294834C22}"/>
              </a:ext>
            </a:extLst>
          </p:cNvPr>
          <p:cNvSpPr txBox="1"/>
          <p:nvPr/>
        </p:nvSpPr>
        <p:spPr>
          <a:xfrm>
            <a:off x="5470069" y="234799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08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1FEA37D4-9A68-4E06-9869-77F03C0B4F8E}"/>
              </a:ext>
            </a:extLst>
          </p:cNvPr>
          <p:cNvSpPr txBox="1"/>
          <p:nvPr/>
        </p:nvSpPr>
        <p:spPr>
          <a:xfrm>
            <a:off x="6132799" y="234799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09</a:t>
            </a:r>
          </a:p>
        </p:txBody>
      </p:sp>
      <p:pic>
        <p:nvPicPr>
          <p:cNvPr id="141" name="Graphic 140" descr="Trophy">
            <a:extLst>
              <a:ext uri="{FF2B5EF4-FFF2-40B4-BE49-F238E27FC236}">
                <a16:creationId xmlns:a16="http://schemas.microsoft.com/office/drawing/2014/main" id="{C852C983-4C4A-44F6-8405-8B31E21607B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748112" y="3099484"/>
            <a:ext cx="690356" cy="690356"/>
          </a:xfrm>
          <a:prstGeom prst="rect">
            <a:avLst/>
          </a:prstGeom>
        </p:spPr>
      </p:pic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CB11360-029F-4C36-B220-036DEA0F0077}"/>
              </a:ext>
            </a:extLst>
          </p:cNvPr>
          <p:cNvGrpSpPr/>
          <p:nvPr/>
        </p:nvGrpSpPr>
        <p:grpSpPr>
          <a:xfrm>
            <a:off x="338440" y="5233837"/>
            <a:ext cx="2926080" cy="920821"/>
            <a:chOff x="332936" y="4652338"/>
            <a:chExt cx="2926080" cy="920821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053C5BF-A755-4BFC-8947-F47AFAD4D67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197B0BF-C9E4-4DA2-B8D2-FFBF0F6689A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420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8934</TotalTime>
  <Words>489</Words>
  <PresentationFormat>Widescreen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Nonagon Cycle – Slide Template</vt:lpstr>
      <vt:lpstr>Infographic Nonagon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Nonagon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2021-09-21T18:44:14Z</dcterms:modified>
  <cp:category>Charts &amp; Diagrams</cp:category>
</cp:coreProperties>
</file>