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6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Nondirectional Cycle Diagram for PowerPoint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FD577D-F4B5-4EC5-BA36-635DFA40444B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165BB4-4D3F-489F-AD8E-9F906DD829E1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E30B5C-DECD-4E67-9098-CC0E16380DF2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4ABAC89-7888-4EB7-927D-4DD4258A6AF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4F518A5-DCD3-445B-98D0-E4F97C19913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A25B47-1430-4679-8854-57D1CF5F85C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603269A-8B3B-4BFB-B30D-0902BB54C627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056214-AC54-48A1-9DDB-B42A91C2F054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AB533D9-C340-46A2-8582-A28DD962DCED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0980B53-ACE6-45A4-9345-82A9D969DF01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FBC7A8C-19BA-4483-BE88-7668DBDAD10B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B349B0-8473-423C-B588-993BFBC58F65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EA55881-E515-4F84-B701-C95525EC92E0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11DAD6A-7DA4-4227-B03A-3C459AE28EC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F773CC-E287-4FC3-AD84-1296930F191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4B86299-747E-4A80-979C-3273B882C36F}"/>
              </a:ext>
            </a:extLst>
          </p:cNvPr>
          <p:cNvGrpSpPr/>
          <p:nvPr/>
        </p:nvGrpSpPr>
        <p:grpSpPr>
          <a:xfrm>
            <a:off x="2401939" y="1732150"/>
            <a:ext cx="4355922" cy="4127414"/>
            <a:chOff x="3902508" y="2041232"/>
            <a:chExt cx="4386984" cy="415684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6D38855-92B3-48AE-AE9F-F4D2F271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840" y="2041232"/>
              <a:ext cx="1785499" cy="1249751"/>
            </a:xfrm>
            <a:custGeom>
              <a:avLst/>
              <a:gdLst>
                <a:gd name="connsiteX0" fmla="*/ 574894 w 1785499"/>
                <a:gd name="connsiteY0" fmla="*/ 109994 h 1249751"/>
                <a:gd name="connsiteX1" fmla="*/ 229805 w 1785499"/>
                <a:gd name="connsiteY1" fmla="*/ 294205 h 1249751"/>
                <a:gd name="connsiteX2" fmla="*/ 297336 w 1785499"/>
                <a:gd name="connsiteY2" fmla="*/ 1014957 h 1249751"/>
                <a:gd name="connsiteX3" fmla="*/ 1017660 w 1785499"/>
                <a:gd name="connsiteY3" fmla="*/ 945778 h 1249751"/>
                <a:gd name="connsiteX4" fmla="*/ 950130 w 1785499"/>
                <a:gd name="connsiteY4" fmla="*/ 225025 h 1249751"/>
                <a:gd name="connsiteX5" fmla="*/ 574894 w 1785499"/>
                <a:gd name="connsiteY5" fmla="*/ 109994 h 1249751"/>
                <a:gd name="connsiteX6" fmla="*/ 565398 w 1785499"/>
                <a:gd name="connsiteY6" fmla="*/ 2793 h 1249751"/>
                <a:gd name="connsiteX7" fmla="*/ 1023413 w 1785499"/>
                <a:gd name="connsiteY7" fmla="*/ 143708 h 1249751"/>
                <a:gd name="connsiteX8" fmla="*/ 1107018 w 1785499"/>
                <a:gd name="connsiteY8" fmla="*/ 1023370 h 1249751"/>
                <a:gd name="connsiteX9" fmla="*/ 1060392 w 1785499"/>
                <a:gd name="connsiteY9" fmla="*/ 1074831 h 1249751"/>
                <a:gd name="connsiteX10" fmla="*/ 1785499 w 1785499"/>
                <a:gd name="connsiteY10" fmla="*/ 1074831 h 1249751"/>
                <a:gd name="connsiteX11" fmla="*/ 1571665 w 1785499"/>
                <a:gd name="connsiteY11" fmla="*/ 1248512 h 1249751"/>
                <a:gd name="connsiteX12" fmla="*/ 660056 w 1785499"/>
                <a:gd name="connsiteY12" fmla="*/ 1248512 h 1249751"/>
                <a:gd name="connsiteX13" fmla="*/ 227564 w 1785499"/>
                <a:gd name="connsiteY13" fmla="*/ 1106994 h 1249751"/>
                <a:gd name="connsiteX14" fmla="*/ 142352 w 1785499"/>
                <a:gd name="connsiteY14" fmla="*/ 227332 h 1249751"/>
                <a:gd name="connsiteX15" fmla="*/ 565398 w 1785499"/>
                <a:gd name="connsiteY15" fmla="*/ 2793 h 124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85499" h="1249751">
                  <a:moveTo>
                    <a:pt x="574894" y="109994"/>
                  </a:moveTo>
                  <a:cubicBezTo>
                    <a:pt x="444456" y="122463"/>
                    <a:pt x="319042" y="184805"/>
                    <a:pt x="229805" y="294205"/>
                  </a:cubicBezTo>
                  <a:cubicBezTo>
                    <a:pt x="49724" y="511396"/>
                    <a:pt x="80274" y="834769"/>
                    <a:pt x="297336" y="1014957"/>
                  </a:cubicBezTo>
                  <a:cubicBezTo>
                    <a:pt x="516006" y="1195145"/>
                    <a:pt x="837579" y="1164578"/>
                    <a:pt x="1017660" y="945778"/>
                  </a:cubicBezTo>
                  <a:cubicBezTo>
                    <a:pt x="1197741" y="728587"/>
                    <a:pt x="1167192" y="405213"/>
                    <a:pt x="950130" y="225025"/>
                  </a:cubicBezTo>
                  <a:cubicBezTo>
                    <a:pt x="840795" y="134931"/>
                    <a:pt x="705332" y="97526"/>
                    <a:pt x="574894" y="109994"/>
                  </a:cubicBezTo>
                  <a:close/>
                  <a:moveTo>
                    <a:pt x="565398" y="2793"/>
                  </a:moveTo>
                  <a:cubicBezTo>
                    <a:pt x="724769" y="-12284"/>
                    <a:pt x="889968" y="33549"/>
                    <a:pt x="1023413" y="143708"/>
                  </a:cubicBezTo>
                  <a:cubicBezTo>
                    <a:pt x="1288696" y="362417"/>
                    <a:pt x="1327283" y="756416"/>
                    <a:pt x="1107018" y="1023370"/>
                  </a:cubicBezTo>
                  <a:cubicBezTo>
                    <a:pt x="1092548" y="1041060"/>
                    <a:pt x="1076470" y="1058750"/>
                    <a:pt x="1060392" y="1074831"/>
                  </a:cubicBezTo>
                  <a:lnTo>
                    <a:pt x="1785499" y="1074831"/>
                  </a:lnTo>
                  <a:cubicBezTo>
                    <a:pt x="1705110" y="1116643"/>
                    <a:pt x="1632760" y="1174537"/>
                    <a:pt x="1571665" y="1248512"/>
                  </a:cubicBezTo>
                  <a:cubicBezTo>
                    <a:pt x="1571665" y="1248512"/>
                    <a:pt x="1571665" y="1248512"/>
                    <a:pt x="660056" y="1248512"/>
                  </a:cubicBezTo>
                  <a:cubicBezTo>
                    <a:pt x="508925" y="1258161"/>
                    <a:pt x="352971" y="1211525"/>
                    <a:pt x="227564" y="1106994"/>
                  </a:cubicBezTo>
                  <a:cubicBezTo>
                    <a:pt x="-39327" y="886677"/>
                    <a:pt x="-76306" y="492678"/>
                    <a:pt x="142352" y="227332"/>
                  </a:cubicBezTo>
                  <a:cubicBezTo>
                    <a:pt x="252485" y="93855"/>
                    <a:pt x="406027" y="17869"/>
                    <a:pt x="565398" y="27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287EF9AE-790C-40BB-8417-69BFF32ABB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2508" y="2794127"/>
              <a:ext cx="1594850" cy="1647553"/>
            </a:xfrm>
            <a:custGeom>
              <a:avLst/>
              <a:gdLst>
                <a:gd name="T0" fmla="*/ 929 w 992"/>
                <a:gd name="T1" fmla="*/ 0 h 1025"/>
                <a:gd name="T2" fmla="*/ 788 w 992"/>
                <a:gd name="T3" fmla="*/ 422 h 1025"/>
                <a:gd name="T4" fmla="*/ 788 w 992"/>
                <a:gd name="T5" fmla="*/ 422 h 1025"/>
                <a:gd name="T6" fmla="*/ 684 w 992"/>
                <a:gd name="T7" fmla="*/ 288 h 1025"/>
                <a:gd name="T8" fmla="*/ 137 w 992"/>
                <a:gd name="T9" fmla="*/ 341 h 1025"/>
                <a:gd name="T10" fmla="*/ 189 w 992"/>
                <a:gd name="T11" fmla="*/ 888 h 1025"/>
                <a:gd name="T12" fmla="*/ 737 w 992"/>
                <a:gd name="T13" fmla="*/ 836 h 1025"/>
                <a:gd name="T14" fmla="*/ 806 w 992"/>
                <a:gd name="T15" fmla="*/ 709 h 1025"/>
                <a:gd name="T16" fmla="*/ 806 w 992"/>
                <a:gd name="T17" fmla="*/ 709 h 1025"/>
                <a:gd name="T18" fmla="*/ 807 w 992"/>
                <a:gd name="T19" fmla="*/ 709 h 1025"/>
                <a:gd name="T20" fmla="*/ 992 w 992"/>
                <a:gd name="T21" fmla="*/ 156 h 1025"/>
                <a:gd name="T22" fmla="*/ 929 w 992"/>
                <a:gd name="T23" fmla="*/ 0 h 1025"/>
                <a:gd name="T24" fmla="*/ 682 w 992"/>
                <a:gd name="T25" fmla="*/ 791 h 1025"/>
                <a:gd name="T26" fmla="*/ 234 w 992"/>
                <a:gd name="T27" fmla="*/ 834 h 1025"/>
                <a:gd name="T28" fmla="*/ 191 w 992"/>
                <a:gd name="T29" fmla="*/ 386 h 1025"/>
                <a:gd name="T30" fmla="*/ 640 w 992"/>
                <a:gd name="T31" fmla="*/ 343 h 1025"/>
                <a:gd name="T32" fmla="*/ 682 w 992"/>
                <a:gd name="T33" fmla="*/ 79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2" h="1025">
                  <a:moveTo>
                    <a:pt x="929" y="0"/>
                  </a:moveTo>
                  <a:cubicBezTo>
                    <a:pt x="788" y="422"/>
                    <a:pt x="788" y="422"/>
                    <a:pt x="788" y="422"/>
                  </a:cubicBezTo>
                  <a:cubicBezTo>
                    <a:pt x="788" y="422"/>
                    <a:pt x="788" y="422"/>
                    <a:pt x="788" y="422"/>
                  </a:cubicBezTo>
                  <a:cubicBezTo>
                    <a:pt x="765" y="372"/>
                    <a:pt x="730" y="326"/>
                    <a:pt x="684" y="288"/>
                  </a:cubicBezTo>
                  <a:cubicBezTo>
                    <a:pt x="519" y="152"/>
                    <a:pt x="274" y="175"/>
                    <a:pt x="137" y="341"/>
                  </a:cubicBezTo>
                  <a:cubicBezTo>
                    <a:pt x="0" y="506"/>
                    <a:pt x="24" y="751"/>
                    <a:pt x="189" y="888"/>
                  </a:cubicBezTo>
                  <a:cubicBezTo>
                    <a:pt x="355" y="1025"/>
                    <a:pt x="600" y="1001"/>
                    <a:pt x="737" y="836"/>
                  </a:cubicBezTo>
                  <a:cubicBezTo>
                    <a:pt x="769" y="797"/>
                    <a:pt x="792" y="754"/>
                    <a:pt x="806" y="709"/>
                  </a:cubicBezTo>
                  <a:cubicBezTo>
                    <a:pt x="806" y="709"/>
                    <a:pt x="806" y="709"/>
                    <a:pt x="806" y="709"/>
                  </a:cubicBezTo>
                  <a:cubicBezTo>
                    <a:pt x="807" y="709"/>
                    <a:pt x="807" y="709"/>
                    <a:pt x="807" y="709"/>
                  </a:cubicBezTo>
                  <a:cubicBezTo>
                    <a:pt x="992" y="156"/>
                    <a:pt x="992" y="156"/>
                    <a:pt x="992" y="156"/>
                  </a:cubicBezTo>
                  <a:cubicBezTo>
                    <a:pt x="961" y="108"/>
                    <a:pt x="940" y="55"/>
                    <a:pt x="929" y="0"/>
                  </a:cubicBezTo>
                  <a:close/>
                  <a:moveTo>
                    <a:pt x="682" y="791"/>
                  </a:moveTo>
                  <a:cubicBezTo>
                    <a:pt x="570" y="927"/>
                    <a:pt x="370" y="946"/>
                    <a:pt x="234" y="834"/>
                  </a:cubicBezTo>
                  <a:cubicBezTo>
                    <a:pt x="99" y="722"/>
                    <a:pt x="79" y="521"/>
                    <a:pt x="191" y="386"/>
                  </a:cubicBezTo>
                  <a:cubicBezTo>
                    <a:pt x="303" y="250"/>
                    <a:pt x="504" y="231"/>
                    <a:pt x="640" y="343"/>
                  </a:cubicBezTo>
                  <a:cubicBezTo>
                    <a:pt x="775" y="455"/>
                    <a:pt x="794" y="655"/>
                    <a:pt x="682" y="7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A0AFDD9B-D0F7-413C-BCBA-EFE397CD0B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1934" y="4425640"/>
              <a:ext cx="1403514" cy="1772438"/>
            </a:xfrm>
            <a:custGeom>
              <a:avLst/>
              <a:gdLst>
                <a:gd name="T0" fmla="*/ 685 w 873"/>
                <a:gd name="T1" fmla="*/ 366 h 1102"/>
                <a:gd name="T2" fmla="*/ 652 w 873"/>
                <a:gd name="T3" fmla="*/ 341 h 1102"/>
                <a:gd name="T4" fmla="*/ 652 w 873"/>
                <a:gd name="T5" fmla="*/ 341 h 1102"/>
                <a:gd name="T6" fmla="*/ 189 w 873"/>
                <a:gd name="T7" fmla="*/ 0 h 1102"/>
                <a:gd name="T8" fmla="*/ 17 w 873"/>
                <a:gd name="T9" fmla="*/ 8 h 1102"/>
                <a:gd name="T10" fmla="*/ 386 w 873"/>
                <a:gd name="T11" fmla="*/ 280 h 1102"/>
                <a:gd name="T12" fmla="*/ 137 w 873"/>
                <a:gd name="T13" fmla="*/ 418 h 1102"/>
                <a:gd name="T14" fmla="*/ 189 w 873"/>
                <a:gd name="T15" fmla="*/ 965 h 1102"/>
                <a:gd name="T16" fmla="*/ 737 w 873"/>
                <a:gd name="T17" fmla="*/ 913 h 1102"/>
                <a:gd name="T18" fmla="*/ 685 w 873"/>
                <a:gd name="T19" fmla="*/ 366 h 1102"/>
                <a:gd name="T20" fmla="*/ 682 w 873"/>
                <a:gd name="T21" fmla="*/ 868 h 1102"/>
                <a:gd name="T22" fmla="*/ 234 w 873"/>
                <a:gd name="T23" fmla="*/ 911 h 1102"/>
                <a:gd name="T24" fmla="*/ 191 w 873"/>
                <a:gd name="T25" fmla="*/ 463 h 1102"/>
                <a:gd name="T26" fmla="*/ 640 w 873"/>
                <a:gd name="T27" fmla="*/ 420 h 1102"/>
                <a:gd name="T28" fmla="*/ 682 w 873"/>
                <a:gd name="T29" fmla="*/ 868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3" h="1102">
                  <a:moveTo>
                    <a:pt x="685" y="366"/>
                  </a:moveTo>
                  <a:cubicBezTo>
                    <a:pt x="674" y="357"/>
                    <a:pt x="663" y="349"/>
                    <a:pt x="652" y="341"/>
                  </a:cubicBezTo>
                  <a:cubicBezTo>
                    <a:pt x="652" y="341"/>
                    <a:pt x="652" y="341"/>
                    <a:pt x="652" y="341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33" y="13"/>
                    <a:pt x="75" y="16"/>
                    <a:pt x="17" y="8"/>
                  </a:cubicBezTo>
                  <a:cubicBezTo>
                    <a:pt x="386" y="280"/>
                    <a:pt x="386" y="280"/>
                    <a:pt x="386" y="280"/>
                  </a:cubicBezTo>
                  <a:cubicBezTo>
                    <a:pt x="292" y="292"/>
                    <a:pt x="202" y="339"/>
                    <a:pt x="137" y="418"/>
                  </a:cubicBezTo>
                  <a:cubicBezTo>
                    <a:pt x="0" y="583"/>
                    <a:pt x="24" y="828"/>
                    <a:pt x="189" y="965"/>
                  </a:cubicBezTo>
                  <a:cubicBezTo>
                    <a:pt x="355" y="1102"/>
                    <a:pt x="600" y="1079"/>
                    <a:pt x="737" y="913"/>
                  </a:cubicBezTo>
                  <a:cubicBezTo>
                    <a:pt x="873" y="748"/>
                    <a:pt x="850" y="502"/>
                    <a:pt x="685" y="366"/>
                  </a:cubicBezTo>
                  <a:close/>
                  <a:moveTo>
                    <a:pt x="682" y="868"/>
                  </a:moveTo>
                  <a:cubicBezTo>
                    <a:pt x="570" y="1004"/>
                    <a:pt x="370" y="1023"/>
                    <a:pt x="234" y="911"/>
                  </a:cubicBezTo>
                  <a:cubicBezTo>
                    <a:pt x="99" y="799"/>
                    <a:pt x="79" y="598"/>
                    <a:pt x="191" y="463"/>
                  </a:cubicBezTo>
                  <a:cubicBezTo>
                    <a:pt x="303" y="327"/>
                    <a:pt x="504" y="308"/>
                    <a:pt x="640" y="420"/>
                  </a:cubicBezTo>
                  <a:cubicBezTo>
                    <a:pt x="775" y="532"/>
                    <a:pt x="794" y="733"/>
                    <a:pt x="682" y="8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B3CD085B-C5FA-4270-9906-8EF7DAF16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3267" y="4824353"/>
              <a:ext cx="1917945" cy="1373725"/>
            </a:xfrm>
            <a:custGeom>
              <a:avLst/>
              <a:gdLst>
                <a:gd name="T0" fmla="*/ 1004 w 1193"/>
                <a:gd name="T1" fmla="*/ 118 h 854"/>
                <a:gd name="T2" fmla="*/ 520 w 1193"/>
                <a:gd name="T3" fmla="*/ 109 h 854"/>
                <a:gd name="T4" fmla="*/ 45 w 1193"/>
                <a:gd name="T5" fmla="*/ 450 h 854"/>
                <a:gd name="T6" fmla="*/ 0 w 1193"/>
                <a:gd name="T7" fmla="*/ 616 h 854"/>
                <a:gd name="T8" fmla="*/ 373 w 1193"/>
                <a:gd name="T9" fmla="*/ 347 h 854"/>
                <a:gd name="T10" fmla="*/ 508 w 1193"/>
                <a:gd name="T11" fmla="*/ 717 h 854"/>
                <a:gd name="T12" fmla="*/ 1056 w 1193"/>
                <a:gd name="T13" fmla="*/ 665 h 854"/>
                <a:gd name="T14" fmla="*/ 1004 w 1193"/>
                <a:gd name="T15" fmla="*/ 118 h 854"/>
                <a:gd name="T16" fmla="*/ 1001 w 1193"/>
                <a:gd name="T17" fmla="*/ 620 h 854"/>
                <a:gd name="T18" fmla="*/ 553 w 1193"/>
                <a:gd name="T19" fmla="*/ 663 h 854"/>
                <a:gd name="T20" fmla="*/ 511 w 1193"/>
                <a:gd name="T21" fmla="*/ 215 h 854"/>
                <a:gd name="T22" fmla="*/ 959 w 1193"/>
                <a:gd name="T23" fmla="*/ 172 h 854"/>
                <a:gd name="T24" fmla="*/ 1001 w 1193"/>
                <a:gd name="T25" fmla="*/ 62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3" h="854">
                  <a:moveTo>
                    <a:pt x="1004" y="118"/>
                  </a:moveTo>
                  <a:cubicBezTo>
                    <a:pt x="861" y="0"/>
                    <a:pt x="660" y="1"/>
                    <a:pt x="520" y="109"/>
                  </a:cubicBezTo>
                  <a:cubicBezTo>
                    <a:pt x="45" y="450"/>
                    <a:pt x="45" y="450"/>
                    <a:pt x="45" y="450"/>
                  </a:cubicBezTo>
                  <a:cubicBezTo>
                    <a:pt x="41" y="507"/>
                    <a:pt x="26" y="563"/>
                    <a:pt x="0" y="616"/>
                  </a:cubicBezTo>
                  <a:cubicBezTo>
                    <a:pt x="373" y="347"/>
                    <a:pt x="373" y="347"/>
                    <a:pt x="373" y="347"/>
                  </a:cubicBezTo>
                  <a:cubicBezTo>
                    <a:pt x="349" y="481"/>
                    <a:pt x="396" y="624"/>
                    <a:pt x="508" y="717"/>
                  </a:cubicBezTo>
                  <a:cubicBezTo>
                    <a:pt x="674" y="854"/>
                    <a:pt x="919" y="831"/>
                    <a:pt x="1056" y="665"/>
                  </a:cubicBezTo>
                  <a:cubicBezTo>
                    <a:pt x="1193" y="500"/>
                    <a:pt x="1169" y="254"/>
                    <a:pt x="1004" y="118"/>
                  </a:cubicBezTo>
                  <a:close/>
                  <a:moveTo>
                    <a:pt x="1001" y="620"/>
                  </a:moveTo>
                  <a:cubicBezTo>
                    <a:pt x="889" y="756"/>
                    <a:pt x="689" y="775"/>
                    <a:pt x="553" y="663"/>
                  </a:cubicBezTo>
                  <a:cubicBezTo>
                    <a:pt x="418" y="551"/>
                    <a:pt x="399" y="350"/>
                    <a:pt x="511" y="215"/>
                  </a:cubicBezTo>
                  <a:cubicBezTo>
                    <a:pt x="623" y="79"/>
                    <a:pt x="823" y="60"/>
                    <a:pt x="959" y="172"/>
                  </a:cubicBezTo>
                  <a:cubicBezTo>
                    <a:pt x="1094" y="284"/>
                    <a:pt x="1113" y="485"/>
                    <a:pt x="1001" y="6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E83A5B8E-6A84-4566-B217-6B97ABC668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29515" y="3038166"/>
              <a:ext cx="1359977" cy="1955754"/>
            </a:xfrm>
            <a:custGeom>
              <a:avLst/>
              <a:gdLst>
                <a:gd name="T0" fmla="*/ 657 w 846"/>
                <a:gd name="T1" fmla="*/ 136 h 1216"/>
                <a:gd name="T2" fmla="*/ 110 w 846"/>
                <a:gd name="T3" fmla="*/ 189 h 1216"/>
                <a:gd name="T4" fmla="*/ 40 w 846"/>
                <a:gd name="T5" fmla="*/ 557 h 1216"/>
                <a:gd name="T6" fmla="*/ 219 w 846"/>
                <a:gd name="T7" fmla="*/ 1121 h 1216"/>
                <a:gd name="T8" fmla="*/ 335 w 846"/>
                <a:gd name="T9" fmla="*/ 1190 h 1216"/>
                <a:gd name="T10" fmla="*/ 364 w 846"/>
                <a:gd name="T11" fmla="*/ 1216 h 1216"/>
                <a:gd name="T12" fmla="*/ 224 w 846"/>
                <a:gd name="T13" fmla="*/ 778 h 1216"/>
                <a:gd name="T14" fmla="*/ 709 w 846"/>
                <a:gd name="T15" fmla="*/ 684 h 1216"/>
                <a:gd name="T16" fmla="*/ 657 w 846"/>
                <a:gd name="T17" fmla="*/ 136 h 1216"/>
                <a:gd name="T18" fmla="*/ 655 w 846"/>
                <a:gd name="T19" fmla="*/ 639 h 1216"/>
                <a:gd name="T20" fmla="*/ 207 w 846"/>
                <a:gd name="T21" fmla="*/ 682 h 1216"/>
                <a:gd name="T22" fmla="*/ 164 w 846"/>
                <a:gd name="T23" fmla="*/ 234 h 1216"/>
                <a:gd name="T24" fmla="*/ 612 w 846"/>
                <a:gd name="T25" fmla="*/ 191 h 1216"/>
                <a:gd name="T26" fmla="*/ 655 w 846"/>
                <a:gd name="T27" fmla="*/ 639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6" h="1216">
                  <a:moveTo>
                    <a:pt x="657" y="136"/>
                  </a:moveTo>
                  <a:cubicBezTo>
                    <a:pt x="492" y="0"/>
                    <a:pt x="247" y="23"/>
                    <a:pt x="110" y="189"/>
                  </a:cubicBezTo>
                  <a:cubicBezTo>
                    <a:pt x="22" y="295"/>
                    <a:pt x="0" y="435"/>
                    <a:pt x="40" y="557"/>
                  </a:cubicBezTo>
                  <a:cubicBezTo>
                    <a:pt x="219" y="1121"/>
                    <a:pt x="219" y="1121"/>
                    <a:pt x="219" y="1121"/>
                  </a:cubicBezTo>
                  <a:cubicBezTo>
                    <a:pt x="260" y="1137"/>
                    <a:pt x="299" y="1160"/>
                    <a:pt x="335" y="1190"/>
                  </a:cubicBezTo>
                  <a:cubicBezTo>
                    <a:pt x="345" y="1198"/>
                    <a:pt x="354" y="1207"/>
                    <a:pt x="364" y="1216"/>
                  </a:cubicBezTo>
                  <a:cubicBezTo>
                    <a:pt x="224" y="778"/>
                    <a:pt x="224" y="778"/>
                    <a:pt x="224" y="778"/>
                  </a:cubicBezTo>
                  <a:cubicBezTo>
                    <a:pt x="385" y="865"/>
                    <a:pt x="589" y="830"/>
                    <a:pt x="709" y="684"/>
                  </a:cubicBezTo>
                  <a:cubicBezTo>
                    <a:pt x="846" y="518"/>
                    <a:pt x="823" y="273"/>
                    <a:pt x="657" y="136"/>
                  </a:cubicBezTo>
                  <a:close/>
                  <a:moveTo>
                    <a:pt x="655" y="639"/>
                  </a:moveTo>
                  <a:cubicBezTo>
                    <a:pt x="543" y="775"/>
                    <a:pt x="342" y="794"/>
                    <a:pt x="207" y="682"/>
                  </a:cubicBezTo>
                  <a:cubicBezTo>
                    <a:pt x="71" y="570"/>
                    <a:pt x="52" y="369"/>
                    <a:pt x="164" y="234"/>
                  </a:cubicBezTo>
                  <a:cubicBezTo>
                    <a:pt x="276" y="98"/>
                    <a:pt x="477" y="79"/>
                    <a:pt x="612" y="191"/>
                  </a:cubicBezTo>
                  <a:cubicBezTo>
                    <a:pt x="748" y="303"/>
                    <a:pt x="767" y="503"/>
                    <a:pt x="655" y="6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6A5A153-50DD-4A09-AC3C-4CC238C7E49C}"/>
              </a:ext>
            </a:extLst>
          </p:cNvPr>
          <p:cNvSpPr/>
          <p:nvPr/>
        </p:nvSpPr>
        <p:spPr>
          <a:xfrm>
            <a:off x="3963062" y="3367473"/>
            <a:ext cx="1233677" cy="1165993"/>
          </a:xfrm>
          <a:custGeom>
            <a:avLst/>
            <a:gdLst>
              <a:gd name="connsiteX0" fmla="*/ 262574 w 1426179"/>
              <a:gd name="connsiteY0" fmla="*/ 0 h 1347933"/>
              <a:gd name="connsiteX1" fmla="*/ 1149933 w 1426179"/>
              <a:gd name="connsiteY1" fmla="*/ 0 h 1347933"/>
              <a:gd name="connsiteX2" fmla="*/ 1426179 w 1426179"/>
              <a:gd name="connsiteY2" fmla="*/ 823658 h 1347933"/>
              <a:gd name="connsiteX3" fmla="*/ 718114 w 1426179"/>
              <a:gd name="connsiteY3" fmla="*/ 1347933 h 1347933"/>
              <a:gd name="connsiteX4" fmla="*/ 0 w 1426179"/>
              <a:gd name="connsiteY4" fmla="*/ 835595 h 13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6179" h="1347933">
                <a:moveTo>
                  <a:pt x="262574" y="0"/>
                </a:moveTo>
                <a:lnTo>
                  <a:pt x="1149933" y="0"/>
                </a:lnTo>
                <a:lnTo>
                  <a:pt x="1426179" y="823658"/>
                </a:lnTo>
                <a:lnTo>
                  <a:pt x="718114" y="1347933"/>
                </a:lnTo>
                <a:lnTo>
                  <a:pt x="0" y="83559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cap="all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pic>
        <p:nvPicPr>
          <p:cNvPr id="73" name="Graphic 72" descr="Network">
            <a:extLst>
              <a:ext uri="{FF2B5EF4-FFF2-40B4-BE49-F238E27FC236}">
                <a16:creationId xmlns:a16="http://schemas.microsoft.com/office/drawing/2014/main" id="{02260713-1073-48DD-AB6E-2B9B06D44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5629" y="1957112"/>
            <a:ext cx="790977" cy="790977"/>
          </a:xfrm>
          <a:prstGeom prst="rect">
            <a:avLst/>
          </a:prstGeom>
        </p:spPr>
      </p:pic>
      <p:pic>
        <p:nvPicPr>
          <p:cNvPr id="74" name="Graphic 73" descr="Download from cloud">
            <a:extLst>
              <a:ext uri="{FF2B5EF4-FFF2-40B4-BE49-F238E27FC236}">
                <a16:creationId xmlns:a16="http://schemas.microsoft.com/office/drawing/2014/main" id="{90CB8B02-E3E7-4D7A-A3EA-055E291AD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1468" y="4782077"/>
            <a:ext cx="790977" cy="790977"/>
          </a:xfrm>
          <a:prstGeom prst="rect">
            <a:avLst/>
          </a:prstGeom>
        </p:spPr>
      </p:pic>
      <p:pic>
        <p:nvPicPr>
          <p:cNvPr id="75" name="Graphic 74" descr="Megaphone">
            <a:extLst>
              <a:ext uri="{FF2B5EF4-FFF2-40B4-BE49-F238E27FC236}">
                <a16:creationId xmlns:a16="http://schemas.microsoft.com/office/drawing/2014/main" id="{43739888-CD9D-4DEA-9C6F-12E5E6FDA1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3817" y="2973454"/>
            <a:ext cx="790977" cy="790977"/>
          </a:xfrm>
          <a:prstGeom prst="rect">
            <a:avLst/>
          </a:prstGeom>
        </p:spPr>
      </p:pic>
      <p:pic>
        <p:nvPicPr>
          <p:cNvPr id="76" name="Graphic 75" descr="Database">
            <a:extLst>
              <a:ext uri="{FF2B5EF4-FFF2-40B4-BE49-F238E27FC236}">
                <a16:creationId xmlns:a16="http://schemas.microsoft.com/office/drawing/2014/main" id="{1403BBC2-C7B2-4863-A546-03F55A8CEA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7510" y="3011282"/>
            <a:ext cx="790977" cy="790977"/>
          </a:xfrm>
          <a:prstGeom prst="rect">
            <a:avLst/>
          </a:prstGeom>
        </p:spPr>
      </p:pic>
      <p:pic>
        <p:nvPicPr>
          <p:cNvPr id="77" name="Graphic 76" descr="Fire">
            <a:extLst>
              <a:ext uri="{FF2B5EF4-FFF2-40B4-BE49-F238E27FC236}">
                <a16:creationId xmlns:a16="http://schemas.microsoft.com/office/drawing/2014/main" id="{B2071AAB-1C9F-495C-8506-80B951152D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79139" y="4724525"/>
            <a:ext cx="790977" cy="79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Infographic Nondirectional Cycle Diagram for PowerPoint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FD577D-F4B5-4EC5-BA36-635DFA40444B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165BB4-4D3F-489F-AD8E-9F906DD829E1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E30B5C-DECD-4E67-9098-CC0E16380DF2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4ABAC89-7888-4EB7-927D-4DD4258A6AF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4F518A5-DCD3-445B-98D0-E4F97C19913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A25B47-1430-4679-8854-57D1CF5F85C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603269A-8B3B-4BFB-B30D-0902BB54C627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056214-AC54-48A1-9DDB-B42A91C2F054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AB533D9-C340-46A2-8582-A28DD962DCED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0980B53-ACE6-45A4-9345-82A9D969DF01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FBC7A8C-19BA-4483-BE88-7668DBDAD10B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B349B0-8473-423C-B588-993BFBC58F65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EA55881-E515-4F84-B701-C95525EC92E0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11DAD6A-7DA4-4227-B03A-3C459AE28EC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F773CC-E287-4FC3-AD84-1296930F191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4B86299-747E-4A80-979C-3273B882C36F}"/>
              </a:ext>
            </a:extLst>
          </p:cNvPr>
          <p:cNvGrpSpPr/>
          <p:nvPr/>
        </p:nvGrpSpPr>
        <p:grpSpPr>
          <a:xfrm>
            <a:off x="2401939" y="1732150"/>
            <a:ext cx="4355922" cy="4127414"/>
            <a:chOff x="3902508" y="2041232"/>
            <a:chExt cx="4386984" cy="415684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6D38855-92B3-48AE-AE9F-F4D2F271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840" y="2041232"/>
              <a:ext cx="1785499" cy="1249751"/>
            </a:xfrm>
            <a:custGeom>
              <a:avLst/>
              <a:gdLst>
                <a:gd name="connsiteX0" fmla="*/ 574894 w 1785499"/>
                <a:gd name="connsiteY0" fmla="*/ 109994 h 1249751"/>
                <a:gd name="connsiteX1" fmla="*/ 229805 w 1785499"/>
                <a:gd name="connsiteY1" fmla="*/ 294205 h 1249751"/>
                <a:gd name="connsiteX2" fmla="*/ 297336 w 1785499"/>
                <a:gd name="connsiteY2" fmla="*/ 1014957 h 1249751"/>
                <a:gd name="connsiteX3" fmla="*/ 1017660 w 1785499"/>
                <a:gd name="connsiteY3" fmla="*/ 945778 h 1249751"/>
                <a:gd name="connsiteX4" fmla="*/ 950130 w 1785499"/>
                <a:gd name="connsiteY4" fmla="*/ 225025 h 1249751"/>
                <a:gd name="connsiteX5" fmla="*/ 574894 w 1785499"/>
                <a:gd name="connsiteY5" fmla="*/ 109994 h 1249751"/>
                <a:gd name="connsiteX6" fmla="*/ 565398 w 1785499"/>
                <a:gd name="connsiteY6" fmla="*/ 2793 h 1249751"/>
                <a:gd name="connsiteX7" fmla="*/ 1023413 w 1785499"/>
                <a:gd name="connsiteY7" fmla="*/ 143708 h 1249751"/>
                <a:gd name="connsiteX8" fmla="*/ 1107018 w 1785499"/>
                <a:gd name="connsiteY8" fmla="*/ 1023370 h 1249751"/>
                <a:gd name="connsiteX9" fmla="*/ 1060392 w 1785499"/>
                <a:gd name="connsiteY9" fmla="*/ 1074831 h 1249751"/>
                <a:gd name="connsiteX10" fmla="*/ 1785499 w 1785499"/>
                <a:gd name="connsiteY10" fmla="*/ 1074831 h 1249751"/>
                <a:gd name="connsiteX11" fmla="*/ 1571665 w 1785499"/>
                <a:gd name="connsiteY11" fmla="*/ 1248512 h 1249751"/>
                <a:gd name="connsiteX12" fmla="*/ 660056 w 1785499"/>
                <a:gd name="connsiteY12" fmla="*/ 1248512 h 1249751"/>
                <a:gd name="connsiteX13" fmla="*/ 227564 w 1785499"/>
                <a:gd name="connsiteY13" fmla="*/ 1106994 h 1249751"/>
                <a:gd name="connsiteX14" fmla="*/ 142352 w 1785499"/>
                <a:gd name="connsiteY14" fmla="*/ 227332 h 1249751"/>
                <a:gd name="connsiteX15" fmla="*/ 565398 w 1785499"/>
                <a:gd name="connsiteY15" fmla="*/ 2793 h 124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85499" h="1249751">
                  <a:moveTo>
                    <a:pt x="574894" y="109994"/>
                  </a:moveTo>
                  <a:cubicBezTo>
                    <a:pt x="444456" y="122463"/>
                    <a:pt x="319042" y="184805"/>
                    <a:pt x="229805" y="294205"/>
                  </a:cubicBezTo>
                  <a:cubicBezTo>
                    <a:pt x="49724" y="511396"/>
                    <a:pt x="80274" y="834769"/>
                    <a:pt x="297336" y="1014957"/>
                  </a:cubicBezTo>
                  <a:cubicBezTo>
                    <a:pt x="516006" y="1195145"/>
                    <a:pt x="837579" y="1164578"/>
                    <a:pt x="1017660" y="945778"/>
                  </a:cubicBezTo>
                  <a:cubicBezTo>
                    <a:pt x="1197741" y="728587"/>
                    <a:pt x="1167192" y="405213"/>
                    <a:pt x="950130" y="225025"/>
                  </a:cubicBezTo>
                  <a:cubicBezTo>
                    <a:pt x="840795" y="134931"/>
                    <a:pt x="705332" y="97526"/>
                    <a:pt x="574894" y="109994"/>
                  </a:cubicBezTo>
                  <a:close/>
                  <a:moveTo>
                    <a:pt x="565398" y="2793"/>
                  </a:moveTo>
                  <a:cubicBezTo>
                    <a:pt x="724769" y="-12284"/>
                    <a:pt x="889968" y="33549"/>
                    <a:pt x="1023413" y="143708"/>
                  </a:cubicBezTo>
                  <a:cubicBezTo>
                    <a:pt x="1288696" y="362417"/>
                    <a:pt x="1327283" y="756416"/>
                    <a:pt x="1107018" y="1023370"/>
                  </a:cubicBezTo>
                  <a:cubicBezTo>
                    <a:pt x="1092548" y="1041060"/>
                    <a:pt x="1076470" y="1058750"/>
                    <a:pt x="1060392" y="1074831"/>
                  </a:cubicBezTo>
                  <a:lnTo>
                    <a:pt x="1785499" y="1074831"/>
                  </a:lnTo>
                  <a:cubicBezTo>
                    <a:pt x="1705110" y="1116643"/>
                    <a:pt x="1632760" y="1174537"/>
                    <a:pt x="1571665" y="1248512"/>
                  </a:cubicBezTo>
                  <a:cubicBezTo>
                    <a:pt x="1571665" y="1248512"/>
                    <a:pt x="1571665" y="1248512"/>
                    <a:pt x="660056" y="1248512"/>
                  </a:cubicBezTo>
                  <a:cubicBezTo>
                    <a:pt x="508925" y="1258161"/>
                    <a:pt x="352971" y="1211525"/>
                    <a:pt x="227564" y="1106994"/>
                  </a:cubicBezTo>
                  <a:cubicBezTo>
                    <a:pt x="-39327" y="886677"/>
                    <a:pt x="-76306" y="492678"/>
                    <a:pt x="142352" y="227332"/>
                  </a:cubicBezTo>
                  <a:cubicBezTo>
                    <a:pt x="252485" y="93855"/>
                    <a:pt x="406027" y="17869"/>
                    <a:pt x="565398" y="27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287EF9AE-790C-40BB-8417-69BFF32ABB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2508" y="2794127"/>
              <a:ext cx="1594850" cy="1647553"/>
            </a:xfrm>
            <a:custGeom>
              <a:avLst/>
              <a:gdLst>
                <a:gd name="T0" fmla="*/ 929 w 992"/>
                <a:gd name="T1" fmla="*/ 0 h 1025"/>
                <a:gd name="T2" fmla="*/ 788 w 992"/>
                <a:gd name="T3" fmla="*/ 422 h 1025"/>
                <a:gd name="T4" fmla="*/ 788 w 992"/>
                <a:gd name="T5" fmla="*/ 422 h 1025"/>
                <a:gd name="T6" fmla="*/ 684 w 992"/>
                <a:gd name="T7" fmla="*/ 288 h 1025"/>
                <a:gd name="T8" fmla="*/ 137 w 992"/>
                <a:gd name="T9" fmla="*/ 341 h 1025"/>
                <a:gd name="T10" fmla="*/ 189 w 992"/>
                <a:gd name="T11" fmla="*/ 888 h 1025"/>
                <a:gd name="T12" fmla="*/ 737 w 992"/>
                <a:gd name="T13" fmla="*/ 836 h 1025"/>
                <a:gd name="T14" fmla="*/ 806 w 992"/>
                <a:gd name="T15" fmla="*/ 709 h 1025"/>
                <a:gd name="T16" fmla="*/ 806 w 992"/>
                <a:gd name="T17" fmla="*/ 709 h 1025"/>
                <a:gd name="T18" fmla="*/ 807 w 992"/>
                <a:gd name="T19" fmla="*/ 709 h 1025"/>
                <a:gd name="T20" fmla="*/ 992 w 992"/>
                <a:gd name="T21" fmla="*/ 156 h 1025"/>
                <a:gd name="T22" fmla="*/ 929 w 992"/>
                <a:gd name="T23" fmla="*/ 0 h 1025"/>
                <a:gd name="T24" fmla="*/ 682 w 992"/>
                <a:gd name="T25" fmla="*/ 791 h 1025"/>
                <a:gd name="T26" fmla="*/ 234 w 992"/>
                <a:gd name="T27" fmla="*/ 834 h 1025"/>
                <a:gd name="T28" fmla="*/ 191 w 992"/>
                <a:gd name="T29" fmla="*/ 386 h 1025"/>
                <a:gd name="T30" fmla="*/ 640 w 992"/>
                <a:gd name="T31" fmla="*/ 343 h 1025"/>
                <a:gd name="T32" fmla="*/ 682 w 992"/>
                <a:gd name="T33" fmla="*/ 79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2" h="1025">
                  <a:moveTo>
                    <a:pt x="929" y="0"/>
                  </a:moveTo>
                  <a:cubicBezTo>
                    <a:pt x="788" y="422"/>
                    <a:pt x="788" y="422"/>
                    <a:pt x="788" y="422"/>
                  </a:cubicBezTo>
                  <a:cubicBezTo>
                    <a:pt x="788" y="422"/>
                    <a:pt x="788" y="422"/>
                    <a:pt x="788" y="422"/>
                  </a:cubicBezTo>
                  <a:cubicBezTo>
                    <a:pt x="765" y="372"/>
                    <a:pt x="730" y="326"/>
                    <a:pt x="684" y="288"/>
                  </a:cubicBezTo>
                  <a:cubicBezTo>
                    <a:pt x="519" y="152"/>
                    <a:pt x="274" y="175"/>
                    <a:pt x="137" y="341"/>
                  </a:cubicBezTo>
                  <a:cubicBezTo>
                    <a:pt x="0" y="506"/>
                    <a:pt x="24" y="751"/>
                    <a:pt x="189" y="888"/>
                  </a:cubicBezTo>
                  <a:cubicBezTo>
                    <a:pt x="355" y="1025"/>
                    <a:pt x="600" y="1001"/>
                    <a:pt x="737" y="836"/>
                  </a:cubicBezTo>
                  <a:cubicBezTo>
                    <a:pt x="769" y="797"/>
                    <a:pt x="792" y="754"/>
                    <a:pt x="806" y="709"/>
                  </a:cubicBezTo>
                  <a:cubicBezTo>
                    <a:pt x="806" y="709"/>
                    <a:pt x="806" y="709"/>
                    <a:pt x="806" y="709"/>
                  </a:cubicBezTo>
                  <a:cubicBezTo>
                    <a:pt x="807" y="709"/>
                    <a:pt x="807" y="709"/>
                    <a:pt x="807" y="709"/>
                  </a:cubicBezTo>
                  <a:cubicBezTo>
                    <a:pt x="992" y="156"/>
                    <a:pt x="992" y="156"/>
                    <a:pt x="992" y="156"/>
                  </a:cubicBezTo>
                  <a:cubicBezTo>
                    <a:pt x="961" y="108"/>
                    <a:pt x="940" y="55"/>
                    <a:pt x="929" y="0"/>
                  </a:cubicBezTo>
                  <a:close/>
                  <a:moveTo>
                    <a:pt x="682" y="791"/>
                  </a:moveTo>
                  <a:cubicBezTo>
                    <a:pt x="570" y="927"/>
                    <a:pt x="370" y="946"/>
                    <a:pt x="234" y="834"/>
                  </a:cubicBezTo>
                  <a:cubicBezTo>
                    <a:pt x="99" y="722"/>
                    <a:pt x="79" y="521"/>
                    <a:pt x="191" y="386"/>
                  </a:cubicBezTo>
                  <a:cubicBezTo>
                    <a:pt x="303" y="250"/>
                    <a:pt x="504" y="231"/>
                    <a:pt x="640" y="343"/>
                  </a:cubicBezTo>
                  <a:cubicBezTo>
                    <a:pt x="775" y="455"/>
                    <a:pt x="794" y="655"/>
                    <a:pt x="682" y="7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A0AFDD9B-D0F7-413C-BCBA-EFE397CD0B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1934" y="4425640"/>
              <a:ext cx="1403514" cy="1772438"/>
            </a:xfrm>
            <a:custGeom>
              <a:avLst/>
              <a:gdLst>
                <a:gd name="T0" fmla="*/ 685 w 873"/>
                <a:gd name="T1" fmla="*/ 366 h 1102"/>
                <a:gd name="T2" fmla="*/ 652 w 873"/>
                <a:gd name="T3" fmla="*/ 341 h 1102"/>
                <a:gd name="T4" fmla="*/ 652 w 873"/>
                <a:gd name="T5" fmla="*/ 341 h 1102"/>
                <a:gd name="T6" fmla="*/ 189 w 873"/>
                <a:gd name="T7" fmla="*/ 0 h 1102"/>
                <a:gd name="T8" fmla="*/ 17 w 873"/>
                <a:gd name="T9" fmla="*/ 8 h 1102"/>
                <a:gd name="T10" fmla="*/ 386 w 873"/>
                <a:gd name="T11" fmla="*/ 280 h 1102"/>
                <a:gd name="T12" fmla="*/ 137 w 873"/>
                <a:gd name="T13" fmla="*/ 418 h 1102"/>
                <a:gd name="T14" fmla="*/ 189 w 873"/>
                <a:gd name="T15" fmla="*/ 965 h 1102"/>
                <a:gd name="T16" fmla="*/ 737 w 873"/>
                <a:gd name="T17" fmla="*/ 913 h 1102"/>
                <a:gd name="T18" fmla="*/ 685 w 873"/>
                <a:gd name="T19" fmla="*/ 366 h 1102"/>
                <a:gd name="T20" fmla="*/ 682 w 873"/>
                <a:gd name="T21" fmla="*/ 868 h 1102"/>
                <a:gd name="T22" fmla="*/ 234 w 873"/>
                <a:gd name="T23" fmla="*/ 911 h 1102"/>
                <a:gd name="T24" fmla="*/ 191 w 873"/>
                <a:gd name="T25" fmla="*/ 463 h 1102"/>
                <a:gd name="T26" fmla="*/ 640 w 873"/>
                <a:gd name="T27" fmla="*/ 420 h 1102"/>
                <a:gd name="T28" fmla="*/ 682 w 873"/>
                <a:gd name="T29" fmla="*/ 868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3" h="1102">
                  <a:moveTo>
                    <a:pt x="685" y="366"/>
                  </a:moveTo>
                  <a:cubicBezTo>
                    <a:pt x="674" y="357"/>
                    <a:pt x="663" y="349"/>
                    <a:pt x="652" y="341"/>
                  </a:cubicBezTo>
                  <a:cubicBezTo>
                    <a:pt x="652" y="341"/>
                    <a:pt x="652" y="341"/>
                    <a:pt x="652" y="341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33" y="13"/>
                    <a:pt x="75" y="16"/>
                    <a:pt x="17" y="8"/>
                  </a:cubicBezTo>
                  <a:cubicBezTo>
                    <a:pt x="386" y="280"/>
                    <a:pt x="386" y="280"/>
                    <a:pt x="386" y="280"/>
                  </a:cubicBezTo>
                  <a:cubicBezTo>
                    <a:pt x="292" y="292"/>
                    <a:pt x="202" y="339"/>
                    <a:pt x="137" y="418"/>
                  </a:cubicBezTo>
                  <a:cubicBezTo>
                    <a:pt x="0" y="583"/>
                    <a:pt x="24" y="828"/>
                    <a:pt x="189" y="965"/>
                  </a:cubicBezTo>
                  <a:cubicBezTo>
                    <a:pt x="355" y="1102"/>
                    <a:pt x="600" y="1079"/>
                    <a:pt x="737" y="913"/>
                  </a:cubicBezTo>
                  <a:cubicBezTo>
                    <a:pt x="873" y="748"/>
                    <a:pt x="850" y="502"/>
                    <a:pt x="685" y="366"/>
                  </a:cubicBezTo>
                  <a:close/>
                  <a:moveTo>
                    <a:pt x="682" y="868"/>
                  </a:moveTo>
                  <a:cubicBezTo>
                    <a:pt x="570" y="1004"/>
                    <a:pt x="370" y="1023"/>
                    <a:pt x="234" y="911"/>
                  </a:cubicBezTo>
                  <a:cubicBezTo>
                    <a:pt x="99" y="799"/>
                    <a:pt x="79" y="598"/>
                    <a:pt x="191" y="463"/>
                  </a:cubicBezTo>
                  <a:cubicBezTo>
                    <a:pt x="303" y="327"/>
                    <a:pt x="504" y="308"/>
                    <a:pt x="640" y="420"/>
                  </a:cubicBezTo>
                  <a:cubicBezTo>
                    <a:pt x="775" y="532"/>
                    <a:pt x="794" y="733"/>
                    <a:pt x="682" y="8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B3CD085B-C5FA-4270-9906-8EF7DAF16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3267" y="4824353"/>
              <a:ext cx="1917945" cy="1373725"/>
            </a:xfrm>
            <a:custGeom>
              <a:avLst/>
              <a:gdLst>
                <a:gd name="T0" fmla="*/ 1004 w 1193"/>
                <a:gd name="T1" fmla="*/ 118 h 854"/>
                <a:gd name="T2" fmla="*/ 520 w 1193"/>
                <a:gd name="T3" fmla="*/ 109 h 854"/>
                <a:gd name="T4" fmla="*/ 45 w 1193"/>
                <a:gd name="T5" fmla="*/ 450 h 854"/>
                <a:gd name="T6" fmla="*/ 0 w 1193"/>
                <a:gd name="T7" fmla="*/ 616 h 854"/>
                <a:gd name="T8" fmla="*/ 373 w 1193"/>
                <a:gd name="T9" fmla="*/ 347 h 854"/>
                <a:gd name="T10" fmla="*/ 508 w 1193"/>
                <a:gd name="T11" fmla="*/ 717 h 854"/>
                <a:gd name="T12" fmla="*/ 1056 w 1193"/>
                <a:gd name="T13" fmla="*/ 665 h 854"/>
                <a:gd name="T14" fmla="*/ 1004 w 1193"/>
                <a:gd name="T15" fmla="*/ 118 h 854"/>
                <a:gd name="T16" fmla="*/ 1001 w 1193"/>
                <a:gd name="T17" fmla="*/ 620 h 854"/>
                <a:gd name="T18" fmla="*/ 553 w 1193"/>
                <a:gd name="T19" fmla="*/ 663 h 854"/>
                <a:gd name="T20" fmla="*/ 511 w 1193"/>
                <a:gd name="T21" fmla="*/ 215 h 854"/>
                <a:gd name="T22" fmla="*/ 959 w 1193"/>
                <a:gd name="T23" fmla="*/ 172 h 854"/>
                <a:gd name="T24" fmla="*/ 1001 w 1193"/>
                <a:gd name="T25" fmla="*/ 62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3" h="854">
                  <a:moveTo>
                    <a:pt x="1004" y="118"/>
                  </a:moveTo>
                  <a:cubicBezTo>
                    <a:pt x="861" y="0"/>
                    <a:pt x="660" y="1"/>
                    <a:pt x="520" y="109"/>
                  </a:cubicBezTo>
                  <a:cubicBezTo>
                    <a:pt x="45" y="450"/>
                    <a:pt x="45" y="450"/>
                    <a:pt x="45" y="450"/>
                  </a:cubicBezTo>
                  <a:cubicBezTo>
                    <a:pt x="41" y="507"/>
                    <a:pt x="26" y="563"/>
                    <a:pt x="0" y="616"/>
                  </a:cubicBezTo>
                  <a:cubicBezTo>
                    <a:pt x="373" y="347"/>
                    <a:pt x="373" y="347"/>
                    <a:pt x="373" y="347"/>
                  </a:cubicBezTo>
                  <a:cubicBezTo>
                    <a:pt x="349" y="481"/>
                    <a:pt x="396" y="624"/>
                    <a:pt x="508" y="717"/>
                  </a:cubicBezTo>
                  <a:cubicBezTo>
                    <a:pt x="674" y="854"/>
                    <a:pt x="919" y="831"/>
                    <a:pt x="1056" y="665"/>
                  </a:cubicBezTo>
                  <a:cubicBezTo>
                    <a:pt x="1193" y="500"/>
                    <a:pt x="1169" y="254"/>
                    <a:pt x="1004" y="118"/>
                  </a:cubicBezTo>
                  <a:close/>
                  <a:moveTo>
                    <a:pt x="1001" y="620"/>
                  </a:moveTo>
                  <a:cubicBezTo>
                    <a:pt x="889" y="756"/>
                    <a:pt x="689" y="775"/>
                    <a:pt x="553" y="663"/>
                  </a:cubicBezTo>
                  <a:cubicBezTo>
                    <a:pt x="418" y="551"/>
                    <a:pt x="399" y="350"/>
                    <a:pt x="511" y="215"/>
                  </a:cubicBezTo>
                  <a:cubicBezTo>
                    <a:pt x="623" y="79"/>
                    <a:pt x="823" y="60"/>
                    <a:pt x="959" y="172"/>
                  </a:cubicBezTo>
                  <a:cubicBezTo>
                    <a:pt x="1094" y="284"/>
                    <a:pt x="1113" y="485"/>
                    <a:pt x="1001" y="6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E83A5B8E-6A84-4566-B217-6B97ABC668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29515" y="3038166"/>
              <a:ext cx="1359977" cy="1955754"/>
            </a:xfrm>
            <a:custGeom>
              <a:avLst/>
              <a:gdLst>
                <a:gd name="T0" fmla="*/ 657 w 846"/>
                <a:gd name="T1" fmla="*/ 136 h 1216"/>
                <a:gd name="T2" fmla="*/ 110 w 846"/>
                <a:gd name="T3" fmla="*/ 189 h 1216"/>
                <a:gd name="T4" fmla="*/ 40 w 846"/>
                <a:gd name="T5" fmla="*/ 557 h 1216"/>
                <a:gd name="T6" fmla="*/ 219 w 846"/>
                <a:gd name="T7" fmla="*/ 1121 h 1216"/>
                <a:gd name="T8" fmla="*/ 335 w 846"/>
                <a:gd name="T9" fmla="*/ 1190 h 1216"/>
                <a:gd name="T10" fmla="*/ 364 w 846"/>
                <a:gd name="T11" fmla="*/ 1216 h 1216"/>
                <a:gd name="T12" fmla="*/ 224 w 846"/>
                <a:gd name="T13" fmla="*/ 778 h 1216"/>
                <a:gd name="T14" fmla="*/ 709 w 846"/>
                <a:gd name="T15" fmla="*/ 684 h 1216"/>
                <a:gd name="T16" fmla="*/ 657 w 846"/>
                <a:gd name="T17" fmla="*/ 136 h 1216"/>
                <a:gd name="T18" fmla="*/ 655 w 846"/>
                <a:gd name="T19" fmla="*/ 639 h 1216"/>
                <a:gd name="T20" fmla="*/ 207 w 846"/>
                <a:gd name="T21" fmla="*/ 682 h 1216"/>
                <a:gd name="T22" fmla="*/ 164 w 846"/>
                <a:gd name="T23" fmla="*/ 234 h 1216"/>
                <a:gd name="T24" fmla="*/ 612 w 846"/>
                <a:gd name="T25" fmla="*/ 191 h 1216"/>
                <a:gd name="T26" fmla="*/ 655 w 846"/>
                <a:gd name="T27" fmla="*/ 639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6" h="1216">
                  <a:moveTo>
                    <a:pt x="657" y="136"/>
                  </a:moveTo>
                  <a:cubicBezTo>
                    <a:pt x="492" y="0"/>
                    <a:pt x="247" y="23"/>
                    <a:pt x="110" y="189"/>
                  </a:cubicBezTo>
                  <a:cubicBezTo>
                    <a:pt x="22" y="295"/>
                    <a:pt x="0" y="435"/>
                    <a:pt x="40" y="557"/>
                  </a:cubicBezTo>
                  <a:cubicBezTo>
                    <a:pt x="219" y="1121"/>
                    <a:pt x="219" y="1121"/>
                    <a:pt x="219" y="1121"/>
                  </a:cubicBezTo>
                  <a:cubicBezTo>
                    <a:pt x="260" y="1137"/>
                    <a:pt x="299" y="1160"/>
                    <a:pt x="335" y="1190"/>
                  </a:cubicBezTo>
                  <a:cubicBezTo>
                    <a:pt x="345" y="1198"/>
                    <a:pt x="354" y="1207"/>
                    <a:pt x="364" y="1216"/>
                  </a:cubicBezTo>
                  <a:cubicBezTo>
                    <a:pt x="224" y="778"/>
                    <a:pt x="224" y="778"/>
                    <a:pt x="224" y="778"/>
                  </a:cubicBezTo>
                  <a:cubicBezTo>
                    <a:pt x="385" y="865"/>
                    <a:pt x="589" y="830"/>
                    <a:pt x="709" y="684"/>
                  </a:cubicBezTo>
                  <a:cubicBezTo>
                    <a:pt x="846" y="518"/>
                    <a:pt x="823" y="273"/>
                    <a:pt x="657" y="136"/>
                  </a:cubicBezTo>
                  <a:close/>
                  <a:moveTo>
                    <a:pt x="655" y="639"/>
                  </a:moveTo>
                  <a:cubicBezTo>
                    <a:pt x="543" y="775"/>
                    <a:pt x="342" y="794"/>
                    <a:pt x="207" y="682"/>
                  </a:cubicBezTo>
                  <a:cubicBezTo>
                    <a:pt x="71" y="570"/>
                    <a:pt x="52" y="369"/>
                    <a:pt x="164" y="234"/>
                  </a:cubicBezTo>
                  <a:cubicBezTo>
                    <a:pt x="276" y="98"/>
                    <a:pt x="477" y="79"/>
                    <a:pt x="612" y="191"/>
                  </a:cubicBezTo>
                  <a:cubicBezTo>
                    <a:pt x="748" y="303"/>
                    <a:pt x="767" y="503"/>
                    <a:pt x="655" y="6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6A5A153-50DD-4A09-AC3C-4CC238C7E49C}"/>
              </a:ext>
            </a:extLst>
          </p:cNvPr>
          <p:cNvSpPr/>
          <p:nvPr/>
        </p:nvSpPr>
        <p:spPr>
          <a:xfrm>
            <a:off x="3963062" y="3367473"/>
            <a:ext cx="1233677" cy="1165993"/>
          </a:xfrm>
          <a:custGeom>
            <a:avLst/>
            <a:gdLst>
              <a:gd name="connsiteX0" fmla="*/ 262574 w 1426179"/>
              <a:gd name="connsiteY0" fmla="*/ 0 h 1347933"/>
              <a:gd name="connsiteX1" fmla="*/ 1149933 w 1426179"/>
              <a:gd name="connsiteY1" fmla="*/ 0 h 1347933"/>
              <a:gd name="connsiteX2" fmla="*/ 1426179 w 1426179"/>
              <a:gd name="connsiteY2" fmla="*/ 823658 h 1347933"/>
              <a:gd name="connsiteX3" fmla="*/ 718114 w 1426179"/>
              <a:gd name="connsiteY3" fmla="*/ 1347933 h 1347933"/>
              <a:gd name="connsiteX4" fmla="*/ 0 w 1426179"/>
              <a:gd name="connsiteY4" fmla="*/ 835595 h 13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6179" h="1347933">
                <a:moveTo>
                  <a:pt x="262574" y="0"/>
                </a:moveTo>
                <a:lnTo>
                  <a:pt x="1149933" y="0"/>
                </a:lnTo>
                <a:lnTo>
                  <a:pt x="1426179" y="823658"/>
                </a:lnTo>
                <a:lnTo>
                  <a:pt x="718114" y="1347933"/>
                </a:lnTo>
                <a:lnTo>
                  <a:pt x="0" y="835595"/>
                </a:lnTo>
                <a:close/>
              </a:path>
            </a:pathLst>
          </a:custGeom>
          <a:solidFill>
            <a:schemeClr val="bg2">
              <a:lumMod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cap="all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73" name="Graphic 72" descr="Network">
            <a:extLst>
              <a:ext uri="{FF2B5EF4-FFF2-40B4-BE49-F238E27FC236}">
                <a16:creationId xmlns:a16="http://schemas.microsoft.com/office/drawing/2014/main" id="{02260713-1073-48DD-AB6E-2B9B06D44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5629" y="1957112"/>
            <a:ext cx="790977" cy="790977"/>
          </a:xfrm>
          <a:prstGeom prst="rect">
            <a:avLst/>
          </a:prstGeom>
        </p:spPr>
      </p:pic>
      <p:pic>
        <p:nvPicPr>
          <p:cNvPr id="74" name="Graphic 73" descr="Download from cloud">
            <a:extLst>
              <a:ext uri="{FF2B5EF4-FFF2-40B4-BE49-F238E27FC236}">
                <a16:creationId xmlns:a16="http://schemas.microsoft.com/office/drawing/2014/main" id="{90CB8B02-E3E7-4D7A-A3EA-055E291AD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1468" y="4782077"/>
            <a:ext cx="790977" cy="790977"/>
          </a:xfrm>
          <a:prstGeom prst="rect">
            <a:avLst/>
          </a:prstGeom>
        </p:spPr>
      </p:pic>
      <p:pic>
        <p:nvPicPr>
          <p:cNvPr id="75" name="Graphic 74" descr="Megaphone">
            <a:extLst>
              <a:ext uri="{FF2B5EF4-FFF2-40B4-BE49-F238E27FC236}">
                <a16:creationId xmlns:a16="http://schemas.microsoft.com/office/drawing/2014/main" id="{43739888-CD9D-4DEA-9C6F-12E5E6FDA1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3817" y="2973454"/>
            <a:ext cx="790977" cy="790977"/>
          </a:xfrm>
          <a:prstGeom prst="rect">
            <a:avLst/>
          </a:prstGeom>
        </p:spPr>
      </p:pic>
      <p:pic>
        <p:nvPicPr>
          <p:cNvPr id="76" name="Graphic 75" descr="Database">
            <a:extLst>
              <a:ext uri="{FF2B5EF4-FFF2-40B4-BE49-F238E27FC236}">
                <a16:creationId xmlns:a16="http://schemas.microsoft.com/office/drawing/2014/main" id="{1403BBC2-C7B2-4863-A546-03F55A8CEA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7510" y="3011282"/>
            <a:ext cx="790977" cy="790977"/>
          </a:xfrm>
          <a:prstGeom prst="rect">
            <a:avLst/>
          </a:prstGeom>
        </p:spPr>
      </p:pic>
      <p:pic>
        <p:nvPicPr>
          <p:cNvPr id="77" name="Graphic 76" descr="Fire">
            <a:extLst>
              <a:ext uri="{FF2B5EF4-FFF2-40B4-BE49-F238E27FC236}">
                <a16:creationId xmlns:a16="http://schemas.microsoft.com/office/drawing/2014/main" id="{B2071AAB-1C9F-495C-8506-80B951152D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79139" y="4724525"/>
            <a:ext cx="790977" cy="79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442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Nondirectional Cycle Diagram for PowerPoint</vt:lpstr>
      <vt:lpstr>Infographic Nondirectional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Nondirectional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2018-04-12T17:32:34Z</dcterms:modified>
  <cp:category>Charts &amp; Diagrams</cp:category>
</cp:coreProperties>
</file>