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3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3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Numbered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BD04BF5-D990-4C36-925F-ED9EBB999094}"/>
              </a:ext>
            </a:extLst>
          </p:cNvPr>
          <p:cNvSpPr/>
          <p:nvPr/>
        </p:nvSpPr>
        <p:spPr>
          <a:xfrm>
            <a:off x="1031546" y="1857704"/>
            <a:ext cx="3057999" cy="1547409"/>
          </a:xfrm>
          <a:custGeom>
            <a:avLst/>
            <a:gdLst>
              <a:gd name="connsiteX0" fmla="*/ 439917 w 2646698"/>
              <a:gd name="connsiteY0" fmla="*/ 0 h 1339282"/>
              <a:gd name="connsiteX1" fmla="*/ 503130 w 2646698"/>
              <a:gd name="connsiteY1" fmla="*/ 1542 h 1339282"/>
              <a:gd name="connsiteX2" fmla="*/ 539618 w 2646698"/>
              <a:gd name="connsiteY2" fmla="*/ 6681 h 1339282"/>
              <a:gd name="connsiteX3" fmla="*/ 556064 w 2646698"/>
              <a:gd name="connsiteY3" fmla="*/ 16446 h 1339282"/>
              <a:gd name="connsiteX4" fmla="*/ 560175 w 2646698"/>
              <a:gd name="connsiteY4" fmla="*/ 31863 h 1339282"/>
              <a:gd name="connsiteX5" fmla="*/ 560175 w 2646698"/>
              <a:gd name="connsiteY5" fmla="*/ 355558 h 1339282"/>
              <a:gd name="connsiteX6" fmla="*/ 2482741 w 2646698"/>
              <a:gd name="connsiteY6" fmla="*/ 355558 h 1339282"/>
              <a:gd name="connsiteX7" fmla="*/ 2646698 w 2646698"/>
              <a:gd name="connsiteY7" fmla="*/ 519515 h 1339282"/>
              <a:gd name="connsiteX8" fmla="*/ 2646698 w 2646698"/>
              <a:gd name="connsiteY8" fmla="*/ 1175325 h 1339282"/>
              <a:gd name="connsiteX9" fmla="*/ 2482741 w 2646698"/>
              <a:gd name="connsiteY9" fmla="*/ 1339282 h 1339282"/>
              <a:gd name="connsiteX10" fmla="*/ 465561 w 2646698"/>
              <a:gd name="connsiteY10" fmla="*/ 1339282 h 1339282"/>
              <a:gd name="connsiteX11" fmla="*/ 465556 w 2646698"/>
              <a:gd name="connsiteY11" fmla="*/ 1339281 h 1339282"/>
              <a:gd name="connsiteX12" fmla="*/ 43170 w 2646698"/>
              <a:gd name="connsiteY12" fmla="*/ 1339281 h 1339282"/>
              <a:gd name="connsiteX13" fmla="*/ 27752 w 2646698"/>
              <a:gd name="connsiteY13" fmla="*/ 1334142 h 1339282"/>
              <a:gd name="connsiteX14" fmla="*/ 14904 w 2646698"/>
              <a:gd name="connsiteY14" fmla="*/ 1317183 h 1339282"/>
              <a:gd name="connsiteX15" fmla="*/ 6167 w 2646698"/>
              <a:gd name="connsiteY15" fmla="*/ 1285319 h 1339282"/>
              <a:gd name="connsiteX16" fmla="*/ 3084 w 2646698"/>
              <a:gd name="connsiteY16" fmla="*/ 1236497 h 1339282"/>
              <a:gd name="connsiteX17" fmla="*/ 5653 w 2646698"/>
              <a:gd name="connsiteY17" fmla="*/ 1186646 h 1339282"/>
              <a:gd name="connsiteX18" fmla="*/ 13876 w 2646698"/>
              <a:gd name="connsiteY18" fmla="*/ 1154269 h 1339282"/>
              <a:gd name="connsiteX19" fmla="*/ 26724 w 2646698"/>
              <a:gd name="connsiteY19" fmla="*/ 1136282 h 1339282"/>
              <a:gd name="connsiteX20" fmla="*/ 43170 w 2646698"/>
              <a:gd name="connsiteY20" fmla="*/ 1130629 h 1339282"/>
              <a:gd name="connsiteX21" fmla="*/ 290880 w 2646698"/>
              <a:gd name="connsiteY21" fmla="*/ 1130629 h 1339282"/>
              <a:gd name="connsiteX22" fmla="*/ 290880 w 2646698"/>
              <a:gd name="connsiteY22" fmla="*/ 265184 h 1339282"/>
              <a:gd name="connsiteX23" fmla="*/ 77088 w 2646698"/>
              <a:gd name="connsiteY23" fmla="*/ 383386 h 1339282"/>
              <a:gd name="connsiteX24" fmla="*/ 38544 w 2646698"/>
              <a:gd name="connsiteY24" fmla="*/ 397262 h 1339282"/>
              <a:gd name="connsiteX25" fmla="*/ 14904 w 2646698"/>
              <a:gd name="connsiteY25" fmla="*/ 391095 h 1339282"/>
              <a:gd name="connsiteX26" fmla="*/ 3084 w 2646698"/>
              <a:gd name="connsiteY26" fmla="*/ 360774 h 1339282"/>
              <a:gd name="connsiteX27" fmla="*/ 0 w 2646698"/>
              <a:gd name="connsiteY27" fmla="*/ 300131 h 1339282"/>
              <a:gd name="connsiteX28" fmla="*/ 1028 w 2646698"/>
              <a:gd name="connsiteY28" fmla="*/ 259531 h 1339282"/>
              <a:gd name="connsiteX29" fmla="*/ 6167 w 2646698"/>
              <a:gd name="connsiteY29" fmla="*/ 232293 h 1339282"/>
              <a:gd name="connsiteX30" fmla="*/ 17473 w 2646698"/>
              <a:gd name="connsiteY30" fmla="*/ 213792 h 1339282"/>
              <a:gd name="connsiteX31" fmla="*/ 37003 w 2646698"/>
              <a:gd name="connsiteY31" fmla="*/ 198374 h 1339282"/>
              <a:gd name="connsiteX32" fmla="*/ 322743 w 2646698"/>
              <a:gd name="connsiteY32" fmla="*/ 13362 h 1339282"/>
              <a:gd name="connsiteX33" fmla="*/ 335591 w 2646698"/>
              <a:gd name="connsiteY33" fmla="*/ 6681 h 1339282"/>
              <a:gd name="connsiteX34" fmla="*/ 355634 w 2646698"/>
              <a:gd name="connsiteY34" fmla="*/ 2570 h 1339282"/>
              <a:gd name="connsiteX35" fmla="*/ 388011 w 2646698"/>
              <a:gd name="connsiteY35" fmla="*/ 514 h 1339282"/>
              <a:gd name="connsiteX36" fmla="*/ 439917 w 2646698"/>
              <a:gd name="connsiteY36" fmla="*/ 0 h 133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646698" h="1339282">
                <a:moveTo>
                  <a:pt x="439917" y="0"/>
                </a:moveTo>
                <a:cubicBezTo>
                  <a:pt x="465956" y="0"/>
                  <a:pt x="487027" y="514"/>
                  <a:pt x="503130" y="1542"/>
                </a:cubicBezTo>
                <a:cubicBezTo>
                  <a:pt x="519233" y="2570"/>
                  <a:pt x="531396" y="4283"/>
                  <a:pt x="539618" y="6681"/>
                </a:cubicBezTo>
                <a:cubicBezTo>
                  <a:pt x="547841" y="9080"/>
                  <a:pt x="553323" y="12334"/>
                  <a:pt x="556064" y="16446"/>
                </a:cubicBezTo>
                <a:cubicBezTo>
                  <a:pt x="558805" y="20557"/>
                  <a:pt x="560175" y="25696"/>
                  <a:pt x="560175" y="31863"/>
                </a:cubicBezTo>
                <a:lnTo>
                  <a:pt x="560175" y="355558"/>
                </a:lnTo>
                <a:lnTo>
                  <a:pt x="2482741" y="355558"/>
                </a:lnTo>
                <a:cubicBezTo>
                  <a:pt x="2573292" y="355558"/>
                  <a:pt x="2646698" y="428964"/>
                  <a:pt x="2646698" y="519515"/>
                </a:cubicBezTo>
                <a:lnTo>
                  <a:pt x="2646698" y="1175325"/>
                </a:lnTo>
                <a:cubicBezTo>
                  <a:pt x="2646698" y="1265876"/>
                  <a:pt x="2573292" y="1339282"/>
                  <a:pt x="2482741" y="1339282"/>
                </a:cubicBezTo>
                <a:lnTo>
                  <a:pt x="465561" y="1339282"/>
                </a:lnTo>
                <a:lnTo>
                  <a:pt x="465556" y="1339281"/>
                </a:lnTo>
                <a:lnTo>
                  <a:pt x="43170" y="1339281"/>
                </a:lnTo>
                <a:cubicBezTo>
                  <a:pt x="37688" y="1339281"/>
                  <a:pt x="32548" y="1337568"/>
                  <a:pt x="27752" y="1334142"/>
                </a:cubicBezTo>
                <a:cubicBezTo>
                  <a:pt x="22955" y="1330716"/>
                  <a:pt x="18673" y="1325063"/>
                  <a:pt x="14904" y="1317183"/>
                </a:cubicBezTo>
                <a:cubicBezTo>
                  <a:pt x="11135" y="1309302"/>
                  <a:pt x="8223" y="1298681"/>
                  <a:pt x="6167" y="1285319"/>
                </a:cubicBezTo>
                <a:cubicBezTo>
                  <a:pt x="4112" y="1271957"/>
                  <a:pt x="3084" y="1255683"/>
                  <a:pt x="3084" y="1236497"/>
                </a:cubicBezTo>
                <a:cubicBezTo>
                  <a:pt x="3084" y="1216625"/>
                  <a:pt x="3940" y="1200008"/>
                  <a:pt x="5653" y="1186646"/>
                </a:cubicBezTo>
                <a:cubicBezTo>
                  <a:pt x="7366" y="1173284"/>
                  <a:pt x="10107" y="1162492"/>
                  <a:pt x="13876" y="1154269"/>
                </a:cubicBezTo>
                <a:cubicBezTo>
                  <a:pt x="17645" y="1146047"/>
                  <a:pt x="21927" y="1140051"/>
                  <a:pt x="26724" y="1136282"/>
                </a:cubicBezTo>
                <a:cubicBezTo>
                  <a:pt x="31521" y="1132513"/>
                  <a:pt x="37003" y="1130629"/>
                  <a:pt x="43170" y="1130629"/>
                </a:cubicBezTo>
                <a:lnTo>
                  <a:pt x="290880" y="1130629"/>
                </a:lnTo>
                <a:lnTo>
                  <a:pt x="290880" y="265184"/>
                </a:lnTo>
                <a:lnTo>
                  <a:pt x="77088" y="383386"/>
                </a:lnTo>
                <a:cubicBezTo>
                  <a:pt x="61328" y="390924"/>
                  <a:pt x="48480" y="395549"/>
                  <a:pt x="38544" y="397262"/>
                </a:cubicBezTo>
                <a:cubicBezTo>
                  <a:pt x="28608" y="398975"/>
                  <a:pt x="20728" y="396919"/>
                  <a:pt x="14904" y="391095"/>
                </a:cubicBezTo>
                <a:cubicBezTo>
                  <a:pt x="9079" y="385270"/>
                  <a:pt x="5139" y="375163"/>
                  <a:pt x="3084" y="360774"/>
                </a:cubicBezTo>
                <a:cubicBezTo>
                  <a:pt x="1028" y="346384"/>
                  <a:pt x="0" y="326169"/>
                  <a:pt x="0" y="300131"/>
                </a:cubicBezTo>
                <a:cubicBezTo>
                  <a:pt x="0" y="283685"/>
                  <a:pt x="343" y="270152"/>
                  <a:pt x="1028" y="259531"/>
                </a:cubicBezTo>
                <a:cubicBezTo>
                  <a:pt x="1713" y="248910"/>
                  <a:pt x="3426" y="239830"/>
                  <a:pt x="6167" y="232293"/>
                </a:cubicBezTo>
                <a:cubicBezTo>
                  <a:pt x="8908" y="224755"/>
                  <a:pt x="12677" y="218588"/>
                  <a:pt x="17473" y="213792"/>
                </a:cubicBezTo>
                <a:cubicBezTo>
                  <a:pt x="22270" y="208995"/>
                  <a:pt x="28780" y="203856"/>
                  <a:pt x="37003" y="198374"/>
                </a:cubicBezTo>
                <a:lnTo>
                  <a:pt x="322743" y="13362"/>
                </a:lnTo>
                <a:cubicBezTo>
                  <a:pt x="326169" y="10621"/>
                  <a:pt x="330452" y="8394"/>
                  <a:pt x="335591" y="6681"/>
                </a:cubicBezTo>
                <a:cubicBezTo>
                  <a:pt x="340730" y="4968"/>
                  <a:pt x="347411" y="3598"/>
                  <a:pt x="355634" y="2570"/>
                </a:cubicBezTo>
                <a:cubicBezTo>
                  <a:pt x="363857" y="1542"/>
                  <a:pt x="374649" y="857"/>
                  <a:pt x="388011" y="514"/>
                </a:cubicBezTo>
                <a:cubicBezTo>
                  <a:pt x="401373" y="171"/>
                  <a:pt x="418675" y="0"/>
                  <a:pt x="439917" y="0"/>
                </a:cubicBezTo>
                <a:close/>
              </a:path>
            </a:pathLst>
          </a:custGeom>
          <a:noFill/>
          <a:ln w="1016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0" tIns="34290" rIns="205740" bIns="10287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500" b="1" cap="all" dirty="0">
                <a:solidFill>
                  <a:schemeClr val="tx1"/>
                </a:solidFill>
              </a:rPr>
              <a:t>Lorem Ipsum</a:t>
            </a:r>
          </a:p>
          <a:p>
            <a:pPr algn="just"/>
            <a:r>
              <a:rPr lang="en-US" sz="105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644AA33-CE67-4755-8E77-A533E50EFFAE}"/>
              </a:ext>
            </a:extLst>
          </p:cNvPr>
          <p:cNvSpPr/>
          <p:nvPr/>
        </p:nvSpPr>
        <p:spPr>
          <a:xfrm>
            <a:off x="1031546" y="4076433"/>
            <a:ext cx="3057999" cy="1553054"/>
          </a:xfrm>
          <a:custGeom>
            <a:avLst/>
            <a:gdLst>
              <a:gd name="connsiteX0" fmla="*/ 426556 w 2646698"/>
              <a:gd name="connsiteY0" fmla="*/ 0 h 1353671"/>
              <a:gd name="connsiteX1" fmla="*/ 607970 w 2646698"/>
              <a:gd name="connsiteY1" fmla="*/ 26210 h 1353671"/>
              <a:gd name="connsiteX2" fmla="*/ 736965 w 2646698"/>
              <a:gd name="connsiteY2" fmla="*/ 99187 h 1353671"/>
              <a:gd name="connsiteX3" fmla="*/ 813539 w 2646698"/>
              <a:gd name="connsiteY3" fmla="*/ 210194 h 1353671"/>
              <a:gd name="connsiteX4" fmla="*/ 838721 w 2646698"/>
              <a:gd name="connsiteY4" fmla="*/ 348440 h 1353671"/>
              <a:gd name="connsiteX5" fmla="*/ 836640 w 2646698"/>
              <a:gd name="connsiteY5" fmla="*/ 369947 h 1353671"/>
              <a:gd name="connsiteX6" fmla="*/ 2482741 w 2646698"/>
              <a:gd name="connsiteY6" fmla="*/ 369947 h 1353671"/>
              <a:gd name="connsiteX7" fmla="*/ 2646698 w 2646698"/>
              <a:gd name="connsiteY7" fmla="*/ 533904 h 1353671"/>
              <a:gd name="connsiteX8" fmla="*/ 2646698 w 2646698"/>
              <a:gd name="connsiteY8" fmla="*/ 1189714 h 1353671"/>
              <a:gd name="connsiteX9" fmla="*/ 2482741 w 2646698"/>
              <a:gd name="connsiteY9" fmla="*/ 1353671 h 1353671"/>
              <a:gd name="connsiteX10" fmla="*/ 850028 w 2646698"/>
              <a:gd name="connsiteY10" fmla="*/ 1353671 h 1353671"/>
              <a:gd name="connsiteX11" fmla="*/ 465561 w 2646698"/>
              <a:gd name="connsiteY11" fmla="*/ 1353671 h 1353671"/>
              <a:gd name="connsiteX12" fmla="*/ 85312 w 2646698"/>
              <a:gd name="connsiteY12" fmla="*/ 1353671 h 1353671"/>
              <a:gd name="connsiteX13" fmla="*/ 46253 w 2646698"/>
              <a:gd name="connsiteY13" fmla="*/ 1349560 h 1353671"/>
              <a:gd name="connsiteX14" fmla="*/ 19529 w 2646698"/>
              <a:gd name="connsiteY14" fmla="*/ 1333628 h 1353671"/>
              <a:gd name="connsiteX15" fmla="*/ 4626 w 2646698"/>
              <a:gd name="connsiteY15" fmla="*/ 1299195 h 1353671"/>
              <a:gd name="connsiteX16" fmla="*/ 0 w 2646698"/>
              <a:gd name="connsiteY16" fmla="*/ 1240608 h 1353671"/>
              <a:gd name="connsiteX17" fmla="*/ 3084 w 2646698"/>
              <a:gd name="connsiteY17" fmla="*/ 1182535 h 1353671"/>
              <a:gd name="connsiteX18" fmla="*/ 14390 w 2646698"/>
              <a:gd name="connsiteY18" fmla="*/ 1139366 h 1353671"/>
              <a:gd name="connsiteX19" fmla="*/ 35461 w 2646698"/>
              <a:gd name="connsiteY19" fmla="*/ 1102363 h 1353671"/>
              <a:gd name="connsiteX20" fmla="*/ 68866 w 2646698"/>
              <a:gd name="connsiteY20" fmla="*/ 1062791 h 1353671"/>
              <a:gd name="connsiteX21" fmla="*/ 299103 w 2646698"/>
              <a:gd name="connsiteY21" fmla="*/ 816109 h 1353671"/>
              <a:gd name="connsiteX22" fmla="*/ 410110 w 2646698"/>
              <a:gd name="connsiteY22" fmla="*/ 685059 h 1353671"/>
              <a:gd name="connsiteX23" fmla="*/ 475892 w 2646698"/>
              <a:gd name="connsiteY23" fmla="*/ 577135 h 1353671"/>
              <a:gd name="connsiteX24" fmla="*/ 508269 w 2646698"/>
              <a:gd name="connsiteY24" fmla="*/ 487199 h 1353671"/>
              <a:gd name="connsiteX25" fmla="*/ 517006 w 2646698"/>
              <a:gd name="connsiteY25" fmla="*/ 409082 h 1353671"/>
              <a:gd name="connsiteX26" fmla="*/ 506214 w 2646698"/>
              <a:gd name="connsiteY26" fmla="*/ 344842 h 1353671"/>
              <a:gd name="connsiteX27" fmla="*/ 474351 w 2646698"/>
              <a:gd name="connsiteY27" fmla="*/ 291908 h 1353671"/>
              <a:gd name="connsiteX28" fmla="*/ 421417 w 2646698"/>
              <a:gd name="connsiteY28" fmla="*/ 256447 h 1353671"/>
              <a:gd name="connsiteX29" fmla="*/ 346384 w 2646698"/>
              <a:gd name="connsiteY29" fmla="*/ 243599 h 1353671"/>
              <a:gd name="connsiteX30" fmla="*/ 238974 w 2646698"/>
              <a:gd name="connsiteY30" fmla="*/ 259017 h 1353671"/>
              <a:gd name="connsiteX31" fmla="*/ 156747 w 2646698"/>
              <a:gd name="connsiteY31" fmla="*/ 293450 h 1353671"/>
              <a:gd name="connsiteX32" fmla="*/ 97646 w 2646698"/>
              <a:gd name="connsiteY32" fmla="*/ 328397 h 1353671"/>
              <a:gd name="connsiteX33" fmla="*/ 60643 w 2646698"/>
              <a:gd name="connsiteY33" fmla="*/ 344328 h 1353671"/>
              <a:gd name="connsiteX34" fmla="*/ 44712 w 2646698"/>
              <a:gd name="connsiteY34" fmla="*/ 338161 h 1353671"/>
              <a:gd name="connsiteX35" fmla="*/ 33919 w 2646698"/>
              <a:gd name="connsiteY35" fmla="*/ 317604 h 1353671"/>
              <a:gd name="connsiteX36" fmla="*/ 27238 w 2646698"/>
              <a:gd name="connsiteY36" fmla="*/ 279060 h 1353671"/>
              <a:gd name="connsiteX37" fmla="*/ 24669 w 2646698"/>
              <a:gd name="connsiteY37" fmla="*/ 219959 h 1353671"/>
              <a:gd name="connsiteX38" fmla="*/ 26210 w 2646698"/>
              <a:gd name="connsiteY38" fmla="*/ 180387 h 1353671"/>
              <a:gd name="connsiteX39" fmla="*/ 30836 w 2646698"/>
              <a:gd name="connsiteY39" fmla="*/ 152635 h 1353671"/>
              <a:gd name="connsiteX40" fmla="*/ 39059 w 2646698"/>
              <a:gd name="connsiteY40" fmla="*/ 132078 h 1353671"/>
              <a:gd name="connsiteX41" fmla="*/ 57046 w 2646698"/>
              <a:gd name="connsiteY41" fmla="*/ 111007 h 1353671"/>
              <a:gd name="connsiteX42" fmla="*/ 104327 w 2646698"/>
              <a:gd name="connsiteY42" fmla="*/ 79658 h 1353671"/>
              <a:gd name="connsiteX43" fmla="*/ 189124 w 2646698"/>
              <a:gd name="connsiteY43" fmla="*/ 42656 h 1353671"/>
              <a:gd name="connsiteX44" fmla="*/ 300131 w 2646698"/>
              <a:gd name="connsiteY44" fmla="*/ 12334 h 1353671"/>
              <a:gd name="connsiteX45" fmla="*/ 426556 w 2646698"/>
              <a:gd name="connsiteY45" fmla="*/ 0 h 135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46698" h="1353671">
                <a:moveTo>
                  <a:pt x="426556" y="0"/>
                </a:moveTo>
                <a:cubicBezTo>
                  <a:pt x="495764" y="0"/>
                  <a:pt x="556236" y="8737"/>
                  <a:pt x="607970" y="26210"/>
                </a:cubicBezTo>
                <a:cubicBezTo>
                  <a:pt x="659705" y="43684"/>
                  <a:pt x="702703" y="68009"/>
                  <a:pt x="736965" y="99187"/>
                </a:cubicBezTo>
                <a:cubicBezTo>
                  <a:pt x="771226" y="130365"/>
                  <a:pt x="796751" y="167368"/>
                  <a:pt x="813539" y="210194"/>
                </a:cubicBezTo>
                <a:cubicBezTo>
                  <a:pt x="830327" y="253021"/>
                  <a:pt x="838721" y="299103"/>
                  <a:pt x="838721" y="348440"/>
                </a:cubicBezTo>
                <a:lnTo>
                  <a:pt x="836640" y="369947"/>
                </a:lnTo>
                <a:lnTo>
                  <a:pt x="2482741" y="369947"/>
                </a:lnTo>
                <a:cubicBezTo>
                  <a:pt x="2573292" y="369947"/>
                  <a:pt x="2646698" y="443353"/>
                  <a:pt x="2646698" y="533904"/>
                </a:cubicBezTo>
                <a:lnTo>
                  <a:pt x="2646698" y="1189714"/>
                </a:lnTo>
                <a:cubicBezTo>
                  <a:pt x="2646698" y="1280265"/>
                  <a:pt x="2573292" y="1353671"/>
                  <a:pt x="2482741" y="1353671"/>
                </a:cubicBezTo>
                <a:lnTo>
                  <a:pt x="850028" y="1353671"/>
                </a:lnTo>
                <a:lnTo>
                  <a:pt x="465561" y="1353671"/>
                </a:lnTo>
                <a:lnTo>
                  <a:pt x="85312" y="1353671"/>
                </a:lnTo>
                <a:cubicBezTo>
                  <a:pt x="70236" y="1353671"/>
                  <a:pt x="57217" y="1352301"/>
                  <a:pt x="46253" y="1349560"/>
                </a:cubicBezTo>
                <a:cubicBezTo>
                  <a:pt x="35290" y="1346819"/>
                  <a:pt x="26382" y="1341508"/>
                  <a:pt x="19529" y="1333628"/>
                </a:cubicBezTo>
                <a:cubicBezTo>
                  <a:pt x="12677" y="1325748"/>
                  <a:pt x="7709" y="1314270"/>
                  <a:pt x="4626" y="1299195"/>
                </a:cubicBezTo>
                <a:cubicBezTo>
                  <a:pt x="1542" y="1284120"/>
                  <a:pt x="0" y="1264591"/>
                  <a:pt x="0" y="1240608"/>
                </a:cubicBezTo>
                <a:cubicBezTo>
                  <a:pt x="0" y="1217996"/>
                  <a:pt x="1028" y="1198638"/>
                  <a:pt x="3084" y="1182535"/>
                </a:cubicBezTo>
                <a:cubicBezTo>
                  <a:pt x="5140" y="1166432"/>
                  <a:pt x="8908" y="1152042"/>
                  <a:pt x="14390" y="1139366"/>
                </a:cubicBezTo>
                <a:cubicBezTo>
                  <a:pt x="19872" y="1126689"/>
                  <a:pt x="26896" y="1114355"/>
                  <a:pt x="35461" y="1102363"/>
                </a:cubicBezTo>
                <a:cubicBezTo>
                  <a:pt x="44026" y="1090372"/>
                  <a:pt x="55161" y="1077181"/>
                  <a:pt x="68866" y="1062791"/>
                </a:cubicBezTo>
                <a:lnTo>
                  <a:pt x="299103" y="816109"/>
                </a:lnTo>
                <a:cubicBezTo>
                  <a:pt x="345013" y="768143"/>
                  <a:pt x="382016" y="724459"/>
                  <a:pt x="410110" y="685059"/>
                </a:cubicBezTo>
                <a:cubicBezTo>
                  <a:pt x="438205" y="645658"/>
                  <a:pt x="460132" y="609683"/>
                  <a:pt x="475892" y="577135"/>
                </a:cubicBezTo>
                <a:cubicBezTo>
                  <a:pt x="491653" y="544586"/>
                  <a:pt x="502445" y="514608"/>
                  <a:pt x="508269" y="487199"/>
                </a:cubicBezTo>
                <a:cubicBezTo>
                  <a:pt x="514094" y="459789"/>
                  <a:pt x="517006" y="433751"/>
                  <a:pt x="517006" y="409082"/>
                </a:cubicBezTo>
                <a:cubicBezTo>
                  <a:pt x="517006" y="386470"/>
                  <a:pt x="513409" y="365056"/>
                  <a:pt x="506214" y="344842"/>
                </a:cubicBezTo>
                <a:cubicBezTo>
                  <a:pt x="499019" y="324628"/>
                  <a:pt x="488398" y="306983"/>
                  <a:pt x="474351" y="291908"/>
                </a:cubicBezTo>
                <a:cubicBezTo>
                  <a:pt x="460303" y="276833"/>
                  <a:pt x="442659" y="265013"/>
                  <a:pt x="421417" y="256447"/>
                </a:cubicBezTo>
                <a:cubicBezTo>
                  <a:pt x="400175" y="247882"/>
                  <a:pt x="375164" y="243599"/>
                  <a:pt x="346384" y="243599"/>
                </a:cubicBezTo>
                <a:cubicBezTo>
                  <a:pt x="305955" y="243599"/>
                  <a:pt x="270152" y="248739"/>
                  <a:pt x="238974" y="259017"/>
                </a:cubicBezTo>
                <a:cubicBezTo>
                  <a:pt x="207796" y="269295"/>
                  <a:pt x="180387" y="280773"/>
                  <a:pt x="156747" y="293450"/>
                </a:cubicBezTo>
                <a:cubicBezTo>
                  <a:pt x="133106" y="306126"/>
                  <a:pt x="113406" y="317776"/>
                  <a:pt x="97646" y="328397"/>
                </a:cubicBezTo>
                <a:cubicBezTo>
                  <a:pt x="81885" y="339018"/>
                  <a:pt x="69551" y="344328"/>
                  <a:pt x="60643" y="344328"/>
                </a:cubicBezTo>
                <a:cubicBezTo>
                  <a:pt x="54476" y="344328"/>
                  <a:pt x="49166" y="342272"/>
                  <a:pt x="44712" y="338161"/>
                </a:cubicBezTo>
                <a:cubicBezTo>
                  <a:pt x="40258" y="334050"/>
                  <a:pt x="36660" y="327197"/>
                  <a:pt x="33919" y="317604"/>
                </a:cubicBezTo>
                <a:cubicBezTo>
                  <a:pt x="31178" y="308011"/>
                  <a:pt x="28951" y="295163"/>
                  <a:pt x="27238" y="279060"/>
                </a:cubicBezTo>
                <a:cubicBezTo>
                  <a:pt x="25525" y="262957"/>
                  <a:pt x="24669" y="243257"/>
                  <a:pt x="24669" y="219959"/>
                </a:cubicBezTo>
                <a:cubicBezTo>
                  <a:pt x="24669" y="204199"/>
                  <a:pt x="25183" y="191008"/>
                  <a:pt x="26210" y="180387"/>
                </a:cubicBezTo>
                <a:cubicBezTo>
                  <a:pt x="27238" y="169766"/>
                  <a:pt x="28780" y="160515"/>
                  <a:pt x="30836" y="152635"/>
                </a:cubicBezTo>
                <a:cubicBezTo>
                  <a:pt x="32891" y="144755"/>
                  <a:pt x="35632" y="137903"/>
                  <a:pt x="39059" y="132078"/>
                </a:cubicBezTo>
                <a:cubicBezTo>
                  <a:pt x="42485" y="126254"/>
                  <a:pt x="48480" y="119230"/>
                  <a:pt x="57046" y="111007"/>
                </a:cubicBezTo>
                <a:cubicBezTo>
                  <a:pt x="65611" y="102785"/>
                  <a:pt x="81371" y="92335"/>
                  <a:pt x="104327" y="79658"/>
                </a:cubicBezTo>
                <a:cubicBezTo>
                  <a:pt x="127282" y="66981"/>
                  <a:pt x="155548" y="54647"/>
                  <a:pt x="189124" y="42656"/>
                </a:cubicBezTo>
                <a:cubicBezTo>
                  <a:pt x="222700" y="30664"/>
                  <a:pt x="259702" y="20557"/>
                  <a:pt x="300131" y="12334"/>
                </a:cubicBezTo>
                <a:cubicBezTo>
                  <a:pt x="340560" y="4112"/>
                  <a:pt x="382701" y="0"/>
                  <a:pt x="426556" y="0"/>
                </a:cubicBezTo>
                <a:close/>
              </a:path>
            </a:pathLst>
          </a:custGeom>
          <a:noFill/>
          <a:ln w="1016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0" tIns="34290" rIns="205740" bIns="10287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500" b="1" cap="all" dirty="0">
                <a:solidFill>
                  <a:prstClr val="black"/>
                </a:solidFill>
              </a:rPr>
              <a:t>Lorem Ipsum</a:t>
            </a:r>
          </a:p>
          <a:p>
            <a:pPr lvl="0" algn="just"/>
            <a:r>
              <a:rPr lang="en-US" sz="105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F8076B8-0F5E-4A9E-8539-05B4A48EF65D}"/>
              </a:ext>
            </a:extLst>
          </p:cNvPr>
          <p:cNvSpPr/>
          <p:nvPr/>
        </p:nvSpPr>
        <p:spPr>
          <a:xfrm>
            <a:off x="5054455" y="1857705"/>
            <a:ext cx="3054437" cy="1553054"/>
          </a:xfrm>
          <a:custGeom>
            <a:avLst/>
            <a:gdLst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462478 w 2643615"/>
              <a:gd name="connsiteY10" fmla="*/ 1377312 h 1377312"/>
              <a:gd name="connsiteX11" fmla="*/ 441894 w 2643615"/>
              <a:gd name="connsiteY11" fmla="*/ 1373157 h 1377312"/>
              <a:gd name="connsiteX12" fmla="*/ 376191 w 2643615"/>
              <a:gd name="connsiteY12" fmla="*/ 1377312 h 1377312"/>
              <a:gd name="connsiteX13" fmla="*/ 248738 w 2643615"/>
              <a:gd name="connsiteY13" fmla="*/ 1367547 h 1377312"/>
              <a:gd name="connsiteX14" fmla="*/ 143384 w 2643615"/>
              <a:gd name="connsiteY14" fmla="*/ 1343393 h 1377312"/>
              <a:gd name="connsiteX15" fmla="*/ 67838 w 2643615"/>
              <a:gd name="connsiteY15" fmla="*/ 1313585 h 1377312"/>
              <a:gd name="connsiteX16" fmla="*/ 28780 w 2643615"/>
              <a:gd name="connsiteY16" fmla="*/ 1289945 h 1377312"/>
              <a:gd name="connsiteX17" fmla="*/ 14904 w 2643615"/>
              <a:gd name="connsiteY17" fmla="*/ 1271444 h 1377312"/>
              <a:gd name="connsiteX18" fmla="*/ 6681 w 2643615"/>
              <a:gd name="connsiteY18" fmla="*/ 1247289 h 1377312"/>
              <a:gd name="connsiteX19" fmla="*/ 1542 w 2643615"/>
              <a:gd name="connsiteY19" fmla="*/ 1212343 h 1377312"/>
              <a:gd name="connsiteX20" fmla="*/ 0 w 2643615"/>
              <a:gd name="connsiteY20" fmla="*/ 1161464 h 1377312"/>
              <a:gd name="connsiteX21" fmla="*/ 8223 w 2643615"/>
              <a:gd name="connsiteY21" fmla="*/ 1093113 h 1377312"/>
              <a:gd name="connsiteX22" fmla="*/ 32891 w 2643615"/>
              <a:gd name="connsiteY22" fmla="*/ 1074098 h 1377312"/>
              <a:gd name="connsiteX23" fmla="*/ 68352 w 2643615"/>
              <a:gd name="connsiteY23" fmla="*/ 1087973 h 1377312"/>
              <a:gd name="connsiteX24" fmla="*/ 132592 w 2643615"/>
              <a:gd name="connsiteY24" fmla="*/ 1117781 h 1377312"/>
              <a:gd name="connsiteX25" fmla="*/ 224070 w 2643615"/>
              <a:gd name="connsiteY25" fmla="*/ 1147588 h 1377312"/>
              <a:gd name="connsiteX26" fmla="*/ 343300 w 2643615"/>
              <a:gd name="connsiteY26" fmla="*/ 1161464 h 1377312"/>
              <a:gd name="connsiteX27" fmla="*/ 443001 w 2643615"/>
              <a:gd name="connsiteY27" fmla="*/ 1148102 h 1377312"/>
              <a:gd name="connsiteX28" fmla="*/ 516492 w 2643615"/>
              <a:gd name="connsiteY28" fmla="*/ 1110586 h 1377312"/>
              <a:gd name="connsiteX29" fmla="*/ 561717 w 2643615"/>
              <a:gd name="connsiteY29" fmla="*/ 1051999 h 1377312"/>
              <a:gd name="connsiteX30" fmla="*/ 576621 w 2643615"/>
              <a:gd name="connsiteY30" fmla="*/ 975425 h 1377312"/>
              <a:gd name="connsiteX31" fmla="*/ 558633 w 2643615"/>
              <a:gd name="connsiteY31" fmla="*/ 892169 h 1377312"/>
              <a:gd name="connsiteX32" fmla="*/ 505185 w 2643615"/>
              <a:gd name="connsiteY32" fmla="*/ 828957 h 1377312"/>
              <a:gd name="connsiteX33" fmla="*/ 415763 w 2643615"/>
              <a:gd name="connsiteY33" fmla="*/ 788357 h 1377312"/>
              <a:gd name="connsiteX34" fmla="*/ 288824 w 2643615"/>
              <a:gd name="connsiteY34" fmla="*/ 773967 h 1377312"/>
              <a:gd name="connsiteX35" fmla="*/ 173706 w 2643615"/>
              <a:gd name="connsiteY35" fmla="*/ 773967 h 1377312"/>
              <a:gd name="connsiteX36" fmla="*/ 151093 w 2643615"/>
              <a:gd name="connsiteY36" fmla="*/ 770370 h 1377312"/>
              <a:gd name="connsiteX37" fmla="*/ 135675 w 2643615"/>
              <a:gd name="connsiteY37" fmla="*/ 755466 h 1377312"/>
              <a:gd name="connsiteX38" fmla="*/ 126939 w 2643615"/>
              <a:gd name="connsiteY38" fmla="*/ 724117 h 1377312"/>
              <a:gd name="connsiteX39" fmla="*/ 124369 w 2643615"/>
              <a:gd name="connsiteY39" fmla="*/ 672210 h 1377312"/>
              <a:gd name="connsiteX40" fmla="*/ 126939 w 2643615"/>
              <a:gd name="connsiteY40" fmla="*/ 623388 h 1377312"/>
              <a:gd name="connsiteX41" fmla="*/ 135162 w 2643615"/>
              <a:gd name="connsiteY41" fmla="*/ 594094 h 1377312"/>
              <a:gd name="connsiteX42" fmla="*/ 149551 w 2643615"/>
              <a:gd name="connsiteY42" fmla="*/ 579705 h 1377312"/>
              <a:gd name="connsiteX43" fmla="*/ 170622 w 2643615"/>
              <a:gd name="connsiteY43" fmla="*/ 575593 h 1377312"/>
              <a:gd name="connsiteX44" fmla="*/ 286769 w 2643615"/>
              <a:gd name="connsiteY44" fmla="*/ 575593 h 1377312"/>
              <a:gd name="connsiteX45" fmla="*/ 392636 w 2643615"/>
              <a:gd name="connsiteY45" fmla="*/ 561717 h 1377312"/>
              <a:gd name="connsiteX46" fmla="*/ 470239 w 2643615"/>
              <a:gd name="connsiteY46" fmla="*/ 522145 h 1377312"/>
              <a:gd name="connsiteX47" fmla="*/ 518033 w 2643615"/>
              <a:gd name="connsiteY47" fmla="*/ 459961 h 1377312"/>
              <a:gd name="connsiteX48" fmla="*/ 534479 w 2643615"/>
              <a:gd name="connsiteY48" fmla="*/ 379275 h 1377312"/>
              <a:gd name="connsiteX49" fmla="*/ 523173 w 2643615"/>
              <a:gd name="connsiteY49" fmla="*/ 315035 h 1377312"/>
              <a:gd name="connsiteX50" fmla="*/ 489768 w 2643615"/>
              <a:gd name="connsiteY50" fmla="*/ 262615 h 1377312"/>
              <a:gd name="connsiteX51" fmla="*/ 432722 w 2643615"/>
              <a:gd name="connsiteY51" fmla="*/ 227668 h 1377312"/>
              <a:gd name="connsiteX52" fmla="*/ 350495 w 2643615"/>
              <a:gd name="connsiteY52" fmla="*/ 214820 h 1377312"/>
              <a:gd name="connsiteX53" fmla="*/ 249766 w 2643615"/>
              <a:gd name="connsiteY53" fmla="*/ 230751 h 1377312"/>
              <a:gd name="connsiteX54" fmla="*/ 164969 w 2643615"/>
              <a:gd name="connsiteY54" fmla="*/ 265698 h 1377312"/>
              <a:gd name="connsiteX55" fmla="*/ 101243 w 2643615"/>
              <a:gd name="connsiteY55" fmla="*/ 301159 h 1377312"/>
              <a:gd name="connsiteX56" fmla="*/ 62699 w 2643615"/>
              <a:gd name="connsiteY56" fmla="*/ 317604 h 1377312"/>
              <a:gd name="connsiteX57" fmla="*/ 48309 w 2643615"/>
              <a:gd name="connsiteY57" fmla="*/ 314007 h 1377312"/>
              <a:gd name="connsiteX58" fmla="*/ 38030 w 2643615"/>
              <a:gd name="connsiteY58" fmla="*/ 300131 h 1377312"/>
              <a:gd name="connsiteX59" fmla="*/ 31863 w 2643615"/>
              <a:gd name="connsiteY59" fmla="*/ 270323 h 1377312"/>
              <a:gd name="connsiteX60" fmla="*/ 29808 w 2643615"/>
              <a:gd name="connsiteY60" fmla="*/ 219959 h 1377312"/>
              <a:gd name="connsiteX61" fmla="*/ 30835 w 2643615"/>
              <a:gd name="connsiteY61" fmla="*/ 177303 h 1377312"/>
              <a:gd name="connsiteX62" fmla="*/ 34947 w 2643615"/>
              <a:gd name="connsiteY62" fmla="*/ 149038 h 1377312"/>
              <a:gd name="connsiteX63" fmla="*/ 42656 w 2643615"/>
              <a:gd name="connsiteY63" fmla="*/ 129509 h 1377312"/>
              <a:gd name="connsiteX64" fmla="*/ 57559 w 2643615"/>
              <a:gd name="connsiteY64" fmla="*/ 111521 h 1377312"/>
              <a:gd name="connsiteX65" fmla="*/ 99701 w 2643615"/>
              <a:gd name="connsiteY65" fmla="*/ 82228 h 1377312"/>
              <a:gd name="connsiteX66" fmla="*/ 179873 w 2643615"/>
              <a:gd name="connsiteY66" fmla="*/ 44198 h 1377312"/>
              <a:gd name="connsiteX67" fmla="*/ 291394 w 2643615"/>
              <a:gd name="connsiteY67" fmla="*/ 12848 h 1377312"/>
              <a:gd name="connsiteX68" fmla="*/ 428611 w 2643615"/>
              <a:gd name="connsiteY68" fmla="*/ 0 h 1377312"/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462478 w 2643615"/>
              <a:gd name="connsiteY10" fmla="*/ 1377312 h 1377312"/>
              <a:gd name="connsiteX11" fmla="*/ 376191 w 2643615"/>
              <a:gd name="connsiteY11" fmla="*/ 1377312 h 1377312"/>
              <a:gd name="connsiteX12" fmla="*/ 248738 w 2643615"/>
              <a:gd name="connsiteY12" fmla="*/ 1367547 h 1377312"/>
              <a:gd name="connsiteX13" fmla="*/ 143384 w 2643615"/>
              <a:gd name="connsiteY13" fmla="*/ 1343393 h 1377312"/>
              <a:gd name="connsiteX14" fmla="*/ 67838 w 2643615"/>
              <a:gd name="connsiteY14" fmla="*/ 1313585 h 1377312"/>
              <a:gd name="connsiteX15" fmla="*/ 28780 w 2643615"/>
              <a:gd name="connsiteY15" fmla="*/ 1289945 h 1377312"/>
              <a:gd name="connsiteX16" fmla="*/ 14904 w 2643615"/>
              <a:gd name="connsiteY16" fmla="*/ 1271444 h 1377312"/>
              <a:gd name="connsiteX17" fmla="*/ 6681 w 2643615"/>
              <a:gd name="connsiteY17" fmla="*/ 1247289 h 1377312"/>
              <a:gd name="connsiteX18" fmla="*/ 1542 w 2643615"/>
              <a:gd name="connsiteY18" fmla="*/ 1212343 h 1377312"/>
              <a:gd name="connsiteX19" fmla="*/ 0 w 2643615"/>
              <a:gd name="connsiteY19" fmla="*/ 1161464 h 1377312"/>
              <a:gd name="connsiteX20" fmla="*/ 8223 w 2643615"/>
              <a:gd name="connsiteY20" fmla="*/ 1093113 h 1377312"/>
              <a:gd name="connsiteX21" fmla="*/ 32891 w 2643615"/>
              <a:gd name="connsiteY21" fmla="*/ 1074098 h 1377312"/>
              <a:gd name="connsiteX22" fmla="*/ 68352 w 2643615"/>
              <a:gd name="connsiteY22" fmla="*/ 1087973 h 1377312"/>
              <a:gd name="connsiteX23" fmla="*/ 132592 w 2643615"/>
              <a:gd name="connsiteY23" fmla="*/ 1117781 h 1377312"/>
              <a:gd name="connsiteX24" fmla="*/ 224070 w 2643615"/>
              <a:gd name="connsiteY24" fmla="*/ 1147588 h 1377312"/>
              <a:gd name="connsiteX25" fmla="*/ 343300 w 2643615"/>
              <a:gd name="connsiteY25" fmla="*/ 1161464 h 1377312"/>
              <a:gd name="connsiteX26" fmla="*/ 443001 w 2643615"/>
              <a:gd name="connsiteY26" fmla="*/ 1148102 h 1377312"/>
              <a:gd name="connsiteX27" fmla="*/ 516492 w 2643615"/>
              <a:gd name="connsiteY27" fmla="*/ 1110586 h 1377312"/>
              <a:gd name="connsiteX28" fmla="*/ 561717 w 2643615"/>
              <a:gd name="connsiteY28" fmla="*/ 1051999 h 1377312"/>
              <a:gd name="connsiteX29" fmla="*/ 576621 w 2643615"/>
              <a:gd name="connsiteY29" fmla="*/ 975425 h 1377312"/>
              <a:gd name="connsiteX30" fmla="*/ 558633 w 2643615"/>
              <a:gd name="connsiteY30" fmla="*/ 892169 h 1377312"/>
              <a:gd name="connsiteX31" fmla="*/ 505185 w 2643615"/>
              <a:gd name="connsiteY31" fmla="*/ 828957 h 1377312"/>
              <a:gd name="connsiteX32" fmla="*/ 415763 w 2643615"/>
              <a:gd name="connsiteY32" fmla="*/ 788357 h 1377312"/>
              <a:gd name="connsiteX33" fmla="*/ 288824 w 2643615"/>
              <a:gd name="connsiteY33" fmla="*/ 773967 h 1377312"/>
              <a:gd name="connsiteX34" fmla="*/ 173706 w 2643615"/>
              <a:gd name="connsiteY34" fmla="*/ 773967 h 1377312"/>
              <a:gd name="connsiteX35" fmla="*/ 151093 w 2643615"/>
              <a:gd name="connsiteY35" fmla="*/ 770370 h 1377312"/>
              <a:gd name="connsiteX36" fmla="*/ 135675 w 2643615"/>
              <a:gd name="connsiteY36" fmla="*/ 755466 h 1377312"/>
              <a:gd name="connsiteX37" fmla="*/ 126939 w 2643615"/>
              <a:gd name="connsiteY37" fmla="*/ 724117 h 1377312"/>
              <a:gd name="connsiteX38" fmla="*/ 124369 w 2643615"/>
              <a:gd name="connsiteY38" fmla="*/ 672210 h 1377312"/>
              <a:gd name="connsiteX39" fmla="*/ 126939 w 2643615"/>
              <a:gd name="connsiteY39" fmla="*/ 623388 h 1377312"/>
              <a:gd name="connsiteX40" fmla="*/ 135162 w 2643615"/>
              <a:gd name="connsiteY40" fmla="*/ 594094 h 1377312"/>
              <a:gd name="connsiteX41" fmla="*/ 149551 w 2643615"/>
              <a:gd name="connsiteY41" fmla="*/ 579705 h 1377312"/>
              <a:gd name="connsiteX42" fmla="*/ 170622 w 2643615"/>
              <a:gd name="connsiteY42" fmla="*/ 575593 h 1377312"/>
              <a:gd name="connsiteX43" fmla="*/ 286769 w 2643615"/>
              <a:gd name="connsiteY43" fmla="*/ 575593 h 1377312"/>
              <a:gd name="connsiteX44" fmla="*/ 392636 w 2643615"/>
              <a:gd name="connsiteY44" fmla="*/ 561717 h 1377312"/>
              <a:gd name="connsiteX45" fmla="*/ 470239 w 2643615"/>
              <a:gd name="connsiteY45" fmla="*/ 522145 h 1377312"/>
              <a:gd name="connsiteX46" fmla="*/ 518033 w 2643615"/>
              <a:gd name="connsiteY46" fmla="*/ 459961 h 1377312"/>
              <a:gd name="connsiteX47" fmla="*/ 534479 w 2643615"/>
              <a:gd name="connsiteY47" fmla="*/ 379275 h 1377312"/>
              <a:gd name="connsiteX48" fmla="*/ 523173 w 2643615"/>
              <a:gd name="connsiteY48" fmla="*/ 315035 h 1377312"/>
              <a:gd name="connsiteX49" fmla="*/ 489768 w 2643615"/>
              <a:gd name="connsiteY49" fmla="*/ 262615 h 1377312"/>
              <a:gd name="connsiteX50" fmla="*/ 432722 w 2643615"/>
              <a:gd name="connsiteY50" fmla="*/ 227668 h 1377312"/>
              <a:gd name="connsiteX51" fmla="*/ 350495 w 2643615"/>
              <a:gd name="connsiteY51" fmla="*/ 214820 h 1377312"/>
              <a:gd name="connsiteX52" fmla="*/ 249766 w 2643615"/>
              <a:gd name="connsiteY52" fmla="*/ 230751 h 1377312"/>
              <a:gd name="connsiteX53" fmla="*/ 164969 w 2643615"/>
              <a:gd name="connsiteY53" fmla="*/ 265698 h 1377312"/>
              <a:gd name="connsiteX54" fmla="*/ 101243 w 2643615"/>
              <a:gd name="connsiteY54" fmla="*/ 301159 h 1377312"/>
              <a:gd name="connsiteX55" fmla="*/ 62699 w 2643615"/>
              <a:gd name="connsiteY55" fmla="*/ 317604 h 1377312"/>
              <a:gd name="connsiteX56" fmla="*/ 48309 w 2643615"/>
              <a:gd name="connsiteY56" fmla="*/ 314007 h 1377312"/>
              <a:gd name="connsiteX57" fmla="*/ 38030 w 2643615"/>
              <a:gd name="connsiteY57" fmla="*/ 300131 h 1377312"/>
              <a:gd name="connsiteX58" fmla="*/ 31863 w 2643615"/>
              <a:gd name="connsiteY58" fmla="*/ 270323 h 1377312"/>
              <a:gd name="connsiteX59" fmla="*/ 29808 w 2643615"/>
              <a:gd name="connsiteY59" fmla="*/ 219959 h 1377312"/>
              <a:gd name="connsiteX60" fmla="*/ 30835 w 2643615"/>
              <a:gd name="connsiteY60" fmla="*/ 177303 h 1377312"/>
              <a:gd name="connsiteX61" fmla="*/ 34947 w 2643615"/>
              <a:gd name="connsiteY61" fmla="*/ 149038 h 1377312"/>
              <a:gd name="connsiteX62" fmla="*/ 42656 w 2643615"/>
              <a:gd name="connsiteY62" fmla="*/ 129509 h 1377312"/>
              <a:gd name="connsiteX63" fmla="*/ 57559 w 2643615"/>
              <a:gd name="connsiteY63" fmla="*/ 111521 h 1377312"/>
              <a:gd name="connsiteX64" fmla="*/ 99701 w 2643615"/>
              <a:gd name="connsiteY64" fmla="*/ 82228 h 1377312"/>
              <a:gd name="connsiteX65" fmla="*/ 179873 w 2643615"/>
              <a:gd name="connsiteY65" fmla="*/ 44198 h 1377312"/>
              <a:gd name="connsiteX66" fmla="*/ 291394 w 2643615"/>
              <a:gd name="connsiteY66" fmla="*/ 12848 h 1377312"/>
              <a:gd name="connsiteX67" fmla="*/ 428611 w 2643615"/>
              <a:gd name="connsiteY67" fmla="*/ 0 h 1377312"/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376191 w 2643615"/>
              <a:gd name="connsiteY10" fmla="*/ 1377312 h 1377312"/>
              <a:gd name="connsiteX11" fmla="*/ 248738 w 2643615"/>
              <a:gd name="connsiteY11" fmla="*/ 1367547 h 1377312"/>
              <a:gd name="connsiteX12" fmla="*/ 143384 w 2643615"/>
              <a:gd name="connsiteY12" fmla="*/ 1343393 h 1377312"/>
              <a:gd name="connsiteX13" fmla="*/ 67838 w 2643615"/>
              <a:gd name="connsiteY13" fmla="*/ 1313585 h 1377312"/>
              <a:gd name="connsiteX14" fmla="*/ 28780 w 2643615"/>
              <a:gd name="connsiteY14" fmla="*/ 1289945 h 1377312"/>
              <a:gd name="connsiteX15" fmla="*/ 14904 w 2643615"/>
              <a:gd name="connsiteY15" fmla="*/ 1271444 h 1377312"/>
              <a:gd name="connsiteX16" fmla="*/ 6681 w 2643615"/>
              <a:gd name="connsiteY16" fmla="*/ 1247289 h 1377312"/>
              <a:gd name="connsiteX17" fmla="*/ 1542 w 2643615"/>
              <a:gd name="connsiteY17" fmla="*/ 1212343 h 1377312"/>
              <a:gd name="connsiteX18" fmla="*/ 0 w 2643615"/>
              <a:gd name="connsiteY18" fmla="*/ 1161464 h 1377312"/>
              <a:gd name="connsiteX19" fmla="*/ 8223 w 2643615"/>
              <a:gd name="connsiteY19" fmla="*/ 1093113 h 1377312"/>
              <a:gd name="connsiteX20" fmla="*/ 32891 w 2643615"/>
              <a:gd name="connsiteY20" fmla="*/ 1074098 h 1377312"/>
              <a:gd name="connsiteX21" fmla="*/ 68352 w 2643615"/>
              <a:gd name="connsiteY21" fmla="*/ 1087973 h 1377312"/>
              <a:gd name="connsiteX22" fmla="*/ 132592 w 2643615"/>
              <a:gd name="connsiteY22" fmla="*/ 1117781 h 1377312"/>
              <a:gd name="connsiteX23" fmla="*/ 224070 w 2643615"/>
              <a:gd name="connsiteY23" fmla="*/ 1147588 h 1377312"/>
              <a:gd name="connsiteX24" fmla="*/ 343300 w 2643615"/>
              <a:gd name="connsiteY24" fmla="*/ 1161464 h 1377312"/>
              <a:gd name="connsiteX25" fmla="*/ 443001 w 2643615"/>
              <a:gd name="connsiteY25" fmla="*/ 1148102 h 1377312"/>
              <a:gd name="connsiteX26" fmla="*/ 516492 w 2643615"/>
              <a:gd name="connsiteY26" fmla="*/ 1110586 h 1377312"/>
              <a:gd name="connsiteX27" fmla="*/ 561717 w 2643615"/>
              <a:gd name="connsiteY27" fmla="*/ 1051999 h 1377312"/>
              <a:gd name="connsiteX28" fmla="*/ 576621 w 2643615"/>
              <a:gd name="connsiteY28" fmla="*/ 975425 h 1377312"/>
              <a:gd name="connsiteX29" fmla="*/ 558633 w 2643615"/>
              <a:gd name="connsiteY29" fmla="*/ 892169 h 1377312"/>
              <a:gd name="connsiteX30" fmla="*/ 505185 w 2643615"/>
              <a:gd name="connsiteY30" fmla="*/ 828957 h 1377312"/>
              <a:gd name="connsiteX31" fmla="*/ 415763 w 2643615"/>
              <a:gd name="connsiteY31" fmla="*/ 788357 h 1377312"/>
              <a:gd name="connsiteX32" fmla="*/ 288824 w 2643615"/>
              <a:gd name="connsiteY32" fmla="*/ 773967 h 1377312"/>
              <a:gd name="connsiteX33" fmla="*/ 173706 w 2643615"/>
              <a:gd name="connsiteY33" fmla="*/ 773967 h 1377312"/>
              <a:gd name="connsiteX34" fmla="*/ 151093 w 2643615"/>
              <a:gd name="connsiteY34" fmla="*/ 770370 h 1377312"/>
              <a:gd name="connsiteX35" fmla="*/ 135675 w 2643615"/>
              <a:gd name="connsiteY35" fmla="*/ 755466 h 1377312"/>
              <a:gd name="connsiteX36" fmla="*/ 126939 w 2643615"/>
              <a:gd name="connsiteY36" fmla="*/ 724117 h 1377312"/>
              <a:gd name="connsiteX37" fmla="*/ 124369 w 2643615"/>
              <a:gd name="connsiteY37" fmla="*/ 672210 h 1377312"/>
              <a:gd name="connsiteX38" fmla="*/ 126939 w 2643615"/>
              <a:gd name="connsiteY38" fmla="*/ 623388 h 1377312"/>
              <a:gd name="connsiteX39" fmla="*/ 135162 w 2643615"/>
              <a:gd name="connsiteY39" fmla="*/ 594094 h 1377312"/>
              <a:gd name="connsiteX40" fmla="*/ 149551 w 2643615"/>
              <a:gd name="connsiteY40" fmla="*/ 579705 h 1377312"/>
              <a:gd name="connsiteX41" fmla="*/ 170622 w 2643615"/>
              <a:gd name="connsiteY41" fmla="*/ 575593 h 1377312"/>
              <a:gd name="connsiteX42" fmla="*/ 286769 w 2643615"/>
              <a:gd name="connsiteY42" fmla="*/ 575593 h 1377312"/>
              <a:gd name="connsiteX43" fmla="*/ 392636 w 2643615"/>
              <a:gd name="connsiteY43" fmla="*/ 561717 h 1377312"/>
              <a:gd name="connsiteX44" fmla="*/ 470239 w 2643615"/>
              <a:gd name="connsiteY44" fmla="*/ 522145 h 1377312"/>
              <a:gd name="connsiteX45" fmla="*/ 518033 w 2643615"/>
              <a:gd name="connsiteY45" fmla="*/ 459961 h 1377312"/>
              <a:gd name="connsiteX46" fmla="*/ 534479 w 2643615"/>
              <a:gd name="connsiteY46" fmla="*/ 379275 h 1377312"/>
              <a:gd name="connsiteX47" fmla="*/ 523173 w 2643615"/>
              <a:gd name="connsiteY47" fmla="*/ 315035 h 1377312"/>
              <a:gd name="connsiteX48" fmla="*/ 489768 w 2643615"/>
              <a:gd name="connsiteY48" fmla="*/ 262615 h 1377312"/>
              <a:gd name="connsiteX49" fmla="*/ 432722 w 2643615"/>
              <a:gd name="connsiteY49" fmla="*/ 227668 h 1377312"/>
              <a:gd name="connsiteX50" fmla="*/ 350495 w 2643615"/>
              <a:gd name="connsiteY50" fmla="*/ 214820 h 1377312"/>
              <a:gd name="connsiteX51" fmla="*/ 249766 w 2643615"/>
              <a:gd name="connsiteY51" fmla="*/ 230751 h 1377312"/>
              <a:gd name="connsiteX52" fmla="*/ 164969 w 2643615"/>
              <a:gd name="connsiteY52" fmla="*/ 265698 h 1377312"/>
              <a:gd name="connsiteX53" fmla="*/ 101243 w 2643615"/>
              <a:gd name="connsiteY53" fmla="*/ 301159 h 1377312"/>
              <a:gd name="connsiteX54" fmla="*/ 62699 w 2643615"/>
              <a:gd name="connsiteY54" fmla="*/ 317604 h 1377312"/>
              <a:gd name="connsiteX55" fmla="*/ 48309 w 2643615"/>
              <a:gd name="connsiteY55" fmla="*/ 314007 h 1377312"/>
              <a:gd name="connsiteX56" fmla="*/ 38030 w 2643615"/>
              <a:gd name="connsiteY56" fmla="*/ 300131 h 1377312"/>
              <a:gd name="connsiteX57" fmla="*/ 31863 w 2643615"/>
              <a:gd name="connsiteY57" fmla="*/ 270323 h 1377312"/>
              <a:gd name="connsiteX58" fmla="*/ 29808 w 2643615"/>
              <a:gd name="connsiteY58" fmla="*/ 219959 h 1377312"/>
              <a:gd name="connsiteX59" fmla="*/ 30835 w 2643615"/>
              <a:gd name="connsiteY59" fmla="*/ 177303 h 1377312"/>
              <a:gd name="connsiteX60" fmla="*/ 34947 w 2643615"/>
              <a:gd name="connsiteY60" fmla="*/ 149038 h 1377312"/>
              <a:gd name="connsiteX61" fmla="*/ 42656 w 2643615"/>
              <a:gd name="connsiteY61" fmla="*/ 129509 h 1377312"/>
              <a:gd name="connsiteX62" fmla="*/ 57559 w 2643615"/>
              <a:gd name="connsiteY62" fmla="*/ 111521 h 1377312"/>
              <a:gd name="connsiteX63" fmla="*/ 99701 w 2643615"/>
              <a:gd name="connsiteY63" fmla="*/ 82228 h 1377312"/>
              <a:gd name="connsiteX64" fmla="*/ 179873 w 2643615"/>
              <a:gd name="connsiteY64" fmla="*/ 44198 h 1377312"/>
              <a:gd name="connsiteX65" fmla="*/ 291394 w 2643615"/>
              <a:gd name="connsiteY65" fmla="*/ 12848 h 1377312"/>
              <a:gd name="connsiteX66" fmla="*/ 428611 w 2643615"/>
              <a:gd name="connsiteY66" fmla="*/ 0 h 137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643615" h="1377312">
                <a:moveTo>
                  <a:pt x="428611" y="0"/>
                </a:moveTo>
                <a:cubicBezTo>
                  <a:pt x="493023" y="0"/>
                  <a:pt x="550068" y="7538"/>
                  <a:pt x="599747" y="22613"/>
                </a:cubicBezTo>
                <a:cubicBezTo>
                  <a:pt x="649426" y="37688"/>
                  <a:pt x="691225" y="59444"/>
                  <a:pt x="725144" y="87881"/>
                </a:cubicBezTo>
                <a:cubicBezTo>
                  <a:pt x="759063" y="116318"/>
                  <a:pt x="784759" y="151265"/>
                  <a:pt x="802232" y="192721"/>
                </a:cubicBezTo>
                <a:cubicBezTo>
                  <a:pt x="819706" y="234178"/>
                  <a:pt x="828442" y="280944"/>
                  <a:pt x="828442" y="333022"/>
                </a:cubicBezTo>
                <a:lnTo>
                  <a:pt x="820184" y="393588"/>
                </a:lnTo>
                <a:lnTo>
                  <a:pt x="2479658" y="393588"/>
                </a:lnTo>
                <a:cubicBezTo>
                  <a:pt x="2570209" y="393588"/>
                  <a:pt x="2643615" y="466994"/>
                  <a:pt x="2643615" y="557545"/>
                </a:cubicBezTo>
                <a:lnTo>
                  <a:pt x="2643615" y="1213355"/>
                </a:lnTo>
                <a:cubicBezTo>
                  <a:pt x="2643615" y="1303906"/>
                  <a:pt x="2570209" y="1377312"/>
                  <a:pt x="2479658" y="1377312"/>
                </a:cubicBezTo>
                <a:lnTo>
                  <a:pt x="376191" y="1377312"/>
                </a:lnTo>
                <a:cubicBezTo>
                  <a:pt x="330966" y="1377312"/>
                  <a:pt x="288482" y="1374057"/>
                  <a:pt x="248738" y="1367547"/>
                </a:cubicBezTo>
                <a:cubicBezTo>
                  <a:pt x="208995" y="1361037"/>
                  <a:pt x="173877" y="1352986"/>
                  <a:pt x="143384" y="1343393"/>
                </a:cubicBezTo>
                <a:cubicBezTo>
                  <a:pt x="112892" y="1333800"/>
                  <a:pt x="87709" y="1323864"/>
                  <a:pt x="67838" y="1313585"/>
                </a:cubicBezTo>
                <a:cubicBezTo>
                  <a:pt x="47966" y="1303307"/>
                  <a:pt x="34947" y="1295427"/>
                  <a:pt x="28780" y="1289945"/>
                </a:cubicBezTo>
                <a:cubicBezTo>
                  <a:pt x="22613" y="1284463"/>
                  <a:pt x="17987" y="1278296"/>
                  <a:pt x="14904" y="1271444"/>
                </a:cubicBezTo>
                <a:cubicBezTo>
                  <a:pt x="11820" y="1264591"/>
                  <a:pt x="9079" y="1256540"/>
                  <a:pt x="6681" y="1247289"/>
                </a:cubicBezTo>
                <a:cubicBezTo>
                  <a:pt x="4283" y="1238039"/>
                  <a:pt x="2570" y="1226390"/>
                  <a:pt x="1542" y="1212343"/>
                </a:cubicBezTo>
                <a:cubicBezTo>
                  <a:pt x="514" y="1198295"/>
                  <a:pt x="0" y="1181336"/>
                  <a:pt x="0" y="1161464"/>
                </a:cubicBezTo>
                <a:cubicBezTo>
                  <a:pt x="0" y="1128573"/>
                  <a:pt x="2741" y="1105789"/>
                  <a:pt x="8223" y="1093113"/>
                </a:cubicBezTo>
                <a:cubicBezTo>
                  <a:pt x="13705" y="1080436"/>
                  <a:pt x="21927" y="1074098"/>
                  <a:pt x="32891" y="1074098"/>
                </a:cubicBezTo>
                <a:cubicBezTo>
                  <a:pt x="39743" y="1074098"/>
                  <a:pt x="51564" y="1078723"/>
                  <a:pt x="68352" y="1087973"/>
                </a:cubicBezTo>
                <a:cubicBezTo>
                  <a:pt x="85140" y="1097224"/>
                  <a:pt x="106553" y="1107160"/>
                  <a:pt x="132592" y="1117781"/>
                </a:cubicBezTo>
                <a:cubicBezTo>
                  <a:pt x="158631" y="1128402"/>
                  <a:pt x="189123" y="1138338"/>
                  <a:pt x="224070" y="1147588"/>
                </a:cubicBezTo>
                <a:cubicBezTo>
                  <a:pt x="259017" y="1156839"/>
                  <a:pt x="298760" y="1161464"/>
                  <a:pt x="343300" y="1161464"/>
                </a:cubicBezTo>
                <a:cubicBezTo>
                  <a:pt x="380988" y="1161464"/>
                  <a:pt x="414221" y="1157010"/>
                  <a:pt x="443001" y="1148102"/>
                </a:cubicBezTo>
                <a:cubicBezTo>
                  <a:pt x="471780" y="1139194"/>
                  <a:pt x="496277" y="1126689"/>
                  <a:pt x="516492" y="1110586"/>
                </a:cubicBezTo>
                <a:cubicBezTo>
                  <a:pt x="536706" y="1094483"/>
                  <a:pt x="551781" y="1074954"/>
                  <a:pt x="561717" y="1051999"/>
                </a:cubicBezTo>
                <a:cubicBezTo>
                  <a:pt x="571653" y="1029044"/>
                  <a:pt x="576621" y="1003519"/>
                  <a:pt x="576621" y="975425"/>
                </a:cubicBezTo>
                <a:cubicBezTo>
                  <a:pt x="576621" y="944589"/>
                  <a:pt x="570625" y="916837"/>
                  <a:pt x="558633" y="892169"/>
                </a:cubicBezTo>
                <a:cubicBezTo>
                  <a:pt x="546642" y="867501"/>
                  <a:pt x="528826" y="846430"/>
                  <a:pt x="505185" y="828957"/>
                </a:cubicBezTo>
                <a:cubicBezTo>
                  <a:pt x="481545" y="811483"/>
                  <a:pt x="451738" y="797950"/>
                  <a:pt x="415763" y="788357"/>
                </a:cubicBezTo>
                <a:cubicBezTo>
                  <a:pt x="379788" y="778764"/>
                  <a:pt x="337476" y="773967"/>
                  <a:pt x="288824" y="773967"/>
                </a:cubicBezTo>
                <a:lnTo>
                  <a:pt x="173706" y="773967"/>
                </a:lnTo>
                <a:cubicBezTo>
                  <a:pt x="164798" y="773967"/>
                  <a:pt x="157260" y="772768"/>
                  <a:pt x="151093" y="770370"/>
                </a:cubicBezTo>
                <a:cubicBezTo>
                  <a:pt x="144926" y="767971"/>
                  <a:pt x="139787" y="763003"/>
                  <a:pt x="135675" y="755466"/>
                </a:cubicBezTo>
                <a:cubicBezTo>
                  <a:pt x="131564" y="747928"/>
                  <a:pt x="128652" y="737479"/>
                  <a:pt x="126939" y="724117"/>
                </a:cubicBezTo>
                <a:cubicBezTo>
                  <a:pt x="125226" y="710755"/>
                  <a:pt x="124369" y="693453"/>
                  <a:pt x="124369" y="672210"/>
                </a:cubicBezTo>
                <a:cubicBezTo>
                  <a:pt x="124369" y="652339"/>
                  <a:pt x="125226" y="636065"/>
                  <a:pt x="126939" y="623388"/>
                </a:cubicBezTo>
                <a:cubicBezTo>
                  <a:pt x="128652" y="610711"/>
                  <a:pt x="131393" y="600947"/>
                  <a:pt x="135162" y="594094"/>
                </a:cubicBezTo>
                <a:cubicBezTo>
                  <a:pt x="138930" y="587242"/>
                  <a:pt x="143727" y="582445"/>
                  <a:pt x="149551" y="579705"/>
                </a:cubicBezTo>
                <a:cubicBezTo>
                  <a:pt x="155376" y="576964"/>
                  <a:pt x="162399" y="575593"/>
                  <a:pt x="170622" y="575593"/>
                </a:cubicBezTo>
                <a:lnTo>
                  <a:pt x="286769" y="575593"/>
                </a:lnTo>
                <a:cubicBezTo>
                  <a:pt x="326512" y="575593"/>
                  <a:pt x="361801" y="570968"/>
                  <a:pt x="392636" y="561717"/>
                </a:cubicBezTo>
                <a:cubicBezTo>
                  <a:pt x="423472" y="552467"/>
                  <a:pt x="449339" y="539276"/>
                  <a:pt x="470239" y="522145"/>
                </a:cubicBezTo>
                <a:cubicBezTo>
                  <a:pt x="491138" y="505014"/>
                  <a:pt x="507070" y="484286"/>
                  <a:pt x="518033" y="459961"/>
                </a:cubicBezTo>
                <a:cubicBezTo>
                  <a:pt x="528997" y="435635"/>
                  <a:pt x="534479" y="408740"/>
                  <a:pt x="534479" y="379275"/>
                </a:cubicBezTo>
                <a:cubicBezTo>
                  <a:pt x="534479" y="356662"/>
                  <a:pt x="530710" y="335249"/>
                  <a:pt x="523173" y="315035"/>
                </a:cubicBezTo>
                <a:cubicBezTo>
                  <a:pt x="515635" y="294820"/>
                  <a:pt x="504500" y="277347"/>
                  <a:pt x="489768" y="262615"/>
                </a:cubicBezTo>
                <a:cubicBezTo>
                  <a:pt x="475035" y="247882"/>
                  <a:pt x="456020" y="236233"/>
                  <a:pt x="432722" y="227668"/>
                </a:cubicBezTo>
                <a:cubicBezTo>
                  <a:pt x="409425" y="219102"/>
                  <a:pt x="382015" y="214820"/>
                  <a:pt x="350495" y="214820"/>
                </a:cubicBezTo>
                <a:cubicBezTo>
                  <a:pt x="314863" y="214820"/>
                  <a:pt x="281287" y="220130"/>
                  <a:pt x="249766" y="230751"/>
                </a:cubicBezTo>
                <a:cubicBezTo>
                  <a:pt x="218246" y="241372"/>
                  <a:pt x="189980" y="253021"/>
                  <a:pt x="164969" y="265698"/>
                </a:cubicBezTo>
                <a:cubicBezTo>
                  <a:pt x="139958" y="278375"/>
                  <a:pt x="118716" y="290195"/>
                  <a:pt x="101243" y="301159"/>
                </a:cubicBezTo>
                <a:cubicBezTo>
                  <a:pt x="83769" y="312122"/>
                  <a:pt x="70921" y="317604"/>
                  <a:pt x="62699" y="317604"/>
                </a:cubicBezTo>
                <a:cubicBezTo>
                  <a:pt x="57217" y="317604"/>
                  <a:pt x="52420" y="316405"/>
                  <a:pt x="48309" y="314007"/>
                </a:cubicBezTo>
                <a:cubicBezTo>
                  <a:pt x="44197" y="311608"/>
                  <a:pt x="40771" y="306983"/>
                  <a:pt x="38030" y="300131"/>
                </a:cubicBezTo>
                <a:cubicBezTo>
                  <a:pt x="35289" y="293279"/>
                  <a:pt x="33234" y="283343"/>
                  <a:pt x="31863" y="270323"/>
                </a:cubicBezTo>
                <a:cubicBezTo>
                  <a:pt x="30493" y="257304"/>
                  <a:pt x="29808" y="240516"/>
                  <a:pt x="29808" y="219959"/>
                </a:cubicBezTo>
                <a:cubicBezTo>
                  <a:pt x="29808" y="202828"/>
                  <a:pt x="30150" y="188610"/>
                  <a:pt x="30835" y="177303"/>
                </a:cubicBezTo>
                <a:cubicBezTo>
                  <a:pt x="31521" y="165997"/>
                  <a:pt x="32891" y="156575"/>
                  <a:pt x="34947" y="149038"/>
                </a:cubicBezTo>
                <a:cubicBezTo>
                  <a:pt x="37002" y="141500"/>
                  <a:pt x="39572" y="134991"/>
                  <a:pt x="42656" y="129509"/>
                </a:cubicBezTo>
                <a:cubicBezTo>
                  <a:pt x="45739" y="124027"/>
                  <a:pt x="50707" y="118031"/>
                  <a:pt x="57559" y="111521"/>
                </a:cubicBezTo>
                <a:cubicBezTo>
                  <a:pt x="64412" y="105012"/>
                  <a:pt x="78459" y="95247"/>
                  <a:pt x="99701" y="82228"/>
                </a:cubicBezTo>
                <a:cubicBezTo>
                  <a:pt x="120943" y="69209"/>
                  <a:pt x="147667" y="56532"/>
                  <a:pt x="179873" y="44198"/>
                </a:cubicBezTo>
                <a:cubicBezTo>
                  <a:pt x="212079" y="31863"/>
                  <a:pt x="249252" y="21414"/>
                  <a:pt x="291394" y="12848"/>
                </a:cubicBezTo>
                <a:cubicBezTo>
                  <a:pt x="333535" y="4283"/>
                  <a:pt x="379275" y="0"/>
                  <a:pt x="428611" y="0"/>
                </a:cubicBezTo>
                <a:close/>
              </a:path>
            </a:pathLst>
          </a:cu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34290" rIns="205740" bIns="6858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500" b="1" cap="all" dirty="0">
                <a:solidFill>
                  <a:prstClr val="black"/>
                </a:solidFill>
              </a:rPr>
              <a:t>Lorem Ipsum</a:t>
            </a:r>
          </a:p>
          <a:p>
            <a:pPr lvl="0" algn="just"/>
            <a:r>
              <a:rPr lang="en-US" sz="105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C96883E-332F-458E-B014-DA5E09DC9B35}"/>
              </a:ext>
            </a:extLst>
          </p:cNvPr>
          <p:cNvSpPr/>
          <p:nvPr/>
        </p:nvSpPr>
        <p:spPr>
          <a:xfrm>
            <a:off x="5054455" y="4076433"/>
            <a:ext cx="3057999" cy="1550969"/>
          </a:xfrm>
          <a:custGeom>
            <a:avLst/>
            <a:gdLst>
              <a:gd name="connsiteX0" fmla="*/ 566342 w 2646698"/>
              <a:gd name="connsiteY0" fmla="*/ 233320 h 1342364"/>
              <a:gd name="connsiteX1" fmla="*/ 215847 w 2646698"/>
              <a:gd name="connsiteY1" fmla="*/ 844888 h 1342364"/>
              <a:gd name="connsiteX2" fmla="*/ 568397 w 2646698"/>
              <a:gd name="connsiteY2" fmla="*/ 844888 h 1342364"/>
              <a:gd name="connsiteX3" fmla="*/ 568397 w 2646698"/>
              <a:gd name="connsiteY3" fmla="*/ 233320 h 1342364"/>
              <a:gd name="connsiteX4" fmla="*/ 637263 w 2646698"/>
              <a:gd name="connsiteY4" fmla="*/ 0 h 1342364"/>
              <a:gd name="connsiteX5" fmla="*/ 726685 w 2646698"/>
              <a:gd name="connsiteY5" fmla="*/ 2569 h 1342364"/>
              <a:gd name="connsiteX6" fmla="*/ 785786 w 2646698"/>
              <a:gd name="connsiteY6" fmla="*/ 10792 h 1342364"/>
              <a:gd name="connsiteX7" fmla="*/ 818163 w 2646698"/>
              <a:gd name="connsiteY7" fmla="*/ 24668 h 1342364"/>
              <a:gd name="connsiteX8" fmla="*/ 828442 w 2646698"/>
              <a:gd name="connsiteY8" fmla="*/ 44197 h 1342364"/>
              <a:gd name="connsiteX9" fmla="*/ 828442 w 2646698"/>
              <a:gd name="connsiteY9" fmla="*/ 355126 h 1342364"/>
              <a:gd name="connsiteX10" fmla="*/ 2482741 w 2646698"/>
              <a:gd name="connsiteY10" fmla="*/ 355126 h 1342364"/>
              <a:gd name="connsiteX11" fmla="*/ 2646698 w 2646698"/>
              <a:gd name="connsiteY11" fmla="*/ 519083 h 1342364"/>
              <a:gd name="connsiteX12" fmla="*/ 2646698 w 2646698"/>
              <a:gd name="connsiteY12" fmla="*/ 1174893 h 1342364"/>
              <a:gd name="connsiteX13" fmla="*/ 2482741 w 2646698"/>
              <a:gd name="connsiteY13" fmla="*/ 1338850 h 1342364"/>
              <a:gd name="connsiteX14" fmla="*/ 765518 w 2646698"/>
              <a:gd name="connsiteY14" fmla="*/ 1338850 h 1342364"/>
              <a:gd name="connsiteX15" fmla="*/ 760604 w 2646698"/>
              <a:gd name="connsiteY15" fmla="*/ 1339795 h 1342364"/>
              <a:gd name="connsiteX16" fmla="*/ 696878 w 2646698"/>
              <a:gd name="connsiteY16" fmla="*/ 1342364 h 1342364"/>
              <a:gd name="connsiteX17" fmla="*/ 634693 w 2646698"/>
              <a:gd name="connsiteY17" fmla="*/ 1339795 h 1342364"/>
              <a:gd name="connsiteX18" fmla="*/ 594607 w 2646698"/>
              <a:gd name="connsiteY18" fmla="*/ 1332086 h 1342364"/>
              <a:gd name="connsiteX19" fmla="*/ 574050 w 2646698"/>
              <a:gd name="connsiteY19" fmla="*/ 1319238 h 1342364"/>
              <a:gd name="connsiteX20" fmla="*/ 568397 w 2646698"/>
              <a:gd name="connsiteY20" fmla="*/ 1301251 h 1342364"/>
              <a:gd name="connsiteX21" fmla="*/ 568397 w 2646698"/>
              <a:gd name="connsiteY21" fmla="*/ 1060735 h 1342364"/>
              <a:gd name="connsiteX22" fmla="*/ 59615 w 2646698"/>
              <a:gd name="connsiteY22" fmla="*/ 1060735 h 1342364"/>
              <a:gd name="connsiteX23" fmla="*/ 33919 w 2646698"/>
              <a:gd name="connsiteY23" fmla="*/ 1057138 h 1342364"/>
              <a:gd name="connsiteX24" fmla="*/ 14903 w 2646698"/>
              <a:gd name="connsiteY24" fmla="*/ 1040692 h 1342364"/>
              <a:gd name="connsiteX25" fmla="*/ 3597 w 2646698"/>
              <a:gd name="connsiteY25" fmla="*/ 1003690 h 1342364"/>
              <a:gd name="connsiteX26" fmla="*/ 0 w 2646698"/>
              <a:gd name="connsiteY26" fmla="*/ 939449 h 1342364"/>
              <a:gd name="connsiteX27" fmla="*/ 1541 w 2646698"/>
              <a:gd name="connsiteY27" fmla="*/ 882404 h 1342364"/>
              <a:gd name="connsiteX28" fmla="*/ 6681 w 2646698"/>
              <a:gd name="connsiteY28" fmla="*/ 838721 h 1342364"/>
              <a:gd name="connsiteX29" fmla="*/ 16959 w 2646698"/>
              <a:gd name="connsiteY29" fmla="*/ 801718 h 1342364"/>
              <a:gd name="connsiteX30" fmla="*/ 33919 w 2646698"/>
              <a:gd name="connsiteY30" fmla="*/ 764716 h 1342364"/>
              <a:gd name="connsiteX31" fmla="*/ 447112 w 2646698"/>
              <a:gd name="connsiteY31" fmla="*/ 35974 h 1342364"/>
              <a:gd name="connsiteX32" fmla="*/ 464585 w 2646698"/>
              <a:gd name="connsiteY32" fmla="*/ 20043 h 1342364"/>
              <a:gd name="connsiteX33" fmla="*/ 499018 w 2646698"/>
              <a:gd name="connsiteY33" fmla="*/ 8736 h 1342364"/>
              <a:gd name="connsiteX34" fmla="*/ 555035 w 2646698"/>
              <a:gd name="connsiteY34" fmla="*/ 2055 h 1342364"/>
              <a:gd name="connsiteX35" fmla="*/ 637263 w 2646698"/>
              <a:gd name="connsiteY35" fmla="*/ 0 h 134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646698" h="1342364">
                <a:moveTo>
                  <a:pt x="566342" y="233320"/>
                </a:moveTo>
                <a:lnTo>
                  <a:pt x="215847" y="844888"/>
                </a:lnTo>
                <a:lnTo>
                  <a:pt x="568397" y="844888"/>
                </a:lnTo>
                <a:lnTo>
                  <a:pt x="568397" y="233320"/>
                </a:lnTo>
                <a:close/>
                <a:moveTo>
                  <a:pt x="637263" y="0"/>
                </a:moveTo>
                <a:cubicBezTo>
                  <a:pt x="672210" y="0"/>
                  <a:pt x="702017" y="856"/>
                  <a:pt x="726685" y="2569"/>
                </a:cubicBezTo>
                <a:cubicBezTo>
                  <a:pt x="751354" y="4282"/>
                  <a:pt x="771054" y="7023"/>
                  <a:pt x="785786" y="10792"/>
                </a:cubicBezTo>
                <a:cubicBezTo>
                  <a:pt x="800519" y="14561"/>
                  <a:pt x="811311" y="19186"/>
                  <a:pt x="818163" y="24668"/>
                </a:cubicBezTo>
                <a:cubicBezTo>
                  <a:pt x="825016" y="30150"/>
                  <a:pt x="828442" y="36659"/>
                  <a:pt x="828442" y="44197"/>
                </a:cubicBezTo>
                <a:lnTo>
                  <a:pt x="828442" y="355126"/>
                </a:lnTo>
                <a:lnTo>
                  <a:pt x="2482741" y="355126"/>
                </a:lnTo>
                <a:cubicBezTo>
                  <a:pt x="2573292" y="355126"/>
                  <a:pt x="2646698" y="428532"/>
                  <a:pt x="2646698" y="519083"/>
                </a:cubicBezTo>
                <a:lnTo>
                  <a:pt x="2646698" y="1174893"/>
                </a:lnTo>
                <a:cubicBezTo>
                  <a:pt x="2646698" y="1265444"/>
                  <a:pt x="2573292" y="1338850"/>
                  <a:pt x="2482741" y="1338850"/>
                </a:cubicBezTo>
                <a:lnTo>
                  <a:pt x="765518" y="1338850"/>
                </a:lnTo>
                <a:lnTo>
                  <a:pt x="760604" y="1339795"/>
                </a:lnTo>
                <a:cubicBezTo>
                  <a:pt x="744159" y="1341508"/>
                  <a:pt x="722916" y="1342364"/>
                  <a:pt x="696878" y="1342364"/>
                </a:cubicBezTo>
                <a:cubicBezTo>
                  <a:pt x="672210" y="1342364"/>
                  <a:pt x="651481" y="1341508"/>
                  <a:pt x="634693" y="1339795"/>
                </a:cubicBezTo>
                <a:cubicBezTo>
                  <a:pt x="617905" y="1338082"/>
                  <a:pt x="604543" y="1335512"/>
                  <a:pt x="594607" y="1332086"/>
                </a:cubicBezTo>
                <a:cubicBezTo>
                  <a:pt x="584671" y="1328660"/>
                  <a:pt x="577819" y="1324377"/>
                  <a:pt x="574050" y="1319238"/>
                </a:cubicBezTo>
                <a:cubicBezTo>
                  <a:pt x="570282" y="1314099"/>
                  <a:pt x="568397" y="1308103"/>
                  <a:pt x="568397" y="1301251"/>
                </a:cubicBezTo>
                <a:lnTo>
                  <a:pt x="568397" y="1060735"/>
                </a:lnTo>
                <a:lnTo>
                  <a:pt x="59615" y="1060735"/>
                </a:lnTo>
                <a:cubicBezTo>
                  <a:pt x="50021" y="1060735"/>
                  <a:pt x="41456" y="1059536"/>
                  <a:pt x="33919" y="1057138"/>
                </a:cubicBezTo>
                <a:cubicBezTo>
                  <a:pt x="26381" y="1054739"/>
                  <a:pt x="20043" y="1049257"/>
                  <a:pt x="14903" y="1040692"/>
                </a:cubicBezTo>
                <a:cubicBezTo>
                  <a:pt x="9764" y="1032127"/>
                  <a:pt x="5995" y="1019792"/>
                  <a:pt x="3597" y="1003690"/>
                </a:cubicBezTo>
                <a:cubicBezTo>
                  <a:pt x="1199" y="987587"/>
                  <a:pt x="0" y="966173"/>
                  <a:pt x="0" y="939449"/>
                </a:cubicBezTo>
                <a:cubicBezTo>
                  <a:pt x="0" y="917522"/>
                  <a:pt x="514" y="898507"/>
                  <a:pt x="1541" y="882404"/>
                </a:cubicBezTo>
                <a:cubicBezTo>
                  <a:pt x="2569" y="866301"/>
                  <a:pt x="4282" y="851740"/>
                  <a:pt x="6681" y="838721"/>
                </a:cubicBezTo>
                <a:cubicBezTo>
                  <a:pt x="9079" y="825701"/>
                  <a:pt x="12505" y="813367"/>
                  <a:pt x="16959" y="801718"/>
                </a:cubicBezTo>
                <a:cubicBezTo>
                  <a:pt x="21413" y="790069"/>
                  <a:pt x="27066" y="777735"/>
                  <a:pt x="33919" y="764716"/>
                </a:cubicBezTo>
                <a:lnTo>
                  <a:pt x="447112" y="35974"/>
                </a:lnTo>
                <a:cubicBezTo>
                  <a:pt x="450538" y="29807"/>
                  <a:pt x="456362" y="24497"/>
                  <a:pt x="464585" y="20043"/>
                </a:cubicBezTo>
                <a:cubicBezTo>
                  <a:pt x="472808" y="15589"/>
                  <a:pt x="484285" y="11820"/>
                  <a:pt x="499018" y="8736"/>
                </a:cubicBezTo>
                <a:cubicBezTo>
                  <a:pt x="513750" y="5653"/>
                  <a:pt x="532423" y="3426"/>
                  <a:pt x="555035" y="2055"/>
                </a:cubicBezTo>
                <a:cubicBezTo>
                  <a:pt x="577648" y="685"/>
                  <a:pt x="605057" y="0"/>
                  <a:pt x="637263" y="0"/>
                </a:cubicBezTo>
                <a:close/>
              </a:path>
            </a:pathLst>
          </a:custGeom>
          <a:noFill/>
          <a:ln w="1016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34290" rIns="205740" bIns="6858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500" b="1" cap="all" dirty="0">
                <a:solidFill>
                  <a:prstClr val="black"/>
                </a:solidFill>
              </a:rPr>
              <a:t>Lorem Ipsum</a:t>
            </a:r>
          </a:p>
          <a:p>
            <a:pPr lvl="0" algn="just"/>
            <a:r>
              <a:rPr lang="en-US" sz="105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</p:spTree>
    <p:extLst>
      <p:ext uri="{BB962C8B-B14F-4D97-AF65-F5344CB8AC3E}">
        <p14:creationId xmlns:p14="http://schemas.microsoft.com/office/powerpoint/2010/main" val="286223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Numbered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BD04BF5-D990-4C36-925F-ED9EBB999094}"/>
              </a:ext>
            </a:extLst>
          </p:cNvPr>
          <p:cNvSpPr/>
          <p:nvPr/>
        </p:nvSpPr>
        <p:spPr>
          <a:xfrm>
            <a:off x="1031546" y="1857704"/>
            <a:ext cx="3057999" cy="1547409"/>
          </a:xfrm>
          <a:custGeom>
            <a:avLst/>
            <a:gdLst>
              <a:gd name="connsiteX0" fmla="*/ 439917 w 2646698"/>
              <a:gd name="connsiteY0" fmla="*/ 0 h 1339282"/>
              <a:gd name="connsiteX1" fmla="*/ 503130 w 2646698"/>
              <a:gd name="connsiteY1" fmla="*/ 1542 h 1339282"/>
              <a:gd name="connsiteX2" fmla="*/ 539618 w 2646698"/>
              <a:gd name="connsiteY2" fmla="*/ 6681 h 1339282"/>
              <a:gd name="connsiteX3" fmla="*/ 556064 w 2646698"/>
              <a:gd name="connsiteY3" fmla="*/ 16446 h 1339282"/>
              <a:gd name="connsiteX4" fmla="*/ 560175 w 2646698"/>
              <a:gd name="connsiteY4" fmla="*/ 31863 h 1339282"/>
              <a:gd name="connsiteX5" fmla="*/ 560175 w 2646698"/>
              <a:gd name="connsiteY5" fmla="*/ 355558 h 1339282"/>
              <a:gd name="connsiteX6" fmla="*/ 2482741 w 2646698"/>
              <a:gd name="connsiteY6" fmla="*/ 355558 h 1339282"/>
              <a:gd name="connsiteX7" fmla="*/ 2646698 w 2646698"/>
              <a:gd name="connsiteY7" fmla="*/ 519515 h 1339282"/>
              <a:gd name="connsiteX8" fmla="*/ 2646698 w 2646698"/>
              <a:gd name="connsiteY8" fmla="*/ 1175325 h 1339282"/>
              <a:gd name="connsiteX9" fmla="*/ 2482741 w 2646698"/>
              <a:gd name="connsiteY9" fmla="*/ 1339282 h 1339282"/>
              <a:gd name="connsiteX10" fmla="*/ 465561 w 2646698"/>
              <a:gd name="connsiteY10" fmla="*/ 1339282 h 1339282"/>
              <a:gd name="connsiteX11" fmla="*/ 465556 w 2646698"/>
              <a:gd name="connsiteY11" fmla="*/ 1339281 h 1339282"/>
              <a:gd name="connsiteX12" fmla="*/ 43170 w 2646698"/>
              <a:gd name="connsiteY12" fmla="*/ 1339281 h 1339282"/>
              <a:gd name="connsiteX13" fmla="*/ 27752 w 2646698"/>
              <a:gd name="connsiteY13" fmla="*/ 1334142 h 1339282"/>
              <a:gd name="connsiteX14" fmla="*/ 14904 w 2646698"/>
              <a:gd name="connsiteY14" fmla="*/ 1317183 h 1339282"/>
              <a:gd name="connsiteX15" fmla="*/ 6167 w 2646698"/>
              <a:gd name="connsiteY15" fmla="*/ 1285319 h 1339282"/>
              <a:gd name="connsiteX16" fmla="*/ 3084 w 2646698"/>
              <a:gd name="connsiteY16" fmla="*/ 1236497 h 1339282"/>
              <a:gd name="connsiteX17" fmla="*/ 5653 w 2646698"/>
              <a:gd name="connsiteY17" fmla="*/ 1186646 h 1339282"/>
              <a:gd name="connsiteX18" fmla="*/ 13876 w 2646698"/>
              <a:gd name="connsiteY18" fmla="*/ 1154269 h 1339282"/>
              <a:gd name="connsiteX19" fmla="*/ 26724 w 2646698"/>
              <a:gd name="connsiteY19" fmla="*/ 1136282 h 1339282"/>
              <a:gd name="connsiteX20" fmla="*/ 43170 w 2646698"/>
              <a:gd name="connsiteY20" fmla="*/ 1130629 h 1339282"/>
              <a:gd name="connsiteX21" fmla="*/ 290880 w 2646698"/>
              <a:gd name="connsiteY21" fmla="*/ 1130629 h 1339282"/>
              <a:gd name="connsiteX22" fmla="*/ 290880 w 2646698"/>
              <a:gd name="connsiteY22" fmla="*/ 265184 h 1339282"/>
              <a:gd name="connsiteX23" fmla="*/ 77088 w 2646698"/>
              <a:gd name="connsiteY23" fmla="*/ 383386 h 1339282"/>
              <a:gd name="connsiteX24" fmla="*/ 38544 w 2646698"/>
              <a:gd name="connsiteY24" fmla="*/ 397262 h 1339282"/>
              <a:gd name="connsiteX25" fmla="*/ 14904 w 2646698"/>
              <a:gd name="connsiteY25" fmla="*/ 391095 h 1339282"/>
              <a:gd name="connsiteX26" fmla="*/ 3084 w 2646698"/>
              <a:gd name="connsiteY26" fmla="*/ 360774 h 1339282"/>
              <a:gd name="connsiteX27" fmla="*/ 0 w 2646698"/>
              <a:gd name="connsiteY27" fmla="*/ 300131 h 1339282"/>
              <a:gd name="connsiteX28" fmla="*/ 1028 w 2646698"/>
              <a:gd name="connsiteY28" fmla="*/ 259531 h 1339282"/>
              <a:gd name="connsiteX29" fmla="*/ 6167 w 2646698"/>
              <a:gd name="connsiteY29" fmla="*/ 232293 h 1339282"/>
              <a:gd name="connsiteX30" fmla="*/ 17473 w 2646698"/>
              <a:gd name="connsiteY30" fmla="*/ 213792 h 1339282"/>
              <a:gd name="connsiteX31" fmla="*/ 37003 w 2646698"/>
              <a:gd name="connsiteY31" fmla="*/ 198374 h 1339282"/>
              <a:gd name="connsiteX32" fmla="*/ 322743 w 2646698"/>
              <a:gd name="connsiteY32" fmla="*/ 13362 h 1339282"/>
              <a:gd name="connsiteX33" fmla="*/ 335591 w 2646698"/>
              <a:gd name="connsiteY33" fmla="*/ 6681 h 1339282"/>
              <a:gd name="connsiteX34" fmla="*/ 355634 w 2646698"/>
              <a:gd name="connsiteY34" fmla="*/ 2570 h 1339282"/>
              <a:gd name="connsiteX35" fmla="*/ 388011 w 2646698"/>
              <a:gd name="connsiteY35" fmla="*/ 514 h 1339282"/>
              <a:gd name="connsiteX36" fmla="*/ 439917 w 2646698"/>
              <a:gd name="connsiteY36" fmla="*/ 0 h 133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646698" h="1339282">
                <a:moveTo>
                  <a:pt x="439917" y="0"/>
                </a:moveTo>
                <a:cubicBezTo>
                  <a:pt x="465956" y="0"/>
                  <a:pt x="487027" y="514"/>
                  <a:pt x="503130" y="1542"/>
                </a:cubicBezTo>
                <a:cubicBezTo>
                  <a:pt x="519233" y="2570"/>
                  <a:pt x="531396" y="4283"/>
                  <a:pt x="539618" y="6681"/>
                </a:cubicBezTo>
                <a:cubicBezTo>
                  <a:pt x="547841" y="9080"/>
                  <a:pt x="553323" y="12334"/>
                  <a:pt x="556064" y="16446"/>
                </a:cubicBezTo>
                <a:cubicBezTo>
                  <a:pt x="558805" y="20557"/>
                  <a:pt x="560175" y="25696"/>
                  <a:pt x="560175" y="31863"/>
                </a:cubicBezTo>
                <a:lnTo>
                  <a:pt x="560175" y="355558"/>
                </a:lnTo>
                <a:lnTo>
                  <a:pt x="2482741" y="355558"/>
                </a:lnTo>
                <a:cubicBezTo>
                  <a:pt x="2573292" y="355558"/>
                  <a:pt x="2646698" y="428964"/>
                  <a:pt x="2646698" y="519515"/>
                </a:cubicBezTo>
                <a:lnTo>
                  <a:pt x="2646698" y="1175325"/>
                </a:lnTo>
                <a:cubicBezTo>
                  <a:pt x="2646698" y="1265876"/>
                  <a:pt x="2573292" y="1339282"/>
                  <a:pt x="2482741" y="1339282"/>
                </a:cubicBezTo>
                <a:lnTo>
                  <a:pt x="465561" y="1339282"/>
                </a:lnTo>
                <a:lnTo>
                  <a:pt x="465556" y="1339281"/>
                </a:lnTo>
                <a:lnTo>
                  <a:pt x="43170" y="1339281"/>
                </a:lnTo>
                <a:cubicBezTo>
                  <a:pt x="37688" y="1339281"/>
                  <a:pt x="32548" y="1337568"/>
                  <a:pt x="27752" y="1334142"/>
                </a:cubicBezTo>
                <a:cubicBezTo>
                  <a:pt x="22955" y="1330716"/>
                  <a:pt x="18673" y="1325063"/>
                  <a:pt x="14904" y="1317183"/>
                </a:cubicBezTo>
                <a:cubicBezTo>
                  <a:pt x="11135" y="1309302"/>
                  <a:pt x="8223" y="1298681"/>
                  <a:pt x="6167" y="1285319"/>
                </a:cubicBezTo>
                <a:cubicBezTo>
                  <a:pt x="4112" y="1271957"/>
                  <a:pt x="3084" y="1255683"/>
                  <a:pt x="3084" y="1236497"/>
                </a:cubicBezTo>
                <a:cubicBezTo>
                  <a:pt x="3084" y="1216625"/>
                  <a:pt x="3940" y="1200008"/>
                  <a:pt x="5653" y="1186646"/>
                </a:cubicBezTo>
                <a:cubicBezTo>
                  <a:pt x="7366" y="1173284"/>
                  <a:pt x="10107" y="1162492"/>
                  <a:pt x="13876" y="1154269"/>
                </a:cubicBezTo>
                <a:cubicBezTo>
                  <a:pt x="17645" y="1146047"/>
                  <a:pt x="21927" y="1140051"/>
                  <a:pt x="26724" y="1136282"/>
                </a:cubicBezTo>
                <a:cubicBezTo>
                  <a:pt x="31521" y="1132513"/>
                  <a:pt x="37003" y="1130629"/>
                  <a:pt x="43170" y="1130629"/>
                </a:cubicBezTo>
                <a:lnTo>
                  <a:pt x="290880" y="1130629"/>
                </a:lnTo>
                <a:lnTo>
                  <a:pt x="290880" y="265184"/>
                </a:lnTo>
                <a:lnTo>
                  <a:pt x="77088" y="383386"/>
                </a:lnTo>
                <a:cubicBezTo>
                  <a:pt x="61328" y="390924"/>
                  <a:pt x="48480" y="395549"/>
                  <a:pt x="38544" y="397262"/>
                </a:cubicBezTo>
                <a:cubicBezTo>
                  <a:pt x="28608" y="398975"/>
                  <a:pt x="20728" y="396919"/>
                  <a:pt x="14904" y="391095"/>
                </a:cubicBezTo>
                <a:cubicBezTo>
                  <a:pt x="9079" y="385270"/>
                  <a:pt x="5139" y="375163"/>
                  <a:pt x="3084" y="360774"/>
                </a:cubicBezTo>
                <a:cubicBezTo>
                  <a:pt x="1028" y="346384"/>
                  <a:pt x="0" y="326169"/>
                  <a:pt x="0" y="300131"/>
                </a:cubicBezTo>
                <a:cubicBezTo>
                  <a:pt x="0" y="283685"/>
                  <a:pt x="343" y="270152"/>
                  <a:pt x="1028" y="259531"/>
                </a:cubicBezTo>
                <a:cubicBezTo>
                  <a:pt x="1713" y="248910"/>
                  <a:pt x="3426" y="239830"/>
                  <a:pt x="6167" y="232293"/>
                </a:cubicBezTo>
                <a:cubicBezTo>
                  <a:pt x="8908" y="224755"/>
                  <a:pt x="12677" y="218588"/>
                  <a:pt x="17473" y="213792"/>
                </a:cubicBezTo>
                <a:cubicBezTo>
                  <a:pt x="22270" y="208995"/>
                  <a:pt x="28780" y="203856"/>
                  <a:pt x="37003" y="198374"/>
                </a:cubicBezTo>
                <a:lnTo>
                  <a:pt x="322743" y="13362"/>
                </a:lnTo>
                <a:cubicBezTo>
                  <a:pt x="326169" y="10621"/>
                  <a:pt x="330452" y="8394"/>
                  <a:pt x="335591" y="6681"/>
                </a:cubicBezTo>
                <a:cubicBezTo>
                  <a:pt x="340730" y="4968"/>
                  <a:pt x="347411" y="3598"/>
                  <a:pt x="355634" y="2570"/>
                </a:cubicBezTo>
                <a:cubicBezTo>
                  <a:pt x="363857" y="1542"/>
                  <a:pt x="374649" y="857"/>
                  <a:pt x="388011" y="514"/>
                </a:cubicBezTo>
                <a:cubicBezTo>
                  <a:pt x="401373" y="171"/>
                  <a:pt x="418675" y="0"/>
                  <a:pt x="439917" y="0"/>
                </a:cubicBezTo>
                <a:close/>
              </a:path>
            </a:pathLst>
          </a:cu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0" tIns="34290" rIns="205740" bIns="10287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644AA33-CE67-4755-8E77-A533E50EFFAE}"/>
              </a:ext>
            </a:extLst>
          </p:cNvPr>
          <p:cNvSpPr/>
          <p:nvPr/>
        </p:nvSpPr>
        <p:spPr>
          <a:xfrm>
            <a:off x="1031546" y="4076433"/>
            <a:ext cx="3057999" cy="1553054"/>
          </a:xfrm>
          <a:custGeom>
            <a:avLst/>
            <a:gdLst>
              <a:gd name="connsiteX0" fmla="*/ 426556 w 2646698"/>
              <a:gd name="connsiteY0" fmla="*/ 0 h 1353671"/>
              <a:gd name="connsiteX1" fmla="*/ 607970 w 2646698"/>
              <a:gd name="connsiteY1" fmla="*/ 26210 h 1353671"/>
              <a:gd name="connsiteX2" fmla="*/ 736965 w 2646698"/>
              <a:gd name="connsiteY2" fmla="*/ 99187 h 1353671"/>
              <a:gd name="connsiteX3" fmla="*/ 813539 w 2646698"/>
              <a:gd name="connsiteY3" fmla="*/ 210194 h 1353671"/>
              <a:gd name="connsiteX4" fmla="*/ 838721 w 2646698"/>
              <a:gd name="connsiteY4" fmla="*/ 348440 h 1353671"/>
              <a:gd name="connsiteX5" fmla="*/ 836640 w 2646698"/>
              <a:gd name="connsiteY5" fmla="*/ 369947 h 1353671"/>
              <a:gd name="connsiteX6" fmla="*/ 2482741 w 2646698"/>
              <a:gd name="connsiteY6" fmla="*/ 369947 h 1353671"/>
              <a:gd name="connsiteX7" fmla="*/ 2646698 w 2646698"/>
              <a:gd name="connsiteY7" fmla="*/ 533904 h 1353671"/>
              <a:gd name="connsiteX8" fmla="*/ 2646698 w 2646698"/>
              <a:gd name="connsiteY8" fmla="*/ 1189714 h 1353671"/>
              <a:gd name="connsiteX9" fmla="*/ 2482741 w 2646698"/>
              <a:gd name="connsiteY9" fmla="*/ 1353671 h 1353671"/>
              <a:gd name="connsiteX10" fmla="*/ 850028 w 2646698"/>
              <a:gd name="connsiteY10" fmla="*/ 1353671 h 1353671"/>
              <a:gd name="connsiteX11" fmla="*/ 465561 w 2646698"/>
              <a:gd name="connsiteY11" fmla="*/ 1353671 h 1353671"/>
              <a:gd name="connsiteX12" fmla="*/ 85312 w 2646698"/>
              <a:gd name="connsiteY12" fmla="*/ 1353671 h 1353671"/>
              <a:gd name="connsiteX13" fmla="*/ 46253 w 2646698"/>
              <a:gd name="connsiteY13" fmla="*/ 1349560 h 1353671"/>
              <a:gd name="connsiteX14" fmla="*/ 19529 w 2646698"/>
              <a:gd name="connsiteY14" fmla="*/ 1333628 h 1353671"/>
              <a:gd name="connsiteX15" fmla="*/ 4626 w 2646698"/>
              <a:gd name="connsiteY15" fmla="*/ 1299195 h 1353671"/>
              <a:gd name="connsiteX16" fmla="*/ 0 w 2646698"/>
              <a:gd name="connsiteY16" fmla="*/ 1240608 h 1353671"/>
              <a:gd name="connsiteX17" fmla="*/ 3084 w 2646698"/>
              <a:gd name="connsiteY17" fmla="*/ 1182535 h 1353671"/>
              <a:gd name="connsiteX18" fmla="*/ 14390 w 2646698"/>
              <a:gd name="connsiteY18" fmla="*/ 1139366 h 1353671"/>
              <a:gd name="connsiteX19" fmla="*/ 35461 w 2646698"/>
              <a:gd name="connsiteY19" fmla="*/ 1102363 h 1353671"/>
              <a:gd name="connsiteX20" fmla="*/ 68866 w 2646698"/>
              <a:gd name="connsiteY20" fmla="*/ 1062791 h 1353671"/>
              <a:gd name="connsiteX21" fmla="*/ 299103 w 2646698"/>
              <a:gd name="connsiteY21" fmla="*/ 816109 h 1353671"/>
              <a:gd name="connsiteX22" fmla="*/ 410110 w 2646698"/>
              <a:gd name="connsiteY22" fmla="*/ 685059 h 1353671"/>
              <a:gd name="connsiteX23" fmla="*/ 475892 w 2646698"/>
              <a:gd name="connsiteY23" fmla="*/ 577135 h 1353671"/>
              <a:gd name="connsiteX24" fmla="*/ 508269 w 2646698"/>
              <a:gd name="connsiteY24" fmla="*/ 487199 h 1353671"/>
              <a:gd name="connsiteX25" fmla="*/ 517006 w 2646698"/>
              <a:gd name="connsiteY25" fmla="*/ 409082 h 1353671"/>
              <a:gd name="connsiteX26" fmla="*/ 506214 w 2646698"/>
              <a:gd name="connsiteY26" fmla="*/ 344842 h 1353671"/>
              <a:gd name="connsiteX27" fmla="*/ 474351 w 2646698"/>
              <a:gd name="connsiteY27" fmla="*/ 291908 h 1353671"/>
              <a:gd name="connsiteX28" fmla="*/ 421417 w 2646698"/>
              <a:gd name="connsiteY28" fmla="*/ 256447 h 1353671"/>
              <a:gd name="connsiteX29" fmla="*/ 346384 w 2646698"/>
              <a:gd name="connsiteY29" fmla="*/ 243599 h 1353671"/>
              <a:gd name="connsiteX30" fmla="*/ 238974 w 2646698"/>
              <a:gd name="connsiteY30" fmla="*/ 259017 h 1353671"/>
              <a:gd name="connsiteX31" fmla="*/ 156747 w 2646698"/>
              <a:gd name="connsiteY31" fmla="*/ 293450 h 1353671"/>
              <a:gd name="connsiteX32" fmla="*/ 97646 w 2646698"/>
              <a:gd name="connsiteY32" fmla="*/ 328397 h 1353671"/>
              <a:gd name="connsiteX33" fmla="*/ 60643 w 2646698"/>
              <a:gd name="connsiteY33" fmla="*/ 344328 h 1353671"/>
              <a:gd name="connsiteX34" fmla="*/ 44712 w 2646698"/>
              <a:gd name="connsiteY34" fmla="*/ 338161 h 1353671"/>
              <a:gd name="connsiteX35" fmla="*/ 33919 w 2646698"/>
              <a:gd name="connsiteY35" fmla="*/ 317604 h 1353671"/>
              <a:gd name="connsiteX36" fmla="*/ 27238 w 2646698"/>
              <a:gd name="connsiteY36" fmla="*/ 279060 h 1353671"/>
              <a:gd name="connsiteX37" fmla="*/ 24669 w 2646698"/>
              <a:gd name="connsiteY37" fmla="*/ 219959 h 1353671"/>
              <a:gd name="connsiteX38" fmla="*/ 26210 w 2646698"/>
              <a:gd name="connsiteY38" fmla="*/ 180387 h 1353671"/>
              <a:gd name="connsiteX39" fmla="*/ 30836 w 2646698"/>
              <a:gd name="connsiteY39" fmla="*/ 152635 h 1353671"/>
              <a:gd name="connsiteX40" fmla="*/ 39059 w 2646698"/>
              <a:gd name="connsiteY40" fmla="*/ 132078 h 1353671"/>
              <a:gd name="connsiteX41" fmla="*/ 57046 w 2646698"/>
              <a:gd name="connsiteY41" fmla="*/ 111007 h 1353671"/>
              <a:gd name="connsiteX42" fmla="*/ 104327 w 2646698"/>
              <a:gd name="connsiteY42" fmla="*/ 79658 h 1353671"/>
              <a:gd name="connsiteX43" fmla="*/ 189124 w 2646698"/>
              <a:gd name="connsiteY43" fmla="*/ 42656 h 1353671"/>
              <a:gd name="connsiteX44" fmla="*/ 300131 w 2646698"/>
              <a:gd name="connsiteY44" fmla="*/ 12334 h 1353671"/>
              <a:gd name="connsiteX45" fmla="*/ 426556 w 2646698"/>
              <a:gd name="connsiteY45" fmla="*/ 0 h 135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46698" h="1353671">
                <a:moveTo>
                  <a:pt x="426556" y="0"/>
                </a:moveTo>
                <a:cubicBezTo>
                  <a:pt x="495764" y="0"/>
                  <a:pt x="556236" y="8737"/>
                  <a:pt x="607970" y="26210"/>
                </a:cubicBezTo>
                <a:cubicBezTo>
                  <a:pt x="659705" y="43684"/>
                  <a:pt x="702703" y="68009"/>
                  <a:pt x="736965" y="99187"/>
                </a:cubicBezTo>
                <a:cubicBezTo>
                  <a:pt x="771226" y="130365"/>
                  <a:pt x="796751" y="167368"/>
                  <a:pt x="813539" y="210194"/>
                </a:cubicBezTo>
                <a:cubicBezTo>
                  <a:pt x="830327" y="253021"/>
                  <a:pt x="838721" y="299103"/>
                  <a:pt x="838721" y="348440"/>
                </a:cubicBezTo>
                <a:lnTo>
                  <a:pt x="836640" y="369947"/>
                </a:lnTo>
                <a:lnTo>
                  <a:pt x="2482741" y="369947"/>
                </a:lnTo>
                <a:cubicBezTo>
                  <a:pt x="2573292" y="369947"/>
                  <a:pt x="2646698" y="443353"/>
                  <a:pt x="2646698" y="533904"/>
                </a:cubicBezTo>
                <a:lnTo>
                  <a:pt x="2646698" y="1189714"/>
                </a:lnTo>
                <a:cubicBezTo>
                  <a:pt x="2646698" y="1280265"/>
                  <a:pt x="2573292" y="1353671"/>
                  <a:pt x="2482741" y="1353671"/>
                </a:cubicBezTo>
                <a:lnTo>
                  <a:pt x="850028" y="1353671"/>
                </a:lnTo>
                <a:lnTo>
                  <a:pt x="465561" y="1353671"/>
                </a:lnTo>
                <a:lnTo>
                  <a:pt x="85312" y="1353671"/>
                </a:lnTo>
                <a:cubicBezTo>
                  <a:pt x="70236" y="1353671"/>
                  <a:pt x="57217" y="1352301"/>
                  <a:pt x="46253" y="1349560"/>
                </a:cubicBezTo>
                <a:cubicBezTo>
                  <a:pt x="35290" y="1346819"/>
                  <a:pt x="26382" y="1341508"/>
                  <a:pt x="19529" y="1333628"/>
                </a:cubicBezTo>
                <a:cubicBezTo>
                  <a:pt x="12677" y="1325748"/>
                  <a:pt x="7709" y="1314270"/>
                  <a:pt x="4626" y="1299195"/>
                </a:cubicBezTo>
                <a:cubicBezTo>
                  <a:pt x="1542" y="1284120"/>
                  <a:pt x="0" y="1264591"/>
                  <a:pt x="0" y="1240608"/>
                </a:cubicBezTo>
                <a:cubicBezTo>
                  <a:pt x="0" y="1217996"/>
                  <a:pt x="1028" y="1198638"/>
                  <a:pt x="3084" y="1182535"/>
                </a:cubicBezTo>
                <a:cubicBezTo>
                  <a:pt x="5140" y="1166432"/>
                  <a:pt x="8908" y="1152042"/>
                  <a:pt x="14390" y="1139366"/>
                </a:cubicBezTo>
                <a:cubicBezTo>
                  <a:pt x="19872" y="1126689"/>
                  <a:pt x="26896" y="1114355"/>
                  <a:pt x="35461" y="1102363"/>
                </a:cubicBezTo>
                <a:cubicBezTo>
                  <a:pt x="44026" y="1090372"/>
                  <a:pt x="55161" y="1077181"/>
                  <a:pt x="68866" y="1062791"/>
                </a:cubicBezTo>
                <a:lnTo>
                  <a:pt x="299103" y="816109"/>
                </a:lnTo>
                <a:cubicBezTo>
                  <a:pt x="345013" y="768143"/>
                  <a:pt x="382016" y="724459"/>
                  <a:pt x="410110" y="685059"/>
                </a:cubicBezTo>
                <a:cubicBezTo>
                  <a:pt x="438205" y="645658"/>
                  <a:pt x="460132" y="609683"/>
                  <a:pt x="475892" y="577135"/>
                </a:cubicBezTo>
                <a:cubicBezTo>
                  <a:pt x="491653" y="544586"/>
                  <a:pt x="502445" y="514608"/>
                  <a:pt x="508269" y="487199"/>
                </a:cubicBezTo>
                <a:cubicBezTo>
                  <a:pt x="514094" y="459789"/>
                  <a:pt x="517006" y="433751"/>
                  <a:pt x="517006" y="409082"/>
                </a:cubicBezTo>
                <a:cubicBezTo>
                  <a:pt x="517006" y="386470"/>
                  <a:pt x="513409" y="365056"/>
                  <a:pt x="506214" y="344842"/>
                </a:cubicBezTo>
                <a:cubicBezTo>
                  <a:pt x="499019" y="324628"/>
                  <a:pt x="488398" y="306983"/>
                  <a:pt x="474351" y="291908"/>
                </a:cubicBezTo>
                <a:cubicBezTo>
                  <a:pt x="460303" y="276833"/>
                  <a:pt x="442659" y="265013"/>
                  <a:pt x="421417" y="256447"/>
                </a:cubicBezTo>
                <a:cubicBezTo>
                  <a:pt x="400175" y="247882"/>
                  <a:pt x="375164" y="243599"/>
                  <a:pt x="346384" y="243599"/>
                </a:cubicBezTo>
                <a:cubicBezTo>
                  <a:pt x="305955" y="243599"/>
                  <a:pt x="270152" y="248739"/>
                  <a:pt x="238974" y="259017"/>
                </a:cubicBezTo>
                <a:cubicBezTo>
                  <a:pt x="207796" y="269295"/>
                  <a:pt x="180387" y="280773"/>
                  <a:pt x="156747" y="293450"/>
                </a:cubicBezTo>
                <a:cubicBezTo>
                  <a:pt x="133106" y="306126"/>
                  <a:pt x="113406" y="317776"/>
                  <a:pt x="97646" y="328397"/>
                </a:cubicBezTo>
                <a:cubicBezTo>
                  <a:pt x="81885" y="339018"/>
                  <a:pt x="69551" y="344328"/>
                  <a:pt x="60643" y="344328"/>
                </a:cubicBezTo>
                <a:cubicBezTo>
                  <a:pt x="54476" y="344328"/>
                  <a:pt x="49166" y="342272"/>
                  <a:pt x="44712" y="338161"/>
                </a:cubicBezTo>
                <a:cubicBezTo>
                  <a:pt x="40258" y="334050"/>
                  <a:pt x="36660" y="327197"/>
                  <a:pt x="33919" y="317604"/>
                </a:cubicBezTo>
                <a:cubicBezTo>
                  <a:pt x="31178" y="308011"/>
                  <a:pt x="28951" y="295163"/>
                  <a:pt x="27238" y="279060"/>
                </a:cubicBezTo>
                <a:cubicBezTo>
                  <a:pt x="25525" y="262957"/>
                  <a:pt x="24669" y="243257"/>
                  <a:pt x="24669" y="219959"/>
                </a:cubicBezTo>
                <a:cubicBezTo>
                  <a:pt x="24669" y="204199"/>
                  <a:pt x="25183" y="191008"/>
                  <a:pt x="26210" y="180387"/>
                </a:cubicBezTo>
                <a:cubicBezTo>
                  <a:pt x="27238" y="169766"/>
                  <a:pt x="28780" y="160515"/>
                  <a:pt x="30836" y="152635"/>
                </a:cubicBezTo>
                <a:cubicBezTo>
                  <a:pt x="32891" y="144755"/>
                  <a:pt x="35632" y="137903"/>
                  <a:pt x="39059" y="132078"/>
                </a:cubicBezTo>
                <a:cubicBezTo>
                  <a:pt x="42485" y="126254"/>
                  <a:pt x="48480" y="119230"/>
                  <a:pt x="57046" y="111007"/>
                </a:cubicBezTo>
                <a:cubicBezTo>
                  <a:pt x="65611" y="102785"/>
                  <a:pt x="81371" y="92335"/>
                  <a:pt x="104327" y="79658"/>
                </a:cubicBezTo>
                <a:cubicBezTo>
                  <a:pt x="127282" y="66981"/>
                  <a:pt x="155548" y="54647"/>
                  <a:pt x="189124" y="42656"/>
                </a:cubicBezTo>
                <a:cubicBezTo>
                  <a:pt x="222700" y="30664"/>
                  <a:pt x="259702" y="20557"/>
                  <a:pt x="300131" y="12334"/>
                </a:cubicBezTo>
                <a:cubicBezTo>
                  <a:pt x="340560" y="4112"/>
                  <a:pt x="382701" y="0"/>
                  <a:pt x="426556" y="0"/>
                </a:cubicBezTo>
                <a:close/>
              </a:path>
            </a:pathLst>
          </a:custGeom>
          <a:noFill/>
          <a:ln w="1016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0" tIns="34290" rIns="205740" bIns="10287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  <a:p>
            <a:pPr lvl="0"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F8076B8-0F5E-4A9E-8539-05B4A48EF65D}"/>
              </a:ext>
            </a:extLst>
          </p:cNvPr>
          <p:cNvSpPr/>
          <p:nvPr/>
        </p:nvSpPr>
        <p:spPr>
          <a:xfrm>
            <a:off x="5054455" y="1857705"/>
            <a:ext cx="3054437" cy="1553054"/>
          </a:xfrm>
          <a:custGeom>
            <a:avLst/>
            <a:gdLst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462478 w 2643615"/>
              <a:gd name="connsiteY10" fmla="*/ 1377312 h 1377312"/>
              <a:gd name="connsiteX11" fmla="*/ 441894 w 2643615"/>
              <a:gd name="connsiteY11" fmla="*/ 1373157 h 1377312"/>
              <a:gd name="connsiteX12" fmla="*/ 376191 w 2643615"/>
              <a:gd name="connsiteY12" fmla="*/ 1377312 h 1377312"/>
              <a:gd name="connsiteX13" fmla="*/ 248738 w 2643615"/>
              <a:gd name="connsiteY13" fmla="*/ 1367547 h 1377312"/>
              <a:gd name="connsiteX14" fmla="*/ 143384 w 2643615"/>
              <a:gd name="connsiteY14" fmla="*/ 1343393 h 1377312"/>
              <a:gd name="connsiteX15" fmla="*/ 67838 w 2643615"/>
              <a:gd name="connsiteY15" fmla="*/ 1313585 h 1377312"/>
              <a:gd name="connsiteX16" fmla="*/ 28780 w 2643615"/>
              <a:gd name="connsiteY16" fmla="*/ 1289945 h 1377312"/>
              <a:gd name="connsiteX17" fmla="*/ 14904 w 2643615"/>
              <a:gd name="connsiteY17" fmla="*/ 1271444 h 1377312"/>
              <a:gd name="connsiteX18" fmla="*/ 6681 w 2643615"/>
              <a:gd name="connsiteY18" fmla="*/ 1247289 h 1377312"/>
              <a:gd name="connsiteX19" fmla="*/ 1542 w 2643615"/>
              <a:gd name="connsiteY19" fmla="*/ 1212343 h 1377312"/>
              <a:gd name="connsiteX20" fmla="*/ 0 w 2643615"/>
              <a:gd name="connsiteY20" fmla="*/ 1161464 h 1377312"/>
              <a:gd name="connsiteX21" fmla="*/ 8223 w 2643615"/>
              <a:gd name="connsiteY21" fmla="*/ 1093113 h 1377312"/>
              <a:gd name="connsiteX22" fmla="*/ 32891 w 2643615"/>
              <a:gd name="connsiteY22" fmla="*/ 1074098 h 1377312"/>
              <a:gd name="connsiteX23" fmla="*/ 68352 w 2643615"/>
              <a:gd name="connsiteY23" fmla="*/ 1087973 h 1377312"/>
              <a:gd name="connsiteX24" fmla="*/ 132592 w 2643615"/>
              <a:gd name="connsiteY24" fmla="*/ 1117781 h 1377312"/>
              <a:gd name="connsiteX25" fmla="*/ 224070 w 2643615"/>
              <a:gd name="connsiteY25" fmla="*/ 1147588 h 1377312"/>
              <a:gd name="connsiteX26" fmla="*/ 343300 w 2643615"/>
              <a:gd name="connsiteY26" fmla="*/ 1161464 h 1377312"/>
              <a:gd name="connsiteX27" fmla="*/ 443001 w 2643615"/>
              <a:gd name="connsiteY27" fmla="*/ 1148102 h 1377312"/>
              <a:gd name="connsiteX28" fmla="*/ 516492 w 2643615"/>
              <a:gd name="connsiteY28" fmla="*/ 1110586 h 1377312"/>
              <a:gd name="connsiteX29" fmla="*/ 561717 w 2643615"/>
              <a:gd name="connsiteY29" fmla="*/ 1051999 h 1377312"/>
              <a:gd name="connsiteX30" fmla="*/ 576621 w 2643615"/>
              <a:gd name="connsiteY30" fmla="*/ 975425 h 1377312"/>
              <a:gd name="connsiteX31" fmla="*/ 558633 w 2643615"/>
              <a:gd name="connsiteY31" fmla="*/ 892169 h 1377312"/>
              <a:gd name="connsiteX32" fmla="*/ 505185 w 2643615"/>
              <a:gd name="connsiteY32" fmla="*/ 828957 h 1377312"/>
              <a:gd name="connsiteX33" fmla="*/ 415763 w 2643615"/>
              <a:gd name="connsiteY33" fmla="*/ 788357 h 1377312"/>
              <a:gd name="connsiteX34" fmla="*/ 288824 w 2643615"/>
              <a:gd name="connsiteY34" fmla="*/ 773967 h 1377312"/>
              <a:gd name="connsiteX35" fmla="*/ 173706 w 2643615"/>
              <a:gd name="connsiteY35" fmla="*/ 773967 h 1377312"/>
              <a:gd name="connsiteX36" fmla="*/ 151093 w 2643615"/>
              <a:gd name="connsiteY36" fmla="*/ 770370 h 1377312"/>
              <a:gd name="connsiteX37" fmla="*/ 135675 w 2643615"/>
              <a:gd name="connsiteY37" fmla="*/ 755466 h 1377312"/>
              <a:gd name="connsiteX38" fmla="*/ 126939 w 2643615"/>
              <a:gd name="connsiteY38" fmla="*/ 724117 h 1377312"/>
              <a:gd name="connsiteX39" fmla="*/ 124369 w 2643615"/>
              <a:gd name="connsiteY39" fmla="*/ 672210 h 1377312"/>
              <a:gd name="connsiteX40" fmla="*/ 126939 w 2643615"/>
              <a:gd name="connsiteY40" fmla="*/ 623388 h 1377312"/>
              <a:gd name="connsiteX41" fmla="*/ 135162 w 2643615"/>
              <a:gd name="connsiteY41" fmla="*/ 594094 h 1377312"/>
              <a:gd name="connsiteX42" fmla="*/ 149551 w 2643615"/>
              <a:gd name="connsiteY42" fmla="*/ 579705 h 1377312"/>
              <a:gd name="connsiteX43" fmla="*/ 170622 w 2643615"/>
              <a:gd name="connsiteY43" fmla="*/ 575593 h 1377312"/>
              <a:gd name="connsiteX44" fmla="*/ 286769 w 2643615"/>
              <a:gd name="connsiteY44" fmla="*/ 575593 h 1377312"/>
              <a:gd name="connsiteX45" fmla="*/ 392636 w 2643615"/>
              <a:gd name="connsiteY45" fmla="*/ 561717 h 1377312"/>
              <a:gd name="connsiteX46" fmla="*/ 470239 w 2643615"/>
              <a:gd name="connsiteY46" fmla="*/ 522145 h 1377312"/>
              <a:gd name="connsiteX47" fmla="*/ 518033 w 2643615"/>
              <a:gd name="connsiteY47" fmla="*/ 459961 h 1377312"/>
              <a:gd name="connsiteX48" fmla="*/ 534479 w 2643615"/>
              <a:gd name="connsiteY48" fmla="*/ 379275 h 1377312"/>
              <a:gd name="connsiteX49" fmla="*/ 523173 w 2643615"/>
              <a:gd name="connsiteY49" fmla="*/ 315035 h 1377312"/>
              <a:gd name="connsiteX50" fmla="*/ 489768 w 2643615"/>
              <a:gd name="connsiteY50" fmla="*/ 262615 h 1377312"/>
              <a:gd name="connsiteX51" fmla="*/ 432722 w 2643615"/>
              <a:gd name="connsiteY51" fmla="*/ 227668 h 1377312"/>
              <a:gd name="connsiteX52" fmla="*/ 350495 w 2643615"/>
              <a:gd name="connsiteY52" fmla="*/ 214820 h 1377312"/>
              <a:gd name="connsiteX53" fmla="*/ 249766 w 2643615"/>
              <a:gd name="connsiteY53" fmla="*/ 230751 h 1377312"/>
              <a:gd name="connsiteX54" fmla="*/ 164969 w 2643615"/>
              <a:gd name="connsiteY54" fmla="*/ 265698 h 1377312"/>
              <a:gd name="connsiteX55" fmla="*/ 101243 w 2643615"/>
              <a:gd name="connsiteY55" fmla="*/ 301159 h 1377312"/>
              <a:gd name="connsiteX56" fmla="*/ 62699 w 2643615"/>
              <a:gd name="connsiteY56" fmla="*/ 317604 h 1377312"/>
              <a:gd name="connsiteX57" fmla="*/ 48309 w 2643615"/>
              <a:gd name="connsiteY57" fmla="*/ 314007 h 1377312"/>
              <a:gd name="connsiteX58" fmla="*/ 38030 w 2643615"/>
              <a:gd name="connsiteY58" fmla="*/ 300131 h 1377312"/>
              <a:gd name="connsiteX59" fmla="*/ 31863 w 2643615"/>
              <a:gd name="connsiteY59" fmla="*/ 270323 h 1377312"/>
              <a:gd name="connsiteX60" fmla="*/ 29808 w 2643615"/>
              <a:gd name="connsiteY60" fmla="*/ 219959 h 1377312"/>
              <a:gd name="connsiteX61" fmla="*/ 30835 w 2643615"/>
              <a:gd name="connsiteY61" fmla="*/ 177303 h 1377312"/>
              <a:gd name="connsiteX62" fmla="*/ 34947 w 2643615"/>
              <a:gd name="connsiteY62" fmla="*/ 149038 h 1377312"/>
              <a:gd name="connsiteX63" fmla="*/ 42656 w 2643615"/>
              <a:gd name="connsiteY63" fmla="*/ 129509 h 1377312"/>
              <a:gd name="connsiteX64" fmla="*/ 57559 w 2643615"/>
              <a:gd name="connsiteY64" fmla="*/ 111521 h 1377312"/>
              <a:gd name="connsiteX65" fmla="*/ 99701 w 2643615"/>
              <a:gd name="connsiteY65" fmla="*/ 82228 h 1377312"/>
              <a:gd name="connsiteX66" fmla="*/ 179873 w 2643615"/>
              <a:gd name="connsiteY66" fmla="*/ 44198 h 1377312"/>
              <a:gd name="connsiteX67" fmla="*/ 291394 w 2643615"/>
              <a:gd name="connsiteY67" fmla="*/ 12848 h 1377312"/>
              <a:gd name="connsiteX68" fmla="*/ 428611 w 2643615"/>
              <a:gd name="connsiteY68" fmla="*/ 0 h 1377312"/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462478 w 2643615"/>
              <a:gd name="connsiteY10" fmla="*/ 1377312 h 1377312"/>
              <a:gd name="connsiteX11" fmla="*/ 376191 w 2643615"/>
              <a:gd name="connsiteY11" fmla="*/ 1377312 h 1377312"/>
              <a:gd name="connsiteX12" fmla="*/ 248738 w 2643615"/>
              <a:gd name="connsiteY12" fmla="*/ 1367547 h 1377312"/>
              <a:gd name="connsiteX13" fmla="*/ 143384 w 2643615"/>
              <a:gd name="connsiteY13" fmla="*/ 1343393 h 1377312"/>
              <a:gd name="connsiteX14" fmla="*/ 67838 w 2643615"/>
              <a:gd name="connsiteY14" fmla="*/ 1313585 h 1377312"/>
              <a:gd name="connsiteX15" fmla="*/ 28780 w 2643615"/>
              <a:gd name="connsiteY15" fmla="*/ 1289945 h 1377312"/>
              <a:gd name="connsiteX16" fmla="*/ 14904 w 2643615"/>
              <a:gd name="connsiteY16" fmla="*/ 1271444 h 1377312"/>
              <a:gd name="connsiteX17" fmla="*/ 6681 w 2643615"/>
              <a:gd name="connsiteY17" fmla="*/ 1247289 h 1377312"/>
              <a:gd name="connsiteX18" fmla="*/ 1542 w 2643615"/>
              <a:gd name="connsiteY18" fmla="*/ 1212343 h 1377312"/>
              <a:gd name="connsiteX19" fmla="*/ 0 w 2643615"/>
              <a:gd name="connsiteY19" fmla="*/ 1161464 h 1377312"/>
              <a:gd name="connsiteX20" fmla="*/ 8223 w 2643615"/>
              <a:gd name="connsiteY20" fmla="*/ 1093113 h 1377312"/>
              <a:gd name="connsiteX21" fmla="*/ 32891 w 2643615"/>
              <a:gd name="connsiteY21" fmla="*/ 1074098 h 1377312"/>
              <a:gd name="connsiteX22" fmla="*/ 68352 w 2643615"/>
              <a:gd name="connsiteY22" fmla="*/ 1087973 h 1377312"/>
              <a:gd name="connsiteX23" fmla="*/ 132592 w 2643615"/>
              <a:gd name="connsiteY23" fmla="*/ 1117781 h 1377312"/>
              <a:gd name="connsiteX24" fmla="*/ 224070 w 2643615"/>
              <a:gd name="connsiteY24" fmla="*/ 1147588 h 1377312"/>
              <a:gd name="connsiteX25" fmla="*/ 343300 w 2643615"/>
              <a:gd name="connsiteY25" fmla="*/ 1161464 h 1377312"/>
              <a:gd name="connsiteX26" fmla="*/ 443001 w 2643615"/>
              <a:gd name="connsiteY26" fmla="*/ 1148102 h 1377312"/>
              <a:gd name="connsiteX27" fmla="*/ 516492 w 2643615"/>
              <a:gd name="connsiteY27" fmla="*/ 1110586 h 1377312"/>
              <a:gd name="connsiteX28" fmla="*/ 561717 w 2643615"/>
              <a:gd name="connsiteY28" fmla="*/ 1051999 h 1377312"/>
              <a:gd name="connsiteX29" fmla="*/ 576621 w 2643615"/>
              <a:gd name="connsiteY29" fmla="*/ 975425 h 1377312"/>
              <a:gd name="connsiteX30" fmla="*/ 558633 w 2643615"/>
              <a:gd name="connsiteY30" fmla="*/ 892169 h 1377312"/>
              <a:gd name="connsiteX31" fmla="*/ 505185 w 2643615"/>
              <a:gd name="connsiteY31" fmla="*/ 828957 h 1377312"/>
              <a:gd name="connsiteX32" fmla="*/ 415763 w 2643615"/>
              <a:gd name="connsiteY32" fmla="*/ 788357 h 1377312"/>
              <a:gd name="connsiteX33" fmla="*/ 288824 w 2643615"/>
              <a:gd name="connsiteY33" fmla="*/ 773967 h 1377312"/>
              <a:gd name="connsiteX34" fmla="*/ 173706 w 2643615"/>
              <a:gd name="connsiteY34" fmla="*/ 773967 h 1377312"/>
              <a:gd name="connsiteX35" fmla="*/ 151093 w 2643615"/>
              <a:gd name="connsiteY35" fmla="*/ 770370 h 1377312"/>
              <a:gd name="connsiteX36" fmla="*/ 135675 w 2643615"/>
              <a:gd name="connsiteY36" fmla="*/ 755466 h 1377312"/>
              <a:gd name="connsiteX37" fmla="*/ 126939 w 2643615"/>
              <a:gd name="connsiteY37" fmla="*/ 724117 h 1377312"/>
              <a:gd name="connsiteX38" fmla="*/ 124369 w 2643615"/>
              <a:gd name="connsiteY38" fmla="*/ 672210 h 1377312"/>
              <a:gd name="connsiteX39" fmla="*/ 126939 w 2643615"/>
              <a:gd name="connsiteY39" fmla="*/ 623388 h 1377312"/>
              <a:gd name="connsiteX40" fmla="*/ 135162 w 2643615"/>
              <a:gd name="connsiteY40" fmla="*/ 594094 h 1377312"/>
              <a:gd name="connsiteX41" fmla="*/ 149551 w 2643615"/>
              <a:gd name="connsiteY41" fmla="*/ 579705 h 1377312"/>
              <a:gd name="connsiteX42" fmla="*/ 170622 w 2643615"/>
              <a:gd name="connsiteY42" fmla="*/ 575593 h 1377312"/>
              <a:gd name="connsiteX43" fmla="*/ 286769 w 2643615"/>
              <a:gd name="connsiteY43" fmla="*/ 575593 h 1377312"/>
              <a:gd name="connsiteX44" fmla="*/ 392636 w 2643615"/>
              <a:gd name="connsiteY44" fmla="*/ 561717 h 1377312"/>
              <a:gd name="connsiteX45" fmla="*/ 470239 w 2643615"/>
              <a:gd name="connsiteY45" fmla="*/ 522145 h 1377312"/>
              <a:gd name="connsiteX46" fmla="*/ 518033 w 2643615"/>
              <a:gd name="connsiteY46" fmla="*/ 459961 h 1377312"/>
              <a:gd name="connsiteX47" fmla="*/ 534479 w 2643615"/>
              <a:gd name="connsiteY47" fmla="*/ 379275 h 1377312"/>
              <a:gd name="connsiteX48" fmla="*/ 523173 w 2643615"/>
              <a:gd name="connsiteY48" fmla="*/ 315035 h 1377312"/>
              <a:gd name="connsiteX49" fmla="*/ 489768 w 2643615"/>
              <a:gd name="connsiteY49" fmla="*/ 262615 h 1377312"/>
              <a:gd name="connsiteX50" fmla="*/ 432722 w 2643615"/>
              <a:gd name="connsiteY50" fmla="*/ 227668 h 1377312"/>
              <a:gd name="connsiteX51" fmla="*/ 350495 w 2643615"/>
              <a:gd name="connsiteY51" fmla="*/ 214820 h 1377312"/>
              <a:gd name="connsiteX52" fmla="*/ 249766 w 2643615"/>
              <a:gd name="connsiteY52" fmla="*/ 230751 h 1377312"/>
              <a:gd name="connsiteX53" fmla="*/ 164969 w 2643615"/>
              <a:gd name="connsiteY53" fmla="*/ 265698 h 1377312"/>
              <a:gd name="connsiteX54" fmla="*/ 101243 w 2643615"/>
              <a:gd name="connsiteY54" fmla="*/ 301159 h 1377312"/>
              <a:gd name="connsiteX55" fmla="*/ 62699 w 2643615"/>
              <a:gd name="connsiteY55" fmla="*/ 317604 h 1377312"/>
              <a:gd name="connsiteX56" fmla="*/ 48309 w 2643615"/>
              <a:gd name="connsiteY56" fmla="*/ 314007 h 1377312"/>
              <a:gd name="connsiteX57" fmla="*/ 38030 w 2643615"/>
              <a:gd name="connsiteY57" fmla="*/ 300131 h 1377312"/>
              <a:gd name="connsiteX58" fmla="*/ 31863 w 2643615"/>
              <a:gd name="connsiteY58" fmla="*/ 270323 h 1377312"/>
              <a:gd name="connsiteX59" fmla="*/ 29808 w 2643615"/>
              <a:gd name="connsiteY59" fmla="*/ 219959 h 1377312"/>
              <a:gd name="connsiteX60" fmla="*/ 30835 w 2643615"/>
              <a:gd name="connsiteY60" fmla="*/ 177303 h 1377312"/>
              <a:gd name="connsiteX61" fmla="*/ 34947 w 2643615"/>
              <a:gd name="connsiteY61" fmla="*/ 149038 h 1377312"/>
              <a:gd name="connsiteX62" fmla="*/ 42656 w 2643615"/>
              <a:gd name="connsiteY62" fmla="*/ 129509 h 1377312"/>
              <a:gd name="connsiteX63" fmla="*/ 57559 w 2643615"/>
              <a:gd name="connsiteY63" fmla="*/ 111521 h 1377312"/>
              <a:gd name="connsiteX64" fmla="*/ 99701 w 2643615"/>
              <a:gd name="connsiteY64" fmla="*/ 82228 h 1377312"/>
              <a:gd name="connsiteX65" fmla="*/ 179873 w 2643615"/>
              <a:gd name="connsiteY65" fmla="*/ 44198 h 1377312"/>
              <a:gd name="connsiteX66" fmla="*/ 291394 w 2643615"/>
              <a:gd name="connsiteY66" fmla="*/ 12848 h 1377312"/>
              <a:gd name="connsiteX67" fmla="*/ 428611 w 2643615"/>
              <a:gd name="connsiteY67" fmla="*/ 0 h 1377312"/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376191 w 2643615"/>
              <a:gd name="connsiteY10" fmla="*/ 1377312 h 1377312"/>
              <a:gd name="connsiteX11" fmla="*/ 248738 w 2643615"/>
              <a:gd name="connsiteY11" fmla="*/ 1367547 h 1377312"/>
              <a:gd name="connsiteX12" fmla="*/ 143384 w 2643615"/>
              <a:gd name="connsiteY12" fmla="*/ 1343393 h 1377312"/>
              <a:gd name="connsiteX13" fmla="*/ 67838 w 2643615"/>
              <a:gd name="connsiteY13" fmla="*/ 1313585 h 1377312"/>
              <a:gd name="connsiteX14" fmla="*/ 28780 w 2643615"/>
              <a:gd name="connsiteY14" fmla="*/ 1289945 h 1377312"/>
              <a:gd name="connsiteX15" fmla="*/ 14904 w 2643615"/>
              <a:gd name="connsiteY15" fmla="*/ 1271444 h 1377312"/>
              <a:gd name="connsiteX16" fmla="*/ 6681 w 2643615"/>
              <a:gd name="connsiteY16" fmla="*/ 1247289 h 1377312"/>
              <a:gd name="connsiteX17" fmla="*/ 1542 w 2643615"/>
              <a:gd name="connsiteY17" fmla="*/ 1212343 h 1377312"/>
              <a:gd name="connsiteX18" fmla="*/ 0 w 2643615"/>
              <a:gd name="connsiteY18" fmla="*/ 1161464 h 1377312"/>
              <a:gd name="connsiteX19" fmla="*/ 8223 w 2643615"/>
              <a:gd name="connsiteY19" fmla="*/ 1093113 h 1377312"/>
              <a:gd name="connsiteX20" fmla="*/ 32891 w 2643615"/>
              <a:gd name="connsiteY20" fmla="*/ 1074098 h 1377312"/>
              <a:gd name="connsiteX21" fmla="*/ 68352 w 2643615"/>
              <a:gd name="connsiteY21" fmla="*/ 1087973 h 1377312"/>
              <a:gd name="connsiteX22" fmla="*/ 132592 w 2643615"/>
              <a:gd name="connsiteY22" fmla="*/ 1117781 h 1377312"/>
              <a:gd name="connsiteX23" fmla="*/ 224070 w 2643615"/>
              <a:gd name="connsiteY23" fmla="*/ 1147588 h 1377312"/>
              <a:gd name="connsiteX24" fmla="*/ 343300 w 2643615"/>
              <a:gd name="connsiteY24" fmla="*/ 1161464 h 1377312"/>
              <a:gd name="connsiteX25" fmla="*/ 443001 w 2643615"/>
              <a:gd name="connsiteY25" fmla="*/ 1148102 h 1377312"/>
              <a:gd name="connsiteX26" fmla="*/ 516492 w 2643615"/>
              <a:gd name="connsiteY26" fmla="*/ 1110586 h 1377312"/>
              <a:gd name="connsiteX27" fmla="*/ 561717 w 2643615"/>
              <a:gd name="connsiteY27" fmla="*/ 1051999 h 1377312"/>
              <a:gd name="connsiteX28" fmla="*/ 576621 w 2643615"/>
              <a:gd name="connsiteY28" fmla="*/ 975425 h 1377312"/>
              <a:gd name="connsiteX29" fmla="*/ 558633 w 2643615"/>
              <a:gd name="connsiteY29" fmla="*/ 892169 h 1377312"/>
              <a:gd name="connsiteX30" fmla="*/ 505185 w 2643615"/>
              <a:gd name="connsiteY30" fmla="*/ 828957 h 1377312"/>
              <a:gd name="connsiteX31" fmla="*/ 415763 w 2643615"/>
              <a:gd name="connsiteY31" fmla="*/ 788357 h 1377312"/>
              <a:gd name="connsiteX32" fmla="*/ 288824 w 2643615"/>
              <a:gd name="connsiteY32" fmla="*/ 773967 h 1377312"/>
              <a:gd name="connsiteX33" fmla="*/ 173706 w 2643615"/>
              <a:gd name="connsiteY33" fmla="*/ 773967 h 1377312"/>
              <a:gd name="connsiteX34" fmla="*/ 151093 w 2643615"/>
              <a:gd name="connsiteY34" fmla="*/ 770370 h 1377312"/>
              <a:gd name="connsiteX35" fmla="*/ 135675 w 2643615"/>
              <a:gd name="connsiteY35" fmla="*/ 755466 h 1377312"/>
              <a:gd name="connsiteX36" fmla="*/ 126939 w 2643615"/>
              <a:gd name="connsiteY36" fmla="*/ 724117 h 1377312"/>
              <a:gd name="connsiteX37" fmla="*/ 124369 w 2643615"/>
              <a:gd name="connsiteY37" fmla="*/ 672210 h 1377312"/>
              <a:gd name="connsiteX38" fmla="*/ 126939 w 2643615"/>
              <a:gd name="connsiteY38" fmla="*/ 623388 h 1377312"/>
              <a:gd name="connsiteX39" fmla="*/ 135162 w 2643615"/>
              <a:gd name="connsiteY39" fmla="*/ 594094 h 1377312"/>
              <a:gd name="connsiteX40" fmla="*/ 149551 w 2643615"/>
              <a:gd name="connsiteY40" fmla="*/ 579705 h 1377312"/>
              <a:gd name="connsiteX41" fmla="*/ 170622 w 2643615"/>
              <a:gd name="connsiteY41" fmla="*/ 575593 h 1377312"/>
              <a:gd name="connsiteX42" fmla="*/ 286769 w 2643615"/>
              <a:gd name="connsiteY42" fmla="*/ 575593 h 1377312"/>
              <a:gd name="connsiteX43" fmla="*/ 392636 w 2643615"/>
              <a:gd name="connsiteY43" fmla="*/ 561717 h 1377312"/>
              <a:gd name="connsiteX44" fmla="*/ 470239 w 2643615"/>
              <a:gd name="connsiteY44" fmla="*/ 522145 h 1377312"/>
              <a:gd name="connsiteX45" fmla="*/ 518033 w 2643615"/>
              <a:gd name="connsiteY45" fmla="*/ 459961 h 1377312"/>
              <a:gd name="connsiteX46" fmla="*/ 534479 w 2643615"/>
              <a:gd name="connsiteY46" fmla="*/ 379275 h 1377312"/>
              <a:gd name="connsiteX47" fmla="*/ 523173 w 2643615"/>
              <a:gd name="connsiteY47" fmla="*/ 315035 h 1377312"/>
              <a:gd name="connsiteX48" fmla="*/ 489768 w 2643615"/>
              <a:gd name="connsiteY48" fmla="*/ 262615 h 1377312"/>
              <a:gd name="connsiteX49" fmla="*/ 432722 w 2643615"/>
              <a:gd name="connsiteY49" fmla="*/ 227668 h 1377312"/>
              <a:gd name="connsiteX50" fmla="*/ 350495 w 2643615"/>
              <a:gd name="connsiteY50" fmla="*/ 214820 h 1377312"/>
              <a:gd name="connsiteX51" fmla="*/ 249766 w 2643615"/>
              <a:gd name="connsiteY51" fmla="*/ 230751 h 1377312"/>
              <a:gd name="connsiteX52" fmla="*/ 164969 w 2643615"/>
              <a:gd name="connsiteY52" fmla="*/ 265698 h 1377312"/>
              <a:gd name="connsiteX53" fmla="*/ 101243 w 2643615"/>
              <a:gd name="connsiteY53" fmla="*/ 301159 h 1377312"/>
              <a:gd name="connsiteX54" fmla="*/ 62699 w 2643615"/>
              <a:gd name="connsiteY54" fmla="*/ 317604 h 1377312"/>
              <a:gd name="connsiteX55" fmla="*/ 48309 w 2643615"/>
              <a:gd name="connsiteY55" fmla="*/ 314007 h 1377312"/>
              <a:gd name="connsiteX56" fmla="*/ 38030 w 2643615"/>
              <a:gd name="connsiteY56" fmla="*/ 300131 h 1377312"/>
              <a:gd name="connsiteX57" fmla="*/ 31863 w 2643615"/>
              <a:gd name="connsiteY57" fmla="*/ 270323 h 1377312"/>
              <a:gd name="connsiteX58" fmla="*/ 29808 w 2643615"/>
              <a:gd name="connsiteY58" fmla="*/ 219959 h 1377312"/>
              <a:gd name="connsiteX59" fmla="*/ 30835 w 2643615"/>
              <a:gd name="connsiteY59" fmla="*/ 177303 h 1377312"/>
              <a:gd name="connsiteX60" fmla="*/ 34947 w 2643615"/>
              <a:gd name="connsiteY60" fmla="*/ 149038 h 1377312"/>
              <a:gd name="connsiteX61" fmla="*/ 42656 w 2643615"/>
              <a:gd name="connsiteY61" fmla="*/ 129509 h 1377312"/>
              <a:gd name="connsiteX62" fmla="*/ 57559 w 2643615"/>
              <a:gd name="connsiteY62" fmla="*/ 111521 h 1377312"/>
              <a:gd name="connsiteX63" fmla="*/ 99701 w 2643615"/>
              <a:gd name="connsiteY63" fmla="*/ 82228 h 1377312"/>
              <a:gd name="connsiteX64" fmla="*/ 179873 w 2643615"/>
              <a:gd name="connsiteY64" fmla="*/ 44198 h 1377312"/>
              <a:gd name="connsiteX65" fmla="*/ 291394 w 2643615"/>
              <a:gd name="connsiteY65" fmla="*/ 12848 h 1377312"/>
              <a:gd name="connsiteX66" fmla="*/ 428611 w 2643615"/>
              <a:gd name="connsiteY66" fmla="*/ 0 h 137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643615" h="1377312">
                <a:moveTo>
                  <a:pt x="428611" y="0"/>
                </a:moveTo>
                <a:cubicBezTo>
                  <a:pt x="493023" y="0"/>
                  <a:pt x="550068" y="7538"/>
                  <a:pt x="599747" y="22613"/>
                </a:cubicBezTo>
                <a:cubicBezTo>
                  <a:pt x="649426" y="37688"/>
                  <a:pt x="691225" y="59444"/>
                  <a:pt x="725144" y="87881"/>
                </a:cubicBezTo>
                <a:cubicBezTo>
                  <a:pt x="759063" y="116318"/>
                  <a:pt x="784759" y="151265"/>
                  <a:pt x="802232" y="192721"/>
                </a:cubicBezTo>
                <a:cubicBezTo>
                  <a:pt x="819706" y="234178"/>
                  <a:pt x="828442" y="280944"/>
                  <a:pt x="828442" y="333022"/>
                </a:cubicBezTo>
                <a:lnTo>
                  <a:pt x="820184" y="393588"/>
                </a:lnTo>
                <a:lnTo>
                  <a:pt x="2479658" y="393588"/>
                </a:lnTo>
                <a:cubicBezTo>
                  <a:pt x="2570209" y="393588"/>
                  <a:pt x="2643615" y="466994"/>
                  <a:pt x="2643615" y="557545"/>
                </a:cubicBezTo>
                <a:lnTo>
                  <a:pt x="2643615" y="1213355"/>
                </a:lnTo>
                <a:cubicBezTo>
                  <a:pt x="2643615" y="1303906"/>
                  <a:pt x="2570209" y="1377312"/>
                  <a:pt x="2479658" y="1377312"/>
                </a:cubicBezTo>
                <a:lnTo>
                  <a:pt x="376191" y="1377312"/>
                </a:lnTo>
                <a:cubicBezTo>
                  <a:pt x="330966" y="1377312"/>
                  <a:pt x="288482" y="1374057"/>
                  <a:pt x="248738" y="1367547"/>
                </a:cubicBezTo>
                <a:cubicBezTo>
                  <a:pt x="208995" y="1361037"/>
                  <a:pt x="173877" y="1352986"/>
                  <a:pt x="143384" y="1343393"/>
                </a:cubicBezTo>
                <a:cubicBezTo>
                  <a:pt x="112892" y="1333800"/>
                  <a:pt x="87709" y="1323864"/>
                  <a:pt x="67838" y="1313585"/>
                </a:cubicBezTo>
                <a:cubicBezTo>
                  <a:pt x="47966" y="1303307"/>
                  <a:pt x="34947" y="1295427"/>
                  <a:pt x="28780" y="1289945"/>
                </a:cubicBezTo>
                <a:cubicBezTo>
                  <a:pt x="22613" y="1284463"/>
                  <a:pt x="17987" y="1278296"/>
                  <a:pt x="14904" y="1271444"/>
                </a:cubicBezTo>
                <a:cubicBezTo>
                  <a:pt x="11820" y="1264591"/>
                  <a:pt x="9079" y="1256540"/>
                  <a:pt x="6681" y="1247289"/>
                </a:cubicBezTo>
                <a:cubicBezTo>
                  <a:pt x="4283" y="1238039"/>
                  <a:pt x="2570" y="1226390"/>
                  <a:pt x="1542" y="1212343"/>
                </a:cubicBezTo>
                <a:cubicBezTo>
                  <a:pt x="514" y="1198295"/>
                  <a:pt x="0" y="1181336"/>
                  <a:pt x="0" y="1161464"/>
                </a:cubicBezTo>
                <a:cubicBezTo>
                  <a:pt x="0" y="1128573"/>
                  <a:pt x="2741" y="1105789"/>
                  <a:pt x="8223" y="1093113"/>
                </a:cubicBezTo>
                <a:cubicBezTo>
                  <a:pt x="13705" y="1080436"/>
                  <a:pt x="21927" y="1074098"/>
                  <a:pt x="32891" y="1074098"/>
                </a:cubicBezTo>
                <a:cubicBezTo>
                  <a:pt x="39743" y="1074098"/>
                  <a:pt x="51564" y="1078723"/>
                  <a:pt x="68352" y="1087973"/>
                </a:cubicBezTo>
                <a:cubicBezTo>
                  <a:pt x="85140" y="1097224"/>
                  <a:pt x="106553" y="1107160"/>
                  <a:pt x="132592" y="1117781"/>
                </a:cubicBezTo>
                <a:cubicBezTo>
                  <a:pt x="158631" y="1128402"/>
                  <a:pt x="189123" y="1138338"/>
                  <a:pt x="224070" y="1147588"/>
                </a:cubicBezTo>
                <a:cubicBezTo>
                  <a:pt x="259017" y="1156839"/>
                  <a:pt x="298760" y="1161464"/>
                  <a:pt x="343300" y="1161464"/>
                </a:cubicBezTo>
                <a:cubicBezTo>
                  <a:pt x="380988" y="1161464"/>
                  <a:pt x="414221" y="1157010"/>
                  <a:pt x="443001" y="1148102"/>
                </a:cubicBezTo>
                <a:cubicBezTo>
                  <a:pt x="471780" y="1139194"/>
                  <a:pt x="496277" y="1126689"/>
                  <a:pt x="516492" y="1110586"/>
                </a:cubicBezTo>
                <a:cubicBezTo>
                  <a:pt x="536706" y="1094483"/>
                  <a:pt x="551781" y="1074954"/>
                  <a:pt x="561717" y="1051999"/>
                </a:cubicBezTo>
                <a:cubicBezTo>
                  <a:pt x="571653" y="1029044"/>
                  <a:pt x="576621" y="1003519"/>
                  <a:pt x="576621" y="975425"/>
                </a:cubicBezTo>
                <a:cubicBezTo>
                  <a:pt x="576621" y="944589"/>
                  <a:pt x="570625" y="916837"/>
                  <a:pt x="558633" y="892169"/>
                </a:cubicBezTo>
                <a:cubicBezTo>
                  <a:pt x="546642" y="867501"/>
                  <a:pt x="528826" y="846430"/>
                  <a:pt x="505185" y="828957"/>
                </a:cubicBezTo>
                <a:cubicBezTo>
                  <a:pt x="481545" y="811483"/>
                  <a:pt x="451738" y="797950"/>
                  <a:pt x="415763" y="788357"/>
                </a:cubicBezTo>
                <a:cubicBezTo>
                  <a:pt x="379788" y="778764"/>
                  <a:pt x="337476" y="773967"/>
                  <a:pt x="288824" y="773967"/>
                </a:cubicBezTo>
                <a:lnTo>
                  <a:pt x="173706" y="773967"/>
                </a:lnTo>
                <a:cubicBezTo>
                  <a:pt x="164798" y="773967"/>
                  <a:pt x="157260" y="772768"/>
                  <a:pt x="151093" y="770370"/>
                </a:cubicBezTo>
                <a:cubicBezTo>
                  <a:pt x="144926" y="767971"/>
                  <a:pt x="139787" y="763003"/>
                  <a:pt x="135675" y="755466"/>
                </a:cubicBezTo>
                <a:cubicBezTo>
                  <a:pt x="131564" y="747928"/>
                  <a:pt x="128652" y="737479"/>
                  <a:pt x="126939" y="724117"/>
                </a:cubicBezTo>
                <a:cubicBezTo>
                  <a:pt x="125226" y="710755"/>
                  <a:pt x="124369" y="693453"/>
                  <a:pt x="124369" y="672210"/>
                </a:cubicBezTo>
                <a:cubicBezTo>
                  <a:pt x="124369" y="652339"/>
                  <a:pt x="125226" y="636065"/>
                  <a:pt x="126939" y="623388"/>
                </a:cubicBezTo>
                <a:cubicBezTo>
                  <a:pt x="128652" y="610711"/>
                  <a:pt x="131393" y="600947"/>
                  <a:pt x="135162" y="594094"/>
                </a:cubicBezTo>
                <a:cubicBezTo>
                  <a:pt x="138930" y="587242"/>
                  <a:pt x="143727" y="582445"/>
                  <a:pt x="149551" y="579705"/>
                </a:cubicBezTo>
                <a:cubicBezTo>
                  <a:pt x="155376" y="576964"/>
                  <a:pt x="162399" y="575593"/>
                  <a:pt x="170622" y="575593"/>
                </a:cubicBezTo>
                <a:lnTo>
                  <a:pt x="286769" y="575593"/>
                </a:lnTo>
                <a:cubicBezTo>
                  <a:pt x="326512" y="575593"/>
                  <a:pt x="361801" y="570968"/>
                  <a:pt x="392636" y="561717"/>
                </a:cubicBezTo>
                <a:cubicBezTo>
                  <a:pt x="423472" y="552467"/>
                  <a:pt x="449339" y="539276"/>
                  <a:pt x="470239" y="522145"/>
                </a:cubicBezTo>
                <a:cubicBezTo>
                  <a:pt x="491138" y="505014"/>
                  <a:pt x="507070" y="484286"/>
                  <a:pt x="518033" y="459961"/>
                </a:cubicBezTo>
                <a:cubicBezTo>
                  <a:pt x="528997" y="435635"/>
                  <a:pt x="534479" y="408740"/>
                  <a:pt x="534479" y="379275"/>
                </a:cubicBezTo>
                <a:cubicBezTo>
                  <a:pt x="534479" y="356662"/>
                  <a:pt x="530710" y="335249"/>
                  <a:pt x="523173" y="315035"/>
                </a:cubicBezTo>
                <a:cubicBezTo>
                  <a:pt x="515635" y="294820"/>
                  <a:pt x="504500" y="277347"/>
                  <a:pt x="489768" y="262615"/>
                </a:cubicBezTo>
                <a:cubicBezTo>
                  <a:pt x="475035" y="247882"/>
                  <a:pt x="456020" y="236233"/>
                  <a:pt x="432722" y="227668"/>
                </a:cubicBezTo>
                <a:cubicBezTo>
                  <a:pt x="409425" y="219102"/>
                  <a:pt x="382015" y="214820"/>
                  <a:pt x="350495" y="214820"/>
                </a:cubicBezTo>
                <a:cubicBezTo>
                  <a:pt x="314863" y="214820"/>
                  <a:pt x="281287" y="220130"/>
                  <a:pt x="249766" y="230751"/>
                </a:cubicBezTo>
                <a:cubicBezTo>
                  <a:pt x="218246" y="241372"/>
                  <a:pt x="189980" y="253021"/>
                  <a:pt x="164969" y="265698"/>
                </a:cubicBezTo>
                <a:cubicBezTo>
                  <a:pt x="139958" y="278375"/>
                  <a:pt x="118716" y="290195"/>
                  <a:pt x="101243" y="301159"/>
                </a:cubicBezTo>
                <a:cubicBezTo>
                  <a:pt x="83769" y="312122"/>
                  <a:pt x="70921" y="317604"/>
                  <a:pt x="62699" y="317604"/>
                </a:cubicBezTo>
                <a:cubicBezTo>
                  <a:pt x="57217" y="317604"/>
                  <a:pt x="52420" y="316405"/>
                  <a:pt x="48309" y="314007"/>
                </a:cubicBezTo>
                <a:cubicBezTo>
                  <a:pt x="44197" y="311608"/>
                  <a:pt x="40771" y="306983"/>
                  <a:pt x="38030" y="300131"/>
                </a:cubicBezTo>
                <a:cubicBezTo>
                  <a:pt x="35289" y="293279"/>
                  <a:pt x="33234" y="283343"/>
                  <a:pt x="31863" y="270323"/>
                </a:cubicBezTo>
                <a:cubicBezTo>
                  <a:pt x="30493" y="257304"/>
                  <a:pt x="29808" y="240516"/>
                  <a:pt x="29808" y="219959"/>
                </a:cubicBezTo>
                <a:cubicBezTo>
                  <a:pt x="29808" y="202828"/>
                  <a:pt x="30150" y="188610"/>
                  <a:pt x="30835" y="177303"/>
                </a:cubicBezTo>
                <a:cubicBezTo>
                  <a:pt x="31521" y="165997"/>
                  <a:pt x="32891" y="156575"/>
                  <a:pt x="34947" y="149038"/>
                </a:cubicBezTo>
                <a:cubicBezTo>
                  <a:pt x="37002" y="141500"/>
                  <a:pt x="39572" y="134991"/>
                  <a:pt x="42656" y="129509"/>
                </a:cubicBezTo>
                <a:cubicBezTo>
                  <a:pt x="45739" y="124027"/>
                  <a:pt x="50707" y="118031"/>
                  <a:pt x="57559" y="111521"/>
                </a:cubicBezTo>
                <a:cubicBezTo>
                  <a:pt x="64412" y="105012"/>
                  <a:pt x="78459" y="95247"/>
                  <a:pt x="99701" y="82228"/>
                </a:cubicBezTo>
                <a:cubicBezTo>
                  <a:pt x="120943" y="69209"/>
                  <a:pt x="147667" y="56532"/>
                  <a:pt x="179873" y="44198"/>
                </a:cubicBezTo>
                <a:cubicBezTo>
                  <a:pt x="212079" y="31863"/>
                  <a:pt x="249252" y="21414"/>
                  <a:pt x="291394" y="12848"/>
                </a:cubicBezTo>
                <a:cubicBezTo>
                  <a:pt x="333535" y="4283"/>
                  <a:pt x="379275" y="0"/>
                  <a:pt x="428611" y="0"/>
                </a:cubicBezTo>
                <a:close/>
              </a:path>
            </a:pathLst>
          </a:custGeom>
          <a:noFill/>
          <a:ln w="1016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34290" rIns="205740" bIns="6858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  <a:p>
            <a:pPr lvl="0"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C96883E-332F-458E-B014-DA5E09DC9B35}"/>
              </a:ext>
            </a:extLst>
          </p:cNvPr>
          <p:cNvSpPr/>
          <p:nvPr/>
        </p:nvSpPr>
        <p:spPr>
          <a:xfrm>
            <a:off x="5054455" y="4078518"/>
            <a:ext cx="3057999" cy="1550969"/>
          </a:xfrm>
          <a:custGeom>
            <a:avLst/>
            <a:gdLst>
              <a:gd name="connsiteX0" fmla="*/ 566342 w 2646698"/>
              <a:gd name="connsiteY0" fmla="*/ 233320 h 1342364"/>
              <a:gd name="connsiteX1" fmla="*/ 215847 w 2646698"/>
              <a:gd name="connsiteY1" fmla="*/ 844888 h 1342364"/>
              <a:gd name="connsiteX2" fmla="*/ 568397 w 2646698"/>
              <a:gd name="connsiteY2" fmla="*/ 844888 h 1342364"/>
              <a:gd name="connsiteX3" fmla="*/ 568397 w 2646698"/>
              <a:gd name="connsiteY3" fmla="*/ 233320 h 1342364"/>
              <a:gd name="connsiteX4" fmla="*/ 637263 w 2646698"/>
              <a:gd name="connsiteY4" fmla="*/ 0 h 1342364"/>
              <a:gd name="connsiteX5" fmla="*/ 726685 w 2646698"/>
              <a:gd name="connsiteY5" fmla="*/ 2569 h 1342364"/>
              <a:gd name="connsiteX6" fmla="*/ 785786 w 2646698"/>
              <a:gd name="connsiteY6" fmla="*/ 10792 h 1342364"/>
              <a:gd name="connsiteX7" fmla="*/ 818163 w 2646698"/>
              <a:gd name="connsiteY7" fmla="*/ 24668 h 1342364"/>
              <a:gd name="connsiteX8" fmla="*/ 828442 w 2646698"/>
              <a:gd name="connsiteY8" fmla="*/ 44197 h 1342364"/>
              <a:gd name="connsiteX9" fmla="*/ 828442 w 2646698"/>
              <a:gd name="connsiteY9" fmla="*/ 355126 h 1342364"/>
              <a:gd name="connsiteX10" fmla="*/ 2482741 w 2646698"/>
              <a:gd name="connsiteY10" fmla="*/ 355126 h 1342364"/>
              <a:gd name="connsiteX11" fmla="*/ 2646698 w 2646698"/>
              <a:gd name="connsiteY11" fmla="*/ 519083 h 1342364"/>
              <a:gd name="connsiteX12" fmla="*/ 2646698 w 2646698"/>
              <a:gd name="connsiteY12" fmla="*/ 1174893 h 1342364"/>
              <a:gd name="connsiteX13" fmla="*/ 2482741 w 2646698"/>
              <a:gd name="connsiteY13" fmla="*/ 1338850 h 1342364"/>
              <a:gd name="connsiteX14" fmla="*/ 765518 w 2646698"/>
              <a:gd name="connsiteY14" fmla="*/ 1338850 h 1342364"/>
              <a:gd name="connsiteX15" fmla="*/ 760604 w 2646698"/>
              <a:gd name="connsiteY15" fmla="*/ 1339795 h 1342364"/>
              <a:gd name="connsiteX16" fmla="*/ 696878 w 2646698"/>
              <a:gd name="connsiteY16" fmla="*/ 1342364 h 1342364"/>
              <a:gd name="connsiteX17" fmla="*/ 634693 w 2646698"/>
              <a:gd name="connsiteY17" fmla="*/ 1339795 h 1342364"/>
              <a:gd name="connsiteX18" fmla="*/ 594607 w 2646698"/>
              <a:gd name="connsiteY18" fmla="*/ 1332086 h 1342364"/>
              <a:gd name="connsiteX19" fmla="*/ 574050 w 2646698"/>
              <a:gd name="connsiteY19" fmla="*/ 1319238 h 1342364"/>
              <a:gd name="connsiteX20" fmla="*/ 568397 w 2646698"/>
              <a:gd name="connsiteY20" fmla="*/ 1301251 h 1342364"/>
              <a:gd name="connsiteX21" fmla="*/ 568397 w 2646698"/>
              <a:gd name="connsiteY21" fmla="*/ 1060735 h 1342364"/>
              <a:gd name="connsiteX22" fmla="*/ 59615 w 2646698"/>
              <a:gd name="connsiteY22" fmla="*/ 1060735 h 1342364"/>
              <a:gd name="connsiteX23" fmla="*/ 33919 w 2646698"/>
              <a:gd name="connsiteY23" fmla="*/ 1057138 h 1342364"/>
              <a:gd name="connsiteX24" fmla="*/ 14903 w 2646698"/>
              <a:gd name="connsiteY24" fmla="*/ 1040692 h 1342364"/>
              <a:gd name="connsiteX25" fmla="*/ 3597 w 2646698"/>
              <a:gd name="connsiteY25" fmla="*/ 1003690 h 1342364"/>
              <a:gd name="connsiteX26" fmla="*/ 0 w 2646698"/>
              <a:gd name="connsiteY26" fmla="*/ 939449 h 1342364"/>
              <a:gd name="connsiteX27" fmla="*/ 1541 w 2646698"/>
              <a:gd name="connsiteY27" fmla="*/ 882404 h 1342364"/>
              <a:gd name="connsiteX28" fmla="*/ 6681 w 2646698"/>
              <a:gd name="connsiteY28" fmla="*/ 838721 h 1342364"/>
              <a:gd name="connsiteX29" fmla="*/ 16959 w 2646698"/>
              <a:gd name="connsiteY29" fmla="*/ 801718 h 1342364"/>
              <a:gd name="connsiteX30" fmla="*/ 33919 w 2646698"/>
              <a:gd name="connsiteY30" fmla="*/ 764716 h 1342364"/>
              <a:gd name="connsiteX31" fmla="*/ 447112 w 2646698"/>
              <a:gd name="connsiteY31" fmla="*/ 35974 h 1342364"/>
              <a:gd name="connsiteX32" fmla="*/ 464585 w 2646698"/>
              <a:gd name="connsiteY32" fmla="*/ 20043 h 1342364"/>
              <a:gd name="connsiteX33" fmla="*/ 499018 w 2646698"/>
              <a:gd name="connsiteY33" fmla="*/ 8736 h 1342364"/>
              <a:gd name="connsiteX34" fmla="*/ 555035 w 2646698"/>
              <a:gd name="connsiteY34" fmla="*/ 2055 h 1342364"/>
              <a:gd name="connsiteX35" fmla="*/ 637263 w 2646698"/>
              <a:gd name="connsiteY35" fmla="*/ 0 h 134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646698" h="1342364">
                <a:moveTo>
                  <a:pt x="566342" y="233320"/>
                </a:moveTo>
                <a:lnTo>
                  <a:pt x="215847" y="844888"/>
                </a:lnTo>
                <a:lnTo>
                  <a:pt x="568397" y="844888"/>
                </a:lnTo>
                <a:lnTo>
                  <a:pt x="568397" y="233320"/>
                </a:lnTo>
                <a:close/>
                <a:moveTo>
                  <a:pt x="637263" y="0"/>
                </a:moveTo>
                <a:cubicBezTo>
                  <a:pt x="672210" y="0"/>
                  <a:pt x="702017" y="856"/>
                  <a:pt x="726685" y="2569"/>
                </a:cubicBezTo>
                <a:cubicBezTo>
                  <a:pt x="751354" y="4282"/>
                  <a:pt x="771054" y="7023"/>
                  <a:pt x="785786" y="10792"/>
                </a:cubicBezTo>
                <a:cubicBezTo>
                  <a:pt x="800519" y="14561"/>
                  <a:pt x="811311" y="19186"/>
                  <a:pt x="818163" y="24668"/>
                </a:cubicBezTo>
                <a:cubicBezTo>
                  <a:pt x="825016" y="30150"/>
                  <a:pt x="828442" y="36659"/>
                  <a:pt x="828442" y="44197"/>
                </a:cubicBezTo>
                <a:lnTo>
                  <a:pt x="828442" y="355126"/>
                </a:lnTo>
                <a:lnTo>
                  <a:pt x="2482741" y="355126"/>
                </a:lnTo>
                <a:cubicBezTo>
                  <a:pt x="2573292" y="355126"/>
                  <a:pt x="2646698" y="428532"/>
                  <a:pt x="2646698" y="519083"/>
                </a:cubicBezTo>
                <a:lnTo>
                  <a:pt x="2646698" y="1174893"/>
                </a:lnTo>
                <a:cubicBezTo>
                  <a:pt x="2646698" y="1265444"/>
                  <a:pt x="2573292" y="1338850"/>
                  <a:pt x="2482741" y="1338850"/>
                </a:cubicBezTo>
                <a:lnTo>
                  <a:pt x="765518" y="1338850"/>
                </a:lnTo>
                <a:lnTo>
                  <a:pt x="760604" y="1339795"/>
                </a:lnTo>
                <a:cubicBezTo>
                  <a:pt x="744159" y="1341508"/>
                  <a:pt x="722916" y="1342364"/>
                  <a:pt x="696878" y="1342364"/>
                </a:cubicBezTo>
                <a:cubicBezTo>
                  <a:pt x="672210" y="1342364"/>
                  <a:pt x="651481" y="1341508"/>
                  <a:pt x="634693" y="1339795"/>
                </a:cubicBezTo>
                <a:cubicBezTo>
                  <a:pt x="617905" y="1338082"/>
                  <a:pt x="604543" y="1335512"/>
                  <a:pt x="594607" y="1332086"/>
                </a:cubicBezTo>
                <a:cubicBezTo>
                  <a:pt x="584671" y="1328660"/>
                  <a:pt x="577819" y="1324377"/>
                  <a:pt x="574050" y="1319238"/>
                </a:cubicBezTo>
                <a:cubicBezTo>
                  <a:pt x="570282" y="1314099"/>
                  <a:pt x="568397" y="1308103"/>
                  <a:pt x="568397" y="1301251"/>
                </a:cubicBezTo>
                <a:lnTo>
                  <a:pt x="568397" y="1060735"/>
                </a:lnTo>
                <a:lnTo>
                  <a:pt x="59615" y="1060735"/>
                </a:lnTo>
                <a:cubicBezTo>
                  <a:pt x="50021" y="1060735"/>
                  <a:pt x="41456" y="1059536"/>
                  <a:pt x="33919" y="1057138"/>
                </a:cubicBezTo>
                <a:cubicBezTo>
                  <a:pt x="26381" y="1054739"/>
                  <a:pt x="20043" y="1049257"/>
                  <a:pt x="14903" y="1040692"/>
                </a:cubicBezTo>
                <a:cubicBezTo>
                  <a:pt x="9764" y="1032127"/>
                  <a:pt x="5995" y="1019792"/>
                  <a:pt x="3597" y="1003690"/>
                </a:cubicBezTo>
                <a:cubicBezTo>
                  <a:pt x="1199" y="987587"/>
                  <a:pt x="0" y="966173"/>
                  <a:pt x="0" y="939449"/>
                </a:cubicBezTo>
                <a:cubicBezTo>
                  <a:pt x="0" y="917522"/>
                  <a:pt x="514" y="898507"/>
                  <a:pt x="1541" y="882404"/>
                </a:cubicBezTo>
                <a:cubicBezTo>
                  <a:pt x="2569" y="866301"/>
                  <a:pt x="4282" y="851740"/>
                  <a:pt x="6681" y="838721"/>
                </a:cubicBezTo>
                <a:cubicBezTo>
                  <a:pt x="9079" y="825701"/>
                  <a:pt x="12505" y="813367"/>
                  <a:pt x="16959" y="801718"/>
                </a:cubicBezTo>
                <a:cubicBezTo>
                  <a:pt x="21413" y="790069"/>
                  <a:pt x="27066" y="777735"/>
                  <a:pt x="33919" y="764716"/>
                </a:cubicBezTo>
                <a:lnTo>
                  <a:pt x="447112" y="35974"/>
                </a:lnTo>
                <a:cubicBezTo>
                  <a:pt x="450538" y="29807"/>
                  <a:pt x="456362" y="24497"/>
                  <a:pt x="464585" y="20043"/>
                </a:cubicBezTo>
                <a:cubicBezTo>
                  <a:pt x="472808" y="15589"/>
                  <a:pt x="484285" y="11820"/>
                  <a:pt x="499018" y="8736"/>
                </a:cubicBezTo>
                <a:cubicBezTo>
                  <a:pt x="513750" y="5653"/>
                  <a:pt x="532423" y="3426"/>
                  <a:pt x="555035" y="2055"/>
                </a:cubicBezTo>
                <a:cubicBezTo>
                  <a:pt x="577648" y="685"/>
                  <a:pt x="605057" y="0"/>
                  <a:pt x="637263" y="0"/>
                </a:cubicBezTo>
                <a:close/>
              </a:path>
            </a:pathLst>
          </a:cu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960" tIns="34290" rIns="205740" bIns="6858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  <a:p>
            <a:pPr lvl="0"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</p:spTree>
    <p:extLst>
      <p:ext uri="{BB962C8B-B14F-4D97-AF65-F5344CB8AC3E}">
        <p14:creationId xmlns:p14="http://schemas.microsoft.com/office/powerpoint/2010/main" val="375103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10263</TotalTime>
  <Words>289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Numbered List – Slide Template</vt:lpstr>
      <vt:lpstr>Infographic Numbered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Numbered List</dc:title>
  <dc:creator>PresentationGO.com</dc:creator>
  <dc:description>© Copyright PresentationGO.com</dc:description>
  <dcterms:created xsi:type="dcterms:W3CDTF">2014-11-26T05:14:11Z</dcterms:created>
  <dcterms:modified xsi:type="dcterms:W3CDTF">2019-09-06T18:19:07Z</dcterms:modified>
  <cp:category>Text &amp; Tables</cp:category>
</cp:coreProperties>
</file>