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6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52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Octagon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6695611" y="3651457"/>
            <a:ext cx="2194560" cy="736782"/>
            <a:chOff x="8921977" y="1435947"/>
            <a:chExt cx="2926080" cy="98237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6695611" y="4504002"/>
            <a:ext cx="2194560" cy="736782"/>
            <a:chOff x="8921977" y="4042608"/>
            <a:chExt cx="2926080" cy="98237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253830" y="3651457"/>
            <a:ext cx="2194560" cy="736782"/>
            <a:chOff x="332936" y="2596988"/>
            <a:chExt cx="2926080" cy="98237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253830" y="4504002"/>
            <a:ext cx="2194560" cy="736782"/>
            <a:chOff x="332936" y="4621560"/>
            <a:chExt cx="2926080" cy="98237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6695611" y="1946362"/>
            <a:ext cx="2194560" cy="736782"/>
            <a:chOff x="8921977" y="1435947"/>
            <a:chExt cx="2926080" cy="98237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253830" y="2798909"/>
            <a:ext cx="2194560" cy="736782"/>
            <a:chOff x="8921977" y="1435947"/>
            <a:chExt cx="2926080" cy="982377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FD01445-7F8D-410D-8836-BCB694B3EB7D}"/>
              </a:ext>
            </a:extLst>
          </p:cNvPr>
          <p:cNvGrpSpPr/>
          <p:nvPr/>
        </p:nvGrpSpPr>
        <p:grpSpPr>
          <a:xfrm>
            <a:off x="6695611" y="2798909"/>
            <a:ext cx="2194560" cy="736782"/>
            <a:chOff x="8921977" y="1435947"/>
            <a:chExt cx="2926080" cy="982377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1B23458-F931-4D64-983E-BE473245BE4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5EE34B7-95AD-4345-9A6D-84498BC972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192667E0-2A2B-46F7-BAE3-9FB268A27372}"/>
              </a:ext>
            </a:extLst>
          </p:cNvPr>
          <p:cNvSpPr/>
          <p:nvPr/>
        </p:nvSpPr>
        <p:spPr>
          <a:xfrm>
            <a:off x="3520353" y="2558376"/>
            <a:ext cx="2103295" cy="2101188"/>
          </a:xfrm>
          <a:custGeom>
            <a:avLst/>
            <a:gdLst>
              <a:gd name="connsiteX0" fmla="*/ 922177 w 2771406"/>
              <a:gd name="connsiteY0" fmla="*/ 163969 h 2996476"/>
              <a:gd name="connsiteX1" fmla="*/ 922246 w 2771406"/>
              <a:gd name="connsiteY1" fmla="*/ 163969 h 2996476"/>
              <a:gd name="connsiteX2" fmla="*/ 545350 w 2771406"/>
              <a:gd name="connsiteY2" fmla="*/ 285084 h 2996476"/>
              <a:gd name="connsiteX3" fmla="*/ 545380 w 2771406"/>
              <a:gd name="connsiteY3" fmla="*/ 285059 h 2996476"/>
              <a:gd name="connsiteX4" fmla="*/ 1684849 w 2771406"/>
              <a:gd name="connsiteY4" fmla="*/ 0 h 2996476"/>
              <a:gd name="connsiteX5" fmla="*/ 1688338 w 2771406"/>
              <a:gd name="connsiteY5" fmla="*/ 196 h 2996476"/>
              <a:gd name="connsiteX6" fmla="*/ 2007956 w 2771406"/>
              <a:gd name="connsiteY6" fmla="*/ 163969 h 2996476"/>
              <a:gd name="connsiteX7" fmla="*/ 2771080 w 2771406"/>
              <a:gd name="connsiteY7" fmla="*/ 927108 h 2996476"/>
              <a:gd name="connsiteX8" fmla="*/ 2541467 w 2771406"/>
              <a:gd name="connsiteY8" fmla="*/ 212563 h 2996476"/>
              <a:gd name="connsiteX9" fmla="*/ 2542433 w 2771406"/>
              <a:gd name="connsiteY9" fmla="*/ 213840 h 2996476"/>
              <a:gd name="connsiteX10" fmla="*/ 2771406 w 2771406"/>
              <a:gd name="connsiteY10" fmla="*/ 926337 h 2996476"/>
              <a:gd name="connsiteX11" fmla="*/ 2771406 w 2771406"/>
              <a:gd name="connsiteY11" fmla="*/ 2005145 h 2996476"/>
              <a:gd name="connsiteX12" fmla="*/ 2768752 w 2771406"/>
              <a:gd name="connsiteY12" fmla="*/ 2010323 h 2996476"/>
              <a:gd name="connsiteX13" fmla="*/ 2006168 w 2771406"/>
              <a:gd name="connsiteY13" fmla="*/ 2772895 h 2996476"/>
              <a:gd name="connsiteX14" fmla="*/ 2004871 w 2771406"/>
              <a:gd name="connsiteY14" fmla="*/ 2773314 h 2996476"/>
              <a:gd name="connsiteX15" fmla="*/ 922197 w 2771406"/>
              <a:gd name="connsiteY15" fmla="*/ 2773314 h 2996476"/>
              <a:gd name="connsiteX16" fmla="*/ 1357690 w 2771406"/>
              <a:gd name="connsiteY16" fmla="*/ 2996462 h 2996476"/>
              <a:gd name="connsiteX17" fmla="*/ 1354986 w 2771406"/>
              <a:gd name="connsiteY17" fmla="*/ 2996476 h 2996476"/>
              <a:gd name="connsiteX18" fmla="*/ 919475 w 2771406"/>
              <a:gd name="connsiteY18" fmla="*/ 2773318 h 2996476"/>
              <a:gd name="connsiteX19" fmla="*/ 160897 w 2771406"/>
              <a:gd name="connsiteY19" fmla="*/ 2014725 h 2996476"/>
              <a:gd name="connsiteX20" fmla="*/ 159444 w 2771406"/>
              <a:gd name="connsiteY20" fmla="*/ 2010203 h 2996476"/>
              <a:gd name="connsiteX21" fmla="*/ 159444 w 2771406"/>
              <a:gd name="connsiteY21" fmla="*/ 927531 h 2996476"/>
              <a:gd name="connsiteX22" fmla="*/ 9 w 2771406"/>
              <a:gd name="connsiteY22" fmla="*/ 1237988 h 2996476"/>
              <a:gd name="connsiteX23" fmla="*/ 0 w 2771406"/>
              <a:gd name="connsiteY23" fmla="*/ 1237431 h 2996476"/>
              <a:gd name="connsiteX24" fmla="*/ 159441 w 2771406"/>
              <a:gd name="connsiteY24" fmla="*/ 926965 h 2996476"/>
              <a:gd name="connsiteX25" fmla="*/ 922473 w 2771406"/>
              <a:gd name="connsiteY25" fmla="*/ 163969 h 2996476"/>
              <a:gd name="connsiteX26" fmla="*/ 2004850 w 2771406"/>
              <a:gd name="connsiteY26" fmla="*/ 163969 h 2996476"/>
              <a:gd name="connsiteX0" fmla="*/ 922168 w 2771397"/>
              <a:gd name="connsiteY0" fmla="*/ 163969 h 2996476"/>
              <a:gd name="connsiteX1" fmla="*/ 922237 w 2771397"/>
              <a:gd name="connsiteY1" fmla="*/ 163969 h 2996476"/>
              <a:gd name="connsiteX2" fmla="*/ 545341 w 2771397"/>
              <a:gd name="connsiteY2" fmla="*/ 285084 h 2996476"/>
              <a:gd name="connsiteX3" fmla="*/ 545371 w 2771397"/>
              <a:gd name="connsiteY3" fmla="*/ 285059 h 2996476"/>
              <a:gd name="connsiteX4" fmla="*/ 922168 w 2771397"/>
              <a:gd name="connsiteY4" fmla="*/ 163969 h 2996476"/>
              <a:gd name="connsiteX5" fmla="*/ 1684840 w 2771397"/>
              <a:gd name="connsiteY5" fmla="*/ 0 h 2996476"/>
              <a:gd name="connsiteX6" fmla="*/ 1688329 w 2771397"/>
              <a:gd name="connsiteY6" fmla="*/ 196 h 2996476"/>
              <a:gd name="connsiteX7" fmla="*/ 2007947 w 2771397"/>
              <a:gd name="connsiteY7" fmla="*/ 163969 h 2996476"/>
              <a:gd name="connsiteX8" fmla="*/ 2771071 w 2771397"/>
              <a:gd name="connsiteY8" fmla="*/ 927108 h 2996476"/>
              <a:gd name="connsiteX9" fmla="*/ 2541458 w 2771397"/>
              <a:gd name="connsiteY9" fmla="*/ 212563 h 2996476"/>
              <a:gd name="connsiteX10" fmla="*/ 2542424 w 2771397"/>
              <a:gd name="connsiteY10" fmla="*/ 213840 h 2996476"/>
              <a:gd name="connsiteX11" fmla="*/ 2771397 w 2771397"/>
              <a:gd name="connsiteY11" fmla="*/ 926337 h 2996476"/>
              <a:gd name="connsiteX12" fmla="*/ 2771397 w 2771397"/>
              <a:gd name="connsiteY12" fmla="*/ 2005145 h 2996476"/>
              <a:gd name="connsiteX13" fmla="*/ 2768743 w 2771397"/>
              <a:gd name="connsiteY13" fmla="*/ 2010323 h 2996476"/>
              <a:gd name="connsiteX14" fmla="*/ 2006159 w 2771397"/>
              <a:gd name="connsiteY14" fmla="*/ 2772895 h 2996476"/>
              <a:gd name="connsiteX15" fmla="*/ 2004862 w 2771397"/>
              <a:gd name="connsiteY15" fmla="*/ 2773314 h 2996476"/>
              <a:gd name="connsiteX16" fmla="*/ 922188 w 2771397"/>
              <a:gd name="connsiteY16" fmla="*/ 2773314 h 2996476"/>
              <a:gd name="connsiteX17" fmla="*/ 1357681 w 2771397"/>
              <a:gd name="connsiteY17" fmla="*/ 2996462 h 2996476"/>
              <a:gd name="connsiteX18" fmla="*/ 1354977 w 2771397"/>
              <a:gd name="connsiteY18" fmla="*/ 2996476 h 2996476"/>
              <a:gd name="connsiteX19" fmla="*/ 919466 w 2771397"/>
              <a:gd name="connsiteY19" fmla="*/ 2773318 h 2996476"/>
              <a:gd name="connsiteX20" fmla="*/ 160888 w 2771397"/>
              <a:gd name="connsiteY20" fmla="*/ 2014725 h 2996476"/>
              <a:gd name="connsiteX21" fmla="*/ 159435 w 2771397"/>
              <a:gd name="connsiteY21" fmla="*/ 2010203 h 2996476"/>
              <a:gd name="connsiteX22" fmla="*/ 159435 w 2771397"/>
              <a:gd name="connsiteY22" fmla="*/ 927531 h 2996476"/>
              <a:gd name="connsiteX23" fmla="*/ 0 w 2771397"/>
              <a:gd name="connsiteY23" fmla="*/ 1237988 h 2996476"/>
              <a:gd name="connsiteX24" fmla="*/ 159432 w 2771397"/>
              <a:gd name="connsiteY24" fmla="*/ 926965 h 2996476"/>
              <a:gd name="connsiteX25" fmla="*/ 922464 w 2771397"/>
              <a:gd name="connsiteY25" fmla="*/ 163969 h 2996476"/>
              <a:gd name="connsiteX26" fmla="*/ 2004841 w 2771397"/>
              <a:gd name="connsiteY26" fmla="*/ 163969 h 2996476"/>
              <a:gd name="connsiteX27" fmla="*/ 1684840 w 2771397"/>
              <a:gd name="connsiteY27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385909 w 2611965"/>
              <a:gd name="connsiteY2" fmla="*/ 285084 h 2996476"/>
              <a:gd name="connsiteX3" fmla="*/ 385939 w 2611965"/>
              <a:gd name="connsiteY3" fmla="*/ 285059 h 2996476"/>
              <a:gd name="connsiteX4" fmla="*/ 762736 w 2611965"/>
              <a:gd name="connsiteY4" fmla="*/ 163969 h 2996476"/>
              <a:gd name="connsiteX5" fmla="*/ 1525408 w 2611965"/>
              <a:gd name="connsiteY5" fmla="*/ 0 h 2996476"/>
              <a:gd name="connsiteX6" fmla="*/ 1528897 w 2611965"/>
              <a:gd name="connsiteY6" fmla="*/ 196 h 2996476"/>
              <a:gd name="connsiteX7" fmla="*/ 1848515 w 2611965"/>
              <a:gd name="connsiteY7" fmla="*/ 163969 h 2996476"/>
              <a:gd name="connsiteX8" fmla="*/ 2611639 w 2611965"/>
              <a:gd name="connsiteY8" fmla="*/ 927108 h 2996476"/>
              <a:gd name="connsiteX9" fmla="*/ 2382026 w 2611965"/>
              <a:gd name="connsiteY9" fmla="*/ 212563 h 2996476"/>
              <a:gd name="connsiteX10" fmla="*/ 2382992 w 2611965"/>
              <a:gd name="connsiteY10" fmla="*/ 213840 h 2996476"/>
              <a:gd name="connsiteX11" fmla="*/ 2611965 w 2611965"/>
              <a:gd name="connsiteY11" fmla="*/ 926337 h 2996476"/>
              <a:gd name="connsiteX12" fmla="*/ 2611965 w 2611965"/>
              <a:gd name="connsiteY12" fmla="*/ 2005145 h 2996476"/>
              <a:gd name="connsiteX13" fmla="*/ 2609311 w 2611965"/>
              <a:gd name="connsiteY13" fmla="*/ 2010323 h 2996476"/>
              <a:gd name="connsiteX14" fmla="*/ 1846727 w 2611965"/>
              <a:gd name="connsiteY14" fmla="*/ 2772895 h 2996476"/>
              <a:gd name="connsiteX15" fmla="*/ 1845430 w 2611965"/>
              <a:gd name="connsiteY15" fmla="*/ 2773314 h 2996476"/>
              <a:gd name="connsiteX16" fmla="*/ 762756 w 2611965"/>
              <a:gd name="connsiteY16" fmla="*/ 2773314 h 2996476"/>
              <a:gd name="connsiteX17" fmla="*/ 1198249 w 2611965"/>
              <a:gd name="connsiteY17" fmla="*/ 2996462 h 2996476"/>
              <a:gd name="connsiteX18" fmla="*/ 1195545 w 2611965"/>
              <a:gd name="connsiteY18" fmla="*/ 2996476 h 2996476"/>
              <a:gd name="connsiteX19" fmla="*/ 760034 w 2611965"/>
              <a:gd name="connsiteY19" fmla="*/ 2773318 h 2996476"/>
              <a:gd name="connsiteX20" fmla="*/ 1456 w 2611965"/>
              <a:gd name="connsiteY20" fmla="*/ 2014725 h 2996476"/>
              <a:gd name="connsiteX21" fmla="*/ 3 w 2611965"/>
              <a:gd name="connsiteY21" fmla="*/ 2010203 h 2996476"/>
              <a:gd name="connsiteX22" fmla="*/ 3 w 2611965"/>
              <a:gd name="connsiteY22" fmla="*/ 927531 h 2996476"/>
              <a:gd name="connsiteX23" fmla="*/ 0 w 2611965"/>
              <a:gd name="connsiteY23" fmla="*/ 926965 h 2996476"/>
              <a:gd name="connsiteX24" fmla="*/ 763032 w 2611965"/>
              <a:gd name="connsiteY24" fmla="*/ 163969 h 2996476"/>
              <a:gd name="connsiteX25" fmla="*/ 1845409 w 2611965"/>
              <a:gd name="connsiteY25" fmla="*/ 163969 h 2996476"/>
              <a:gd name="connsiteX26" fmla="*/ 1525408 w 2611965"/>
              <a:gd name="connsiteY26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385909 w 2611965"/>
              <a:gd name="connsiteY2" fmla="*/ 285084 h 2996476"/>
              <a:gd name="connsiteX3" fmla="*/ 762736 w 2611965"/>
              <a:gd name="connsiteY3" fmla="*/ 163969 h 2996476"/>
              <a:gd name="connsiteX4" fmla="*/ 1525408 w 2611965"/>
              <a:gd name="connsiteY4" fmla="*/ 0 h 2996476"/>
              <a:gd name="connsiteX5" fmla="*/ 1528897 w 2611965"/>
              <a:gd name="connsiteY5" fmla="*/ 196 h 2996476"/>
              <a:gd name="connsiteX6" fmla="*/ 1848515 w 2611965"/>
              <a:gd name="connsiteY6" fmla="*/ 163969 h 2996476"/>
              <a:gd name="connsiteX7" fmla="*/ 2611639 w 2611965"/>
              <a:gd name="connsiteY7" fmla="*/ 927108 h 2996476"/>
              <a:gd name="connsiteX8" fmla="*/ 2382026 w 2611965"/>
              <a:gd name="connsiteY8" fmla="*/ 212563 h 2996476"/>
              <a:gd name="connsiteX9" fmla="*/ 2382992 w 2611965"/>
              <a:gd name="connsiteY9" fmla="*/ 213840 h 2996476"/>
              <a:gd name="connsiteX10" fmla="*/ 2611965 w 2611965"/>
              <a:gd name="connsiteY10" fmla="*/ 926337 h 2996476"/>
              <a:gd name="connsiteX11" fmla="*/ 2611965 w 2611965"/>
              <a:gd name="connsiteY11" fmla="*/ 2005145 h 2996476"/>
              <a:gd name="connsiteX12" fmla="*/ 2609311 w 2611965"/>
              <a:gd name="connsiteY12" fmla="*/ 2010323 h 2996476"/>
              <a:gd name="connsiteX13" fmla="*/ 1846727 w 2611965"/>
              <a:gd name="connsiteY13" fmla="*/ 2772895 h 2996476"/>
              <a:gd name="connsiteX14" fmla="*/ 1845430 w 2611965"/>
              <a:gd name="connsiteY14" fmla="*/ 2773314 h 2996476"/>
              <a:gd name="connsiteX15" fmla="*/ 762756 w 2611965"/>
              <a:gd name="connsiteY15" fmla="*/ 2773314 h 2996476"/>
              <a:gd name="connsiteX16" fmla="*/ 1198249 w 2611965"/>
              <a:gd name="connsiteY16" fmla="*/ 2996462 h 2996476"/>
              <a:gd name="connsiteX17" fmla="*/ 1195545 w 2611965"/>
              <a:gd name="connsiteY17" fmla="*/ 2996476 h 2996476"/>
              <a:gd name="connsiteX18" fmla="*/ 760034 w 2611965"/>
              <a:gd name="connsiteY18" fmla="*/ 2773318 h 2996476"/>
              <a:gd name="connsiteX19" fmla="*/ 1456 w 2611965"/>
              <a:gd name="connsiteY19" fmla="*/ 2014725 h 2996476"/>
              <a:gd name="connsiteX20" fmla="*/ 3 w 2611965"/>
              <a:gd name="connsiteY20" fmla="*/ 2010203 h 2996476"/>
              <a:gd name="connsiteX21" fmla="*/ 3 w 2611965"/>
              <a:gd name="connsiteY21" fmla="*/ 927531 h 2996476"/>
              <a:gd name="connsiteX22" fmla="*/ 0 w 2611965"/>
              <a:gd name="connsiteY22" fmla="*/ 926965 h 2996476"/>
              <a:gd name="connsiteX23" fmla="*/ 763032 w 2611965"/>
              <a:gd name="connsiteY23" fmla="*/ 163969 h 2996476"/>
              <a:gd name="connsiteX24" fmla="*/ 1845409 w 2611965"/>
              <a:gd name="connsiteY24" fmla="*/ 163969 h 2996476"/>
              <a:gd name="connsiteX25" fmla="*/ 1525408 w 2611965"/>
              <a:gd name="connsiteY25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762736 w 2611965"/>
              <a:gd name="connsiteY2" fmla="*/ 163969 h 2996476"/>
              <a:gd name="connsiteX3" fmla="*/ 1525408 w 2611965"/>
              <a:gd name="connsiteY3" fmla="*/ 0 h 2996476"/>
              <a:gd name="connsiteX4" fmla="*/ 1528897 w 2611965"/>
              <a:gd name="connsiteY4" fmla="*/ 196 h 2996476"/>
              <a:gd name="connsiteX5" fmla="*/ 1848515 w 2611965"/>
              <a:gd name="connsiteY5" fmla="*/ 163969 h 2996476"/>
              <a:gd name="connsiteX6" fmla="*/ 2611639 w 2611965"/>
              <a:gd name="connsiteY6" fmla="*/ 927108 h 2996476"/>
              <a:gd name="connsiteX7" fmla="*/ 2382026 w 2611965"/>
              <a:gd name="connsiteY7" fmla="*/ 212563 h 2996476"/>
              <a:gd name="connsiteX8" fmla="*/ 2382992 w 2611965"/>
              <a:gd name="connsiteY8" fmla="*/ 213840 h 2996476"/>
              <a:gd name="connsiteX9" fmla="*/ 2611965 w 2611965"/>
              <a:gd name="connsiteY9" fmla="*/ 926337 h 2996476"/>
              <a:gd name="connsiteX10" fmla="*/ 2611965 w 2611965"/>
              <a:gd name="connsiteY10" fmla="*/ 2005145 h 2996476"/>
              <a:gd name="connsiteX11" fmla="*/ 2609311 w 2611965"/>
              <a:gd name="connsiteY11" fmla="*/ 2010323 h 2996476"/>
              <a:gd name="connsiteX12" fmla="*/ 1846727 w 2611965"/>
              <a:gd name="connsiteY12" fmla="*/ 2772895 h 2996476"/>
              <a:gd name="connsiteX13" fmla="*/ 1845430 w 2611965"/>
              <a:gd name="connsiteY13" fmla="*/ 2773314 h 2996476"/>
              <a:gd name="connsiteX14" fmla="*/ 762756 w 2611965"/>
              <a:gd name="connsiteY14" fmla="*/ 2773314 h 2996476"/>
              <a:gd name="connsiteX15" fmla="*/ 1198249 w 2611965"/>
              <a:gd name="connsiteY15" fmla="*/ 2996462 h 2996476"/>
              <a:gd name="connsiteX16" fmla="*/ 1195545 w 2611965"/>
              <a:gd name="connsiteY16" fmla="*/ 2996476 h 2996476"/>
              <a:gd name="connsiteX17" fmla="*/ 760034 w 2611965"/>
              <a:gd name="connsiteY17" fmla="*/ 2773318 h 2996476"/>
              <a:gd name="connsiteX18" fmla="*/ 1456 w 2611965"/>
              <a:gd name="connsiteY18" fmla="*/ 2014725 h 2996476"/>
              <a:gd name="connsiteX19" fmla="*/ 3 w 2611965"/>
              <a:gd name="connsiteY19" fmla="*/ 2010203 h 2996476"/>
              <a:gd name="connsiteX20" fmla="*/ 3 w 2611965"/>
              <a:gd name="connsiteY20" fmla="*/ 927531 h 2996476"/>
              <a:gd name="connsiteX21" fmla="*/ 0 w 2611965"/>
              <a:gd name="connsiteY21" fmla="*/ 926965 h 2996476"/>
              <a:gd name="connsiteX22" fmla="*/ 763032 w 2611965"/>
              <a:gd name="connsiteY22" fmla="*/ 163969 h 2996476"/>
              <a:gd name="connsiteX23" fmla="*/ 1845409 w 2611965"/>
              <a:gd name="connsiteY23" fmla="*/ 163969 h 2996476"/>
              <a:gd name="connsiteX24" fmla="*/ 1525408 w 2611965"/>
              <a:gd name="connsiteY24" fmla="*/ 0 h 2996476"/>
              <a:gd name="connsiteX0" fmla="*/ 762736 w 2611965"/>
              <a:gd name="connsiteY0" fmla="*/ 163773 h 2996280"/>
              <a:gd name="connsiteX1" fmla="*/ 762805 w 2611965"/>
              <a:gd name="connsiteY1" fmla="*/ 163773 h 2996280"/>
              <a:gd name="connsiteX2" fmla="*/ 762736 w 2611965"/>
              <a:gd name="connsiteY2" fmla="*/ 163773 h 2996280"/>
              <a:gd name="connsiteX3" fmla="*/ 1845409 w 2611965"/>
              <a:gd name="connsiteY3" fmla="*/ 163773 h 2996280"/>
              <a:gd name="connsiteX4" fmla="*/ 1528897 w 2611965"/>
              <a:gd name="connsiteY4" fmla="*/ 0 h 2996280"/>
              <a:gd name="connsiteX5" fmla="*/ 1848515 w 2611965"/>
              <a:gd name="connsiteY5" fmla="*/ 163773 h 2996280"/>
              <a:gd name="connsiteX6" fmla="*/ 2611639 w 2611965"/>
              <a:gd name="connsiteY6" fmla="*/ 926912 h 2996280"/>
              <a:gd name="connsiteX7" fmla="*/ 2382026 w 2611965"/>
              <a:gd name="connsiteY7" fmla="*/ 212367 h 2996280"/>
              <a:gd name="connsiteX8" fmla="*/ 2382992 w 2611965"/>
              <a:gd name="connsiteY8" fmla="*/ 213644 h 2996280"/>
              <a:gd name="connsiteX9" fmla="*/ 2611965 w 2611965"/>
              <a:gd name="connsiteY9" fmla="*/ 926141 h 2996280"/>
              <a:gd name="connsiteX10" fmla="*/ 2611965 w 2611965"/>
              <a:gd name="connsiteY10" fmla="*/ 2004949 h 2996280"/>
              <a:gd name="connsiteX11" fmla="*/ 2609311 w 2611965"/>
              <a:gd name="connsiteY11" fmla="*/ 2010127 h 2996280"/>
              <a:gd name="connsiteX12" fmla="*/ 1846727 w 2611965"/>
              <a:gd name="connsiteY12" fmla="*/ 2772699 h 2996280"/>
              <a:gd name="connsiteX13" fmla="*/ 1845430 w 2611965"/>
              <a:gd name="connsiteY13" fmla="*/ 2773118 h 2996280"/>
              <a:gd name="connsiteX14" fmla="*/ 762756 w 2611965"/>
              <a:gd name="connsiteY14" fmla="*/ 2773118 h 2996280"/>
              <a:gd name="connsiteX15" fmla="*/ 1198249 w 2611965"/>
              <a:gd name="connsiteY15" fmla="*/ 2996266 h 2996280"/>
              <a:gd name="connsiteX16" fmla="*/ 1195545 w 2611965"/>
              <a:gd name="connsiteY16" fmla="*/ 2996280 h 2996280"/>
              <a:gd name="connsiteX17" fmla="*/ 760034 w 2611965"/>
              <a:gd name="connsiteY17" fmla="*/ 2773122 h 2996280"/>
              <a:gd name="connsiteX18" fmla="*/ 1456 w 2611965"/>
              <a:gd name="connsiteY18" fmla="*/ 2014529 h 2996280"/>
              <a:gd name="connsiteX19" fmla="*/ 3 w 2611965"/>
              <a:gd name="connsiteY19" fmla="*/ 2010007 h 2996280"/>
              <a:gd name="connsiteX20" fmla="*/ 3 w 2611965"/>
              <a:gd name="connsiteY20" fmla="*/ 927335 h 2996280"/>
              <a:gd name="connsiteX21" fmla="*/ 0 w 2611965"/>
              <a:gd name="connsiteY21" fmla="*/ 926769 h 2996280"/>
              <a:gd name="connsiteX22" fmla="*/ 763032 w 2611965"/>
              <a:gd name="connsiteY22" fmla="*/ 163773 h 2996280"/>
              <a:gd name="connsiteX23" fmla="*/ 1845409 w 2611965"/>
              <a:gd name="connsiteY23" fmla="*/ 163773 h 2996280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382026 w 2611965"/>
              <a:gd name="connsiteY6" fmla="*/ 48594 h 2832507"/>
              <a:gd name="connsiteX7" fmla="*/ 2382992 w 2611965"/>
              <a:gd name="connsiteY7" fmla="*/ 49871 h 2832507"/>
              <a:gd name="connsiteX8" fmla="*/ 2611965 w 2611965"/>
              <a:gd name="connsiteY8" fmla="*/ 762368 h 2832507"/>
              <a:gd name="connsiteX9" fmla="*/ 2611965 w 2611965"/>
              <a:gd name="connsiteY9" fmla="*/ 1841176 h 2832507"/>
              <a:gd name="connsiteX10" fmla="*/ 2609311 w 2611965"/>
              <a:gd name="connsiteY10" fmla="*/ 1846354 h 2832507"/>
              <a:gd name="connsiteX11" fmla="*/ 1846727 w 2611965"/>
              <a:gd name="connsiteY11" fmla="*/ 2608926 h 2832507"/>
              <a:gd name="connsiteX12" fmla="*/ 1845430 w 2611965"/>
              <a:gd name="connsiteY12" fmla="*/ 2609345 h 2832507"/>
              <a:gd name="connsiteX13" fmla="*/ 762756 w 2611965"/>
              <a:gd name="connsiteY13" fmla="*/ 2609345 h 2832507"/>
              <a:gd name="connsiteX14" fmla="*/ 1198249 w 2611965"/>
              <a:gd name="connsiteY14" fmla="*/ 2832493 h 2832507"/>
              <a:gd name="connsiteX15" fmla="*/ 1195545 w 2611965"/>
              <a:gd name="connsiteY15" fmla="*/ 2832507 h 2832507"/>
              <a:gd name="connsiteX16" fmla="*/ 760034 w 2611965"/>
              <a:gd name="connsiteY16" fmla="*/ 2609349 h 2832507"/>
              <a:gd name="connsiteX17" fmla="*/ 1456 w 2611965"/>
              <a:gd name="connsiteY17" fmla="*/ 1850756 h 2832507"/>
              <a:gd name="connsiteX18" fmla="*/ 3 w 2611965"/>
              <a:gd name="connsiteY18" fmla="*/ 1846234 h 2832507"/>
              <a:gd name="connsiteX19" fmla="*/ 3 w 2611965"/>
              <a:gd name="connsiteY19" fmla="*/ 763562 h 2832507"/>
              <a:gd name="connsiteX20" fmla="*/ 0 w 2611965"/>
              <a:gd name="connsiteY20" fmla="*/ 762996 h 2832507"/>
              <a:gd name="connsiteX21" fmla="*/ 763032 w 2611965"/>
              <a:gd name="connsiteY21" fmla="*/ 0 h 2832507"/>
              <a:gd name="connsiteX22" fmla="*/ 1845409 w 2611965"/>
              <a:gd name="connsiteY22" fmla="*/ 0 h 2832507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382026 w 2611965"/>
              <a:gd name="connsiteY6" fmla="*/ 48594 h 2832507"/>
              <a:gd name="connsiteX7" fmla="*/ 2611965 w 2611965"/>
              <a:gd name="connsiteY7" fmla="*/ 762368 h 2832507"/>
              <a:gd name="connsiteX8" fmla="*/ 2611965 w 2611965"/>
              <a:gd name="connsiteY8" fmla="*/ 1841176 h 2832507"/>
              <a:gd name="connsiteX9" fmla="*/ 2609311 w 2611965"/>
              <a:gd name="connsiteY9" fmla="*/ 1846354 h 2832507"/>
              <a:gd name="connsiteX10" fmla="*/ 1846727 w 2611965"/>
              <a:gd name="connsiteY10" fmla="*/ 2608926 h 2832507"/>
              <a:gd name="connsiteX11" fmla="*/ 1845430 w 2611965"/>
              <a:gd name="connsiteY11" fmla="*/ 2609345 h 2832507"/>
              <a:gd name="connsiteX12" fmla="*/ 762756 w 2611965"/>
              <a:gd name="connsiteY12" fmla="*/ 2609345 h 2832507"/>
              <a:gd name="connsiteX13" fmla="*/ 1198249 w 2611965"/>
              <a:gd name="connsiteY13" fmla="*/ 2832493 h 2832507"/>
              <a:gd name="connsiteX14" fmla="*/ 1195545 w 2611965"/>
              <a:gd name="connsiteY14" fmla="*/ 2832507 h 2832507"/>
              <a:gd name="connsiteX15" fmla="*/ 760034 w 2611965"/>
              <a:gd name="connsiteY15" fmla="*/ 2609349 h 2832507"/>
              <a:gd name="connsiteX16" fmla="*/ 1456 w 2611965"/>
              <a:gd name="connsiteY16" fmla="*/ 1850756 h 2832507"/>
              <a:gd name="connsiteX17" fmla="*/ 3 w 2611965"/>
              <a:gd name="connsiteY17" fmla="*/ 1846234 h 2832507"/>
              <a:gd name="connsiteX18" fmla="*/ 3 w 2611965"/>
              <a:gd name="connsiteY18" fmla="*/ 763562 h 2832507"/>
              <a:gd name="connsiteX19" fmla="*/ 0 w 2611965"/>
              <a:gd name="connsiteY19" fmla="*/ 762996 h 2832507"/>
              <a:gd name="connsiteX20" fmla="*/ 763032 w 2611965"/>
              <a:gd name="connsiteY20" fmla="*/ 0 h 2832507"/>
              <a:gd name="connsiteX21" fmla="*/ 1845409 w 2611965"/>
              <a:gd name="connsiteY21" fmla="*/ 0 h 2832507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611965 w 2611965"/>
              <a:gd name="connsiteY6" fmla="*/ 762368 h 2832507"/>
              <a:gd name="connsiteX7" fmla="*/ 2611965 w 2611965"/>
              <a:gd name="connsiteY7" fmla="*/ 1841176 h 2832507"/>
              <a:gd name="connsiteX8" fmla="*/ 2609311 w 2611965"/>
              <a:gd name="connsiteY8" fmla="*/ 1846354 h 2832507"/>
              <a:gd name="connsiteX9" fmla="*/ 1846727 w 2611965"/>
              <a:gd name="connsiteY9" fmla="*/ 2608926 h 2832507"/>
              <a:gd name="connsiteX10" fmla="*/ 1845430 w 2611965"/>
              <a:gd name="connsiteY10" fmla="*/ 2609345 h 2832507"/>
              <a:gd name="connsiteX11" fmla="*/ 762756 w 2611965"/>
              <a:gd name="connsiteY11" fmla="*/ 2609345 h 2832507"/>
              <a:gd name="connsiteX12" fmla="*/ 1198249 w 2611965"/>
              <a:gd name="connsiteY12" fmla="*/ 2832493 h 2832507"/>
              <a:gd name="connsiteX13" fmla="*/ 1195545 w 2611965"/>
              <a:gd name="connsiteY13" fmla="*/ 2832507 h 2832507"/>
              <a:gd name="connsiteX14" fmla="*/ 760034 w 2611965"/>
              <a:gd name="connsiteY14" fmla="*/ 2609349 h 2832507"/>
              <a:gd name="connsiteX15" fmla="*/ 1456 w 2611965"/>
              <a:gd name="connsiteY15" fmla="*/ 1850756 h 2832507"/>
              <a:gd name="connsiteX16" fmla="*/ 3 w 2611965"/>
              <a:gd name="connsiteY16" fmla="*/ 1846234 h 2832507"/>
              <a:gd name="connsiteX17" fmla="*/ 3 w 2611965"/>
              <a:gd name="connsiteY17" fmla="*/ 763562 h 2832507"/>
              <a:gd name="connsiteX18" fmla="*/ 0 w 2611965"/>
              <a:gd name="connsiteY18" fmla="*/ 762996 h 2832507"/>
              <a:gd name="connsiteX19" fmla="*/ 763032 w 2611965"/>
              <a:gd name="connsiteY19" fmla="*/ 0 h 2832507"/>
              <a:gd name="connsiteX20" fmla="*/ 1845409 w 2611965"/>
              <a:gd name="connsiteY20" fmla="*/ 0 h 2832507"/>
              <a:gd name="connsiteX0" fmla="*/ 762736 w 2611965"/>
              <a:gd name="connsiteY0" fmla="*/ 0 h 2832493"/>
              <a:gd name="connsiteX1" fmla="*/ 762805 w 2611965"/>
              <a:gd name="connsiteY1" fmla="*/ 0 h 2832493"/>
              <a:gd name="connsiteX2" fmla="*/ 762736 w 2611965"/>
              <a:gd name="connsiteY2" fmla="*/ 0 h 2832493"/>
              <a:gd name="connsiteX3" fmla="*/ 1845409 w 2611965"/>
              <a:gd name="connsiteY3" fmla="*/ 0 h 2832493"/>
              <a:gd name="connsiteX4" fmla="*/ 1848515 w 2611965"/>
              <a:gd name="connsiteY4" fmla="*/ 0 h 2832493"/>
              <a:gd name="connsiteX5" fmla="*/ 2611639 w 2611965"/>
              <a:gd name="connsiteY5" fmla="*/ 763139 h 2832493"/>
              <a:gd name="connsiteX6" fmla="*/ 2611965 w 2611965"/>
              <a:gd name="connsiteY6" fmla="*/ 762368 h 2832493"/>
              <a:gd name="connsiteX7" fmla="*/ 2611965 w 2611965"/>
              <a:gd name="connsiteY7" fmla="*/ 1841176 h 2832493"/>
              <a:gd name="connsiteX8" fmla="*/ 2609311 w 2611965"/>
              <a:gd name="connsiteY8" fmla="*/ 1846354 h 2832493"/>
              <a:gd name="connsiteX9" fmla="*/ 1846727 w 2611965"/>
              <a:gd name="connsiteY9" fmla="*/ 2608926 h 2832493"/>
              <a:gd name="connsiteX10" fmla="*/ 1845430 w 2611965"/>
              <a:gd name="connsiteY10" fmla="*/ 2609345 h 2832493"/>
              <a:gd name="connsiteX11" fmla="*/ 762756 w 2611965"/>
              <a:gd name="connsiteY11" fmla="*/ 2609345 h 2832493"/>
              <a:gd name="connsiteX12" fmla="*/ 1198249 w 2611965"/>
              <a:gd name="connsiteY12" fmla="*/ 2832493 h 2832493"/>
              <a:gd name="connsiteX13" fmla="*/ 760034 w 2611965"/>
              <a:gd name="connsiteY13" fmla="*/ 2609349 h 2832493"/>
              <a:gd name="connsiteX14" fmla="*/ 1456 w 2611965"/>
              <a:gd name="connsiteY14" fmla="*/ 1850756 h 2832493"/>
              <a:gd name="connsiteX15" fmla="*/ 3 w 2611965"/>
              <a:gd name="connsiteY15" fmla="*/ 1846234 h 2832493"/>
              <a:gd name="connsiteX16" fmla="*/ 3 w 2611965"/>
              <a:gd name="connsiteY16" fmla="*/ 763562 h 2832493"/>
              <a:gd name="connsiteX17" fmla="*/ 0 w 2611965"/>
              <a:gd name="connsiteY17" fmla="*/ 762996 h 2832493"/>
              <a:gd name="connsiteX18" fmla="*/ 763032 w 2611965"/>
              <a:gd name="connsiteY18" fmla="*/ 0 h 2832493"/>
              <a:gd name="connsiteX19" fmla="*/ 1845409 w 2611965"/>
              <a:gd name="connsiteY19" fmla="*/ 0 h 2832493"/>
              <a:gd name="connsiteX0" fmla="*/ 762736 w 2611965"/>
              <a:gd name="connsiteY0" fmla="*/ 0 h 2609349"/>
              <a:gd name="connsiteX1" fmla="*/ 762805 w 2611965"/>
              <a:gd name="connsiteY1" fmla="*/ 0 h 2609349"/>
              <a:gd name="connsiteX2" fmla="*/ 762736 w 2611965"/>
              <a:gd name="connsiteY2" fmla="*/ 0 h 2609349"/>
              <a:gd name="connsiteX3" fmla="*/ 1845409 w 2611965"/>
              <a:gd name="connsiteY3" fmla="*/ 0 h 2609349"/>
              <a:gd name="connsiteX4" fmla="*/ 1848515 w 2611965"/>
              <a:gd name="connsiteY4" fmla="*/ 0 h 2609349"/>
              <a:gd name="connsiteX5" fmla="*/ 2611639 w 2611965"/>
              <a:gd name="connsiteY5" fmla="*/ 763139 h 2609349"/>
              <a:gd name="connsiteX6" fmla="*/ 2611965 w 2611965"/>
              <a:gd name="connsiteY6" fmla="*/ 762368 h 2609349"/>
              <a:gd name="connsiteX7" fmla="*/ 2611965 w 2611965"/>
              <a:gd name="connsiteY7" fmla="*/ 1841176 h 2609349"/>
              <a:gd name="connsiteX8" fmla="*/ 2609311 w 2611965"/>
              <a:gd name="connsiteY8" fmla="*/ 1846354 h 2609349"/>
              <a:gd name="connsiteX9" fmla="*/ 1846727 w 2611965"/>
              <a:gd name="connsiteY9" fmla="*/ 2608926 h 2609349"/>
              <a:gd name="connsiteX10" fmla="*/ 1845430 w 2611965"/>
              <a:gd name="connsiteY10" fmla="*/ 2609345 h 2609349"/>
              <a:gd name="connsiteX11" fmla="*/ 762756 w 2611965"/>
              <a:gd name="connsiteY11" fmla="*/ 2609345 h 2609349"/>
              <a:gd name="connsiteX12" fmla="*/ 760034 w 2611965"/>
              <a:gd name="connsiteY12" fmla="*/ 2609349 h 2609349"/>
              <a:gd name="connsiteX13" fmla="*/ 1456 w 2611965"/>
              <a:gd name="connsiteY13" fmla="*/ 1850756 h 2609349"/>
              <a:gd name="connsiteX14" fmla="*/ 3 w 2611965"/>
              <a:gd name="connsiteY14" fmla="*/ 1846234 h 2609349"/>
              <a:gd name="connsiteX15" fmla="*/ 3 w 2611965"/>
              <a:gd name="connsiteY15" fmla="*/ 763562 h 2609349"/>
              <a:gd name="connsiteX16" fmla="*/ 0 w 2611965"/>
              <a:gd name="connsiteY16" fmla="*/ 762996 h 2609349"/>
              <a:gd name="connsiteX17" fmla="*/ 763032 w 2611965"/>
              <a:gd name="connsiteY17" fmla="*/ 0 h 2609349"/>
              <a:gd name="connsiteX18" fmla="*/ 1845409 w 2611965"/>
              <a:gd name="connsiteY18" fmla="*/ 0 h 260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11965" h="2609349">
                <a:moveTo>
                  <a:pt x="762736" y="0"/>
                </a:moveTo>
                <a:lnTo>
                  <a:pt x="762805" y="0"/>
                </a:lnTo>
                <a:lnTo>
                  <a:pt x="762736" y="0"/>
                </a:lnTo>
                <a:close/>
                <a:moveTo>
                  <a:pt x="1845409" y="0"/>
                </a:moveTo>
                <a:lnTo>
                  <a:pt x="1848515" y="0"/>
                </a:lnTo>
                <a:lnTo>
                  <a:pt x="2611639" y="763139"/>
                </a:lnTo>
                <a:lnTo>
                  <a:pt x="2611965" y="762368"/>
                </a:lnTo>
                <a:lnTo>
                  <a:pt x="2611965" y="1841176"/>
                </a:lnTo>
                <a:lnTo>
                  <a:pt x="2609311" y="1846354"/>
                </a:lnTo>
                <a:lnTo>
                  <a:pt x="1846727" y="2608926"/>
                </a:lnTo>
                <a:lnTo>
                  <a:pt x="1845430" y="2609345"/>
                </a:lnTo>
                <a:lnTo>
                  <a:pt x="762756" y="2609345"/>
                </a:lnTo>
                <a:lnTo>
                  <a:pt x="760034" y="2609349"/>
                </a:lnTo>
                <a:lnTo>
                  <a:pt x="1456" y="1850756"/>
                </a:lnTo>
                <a:lnTo>
                  <a:pt x="3" y="1846234"/>
                </a:lnTo>
                <a:lnTo>
                  <a:pt x="3" y="763562"/>
                </a:lnTo>
                <a:cubicBezTo>
                  <a:pt x="2" y="763373"/>
                  <a:pt x="1" y="763185"/>
                  <a:pt x="0" y="762996"/>
                </a:cubicBezTo>
                <a:lnTo>
                  <a:pt x="763032" y="0"/>
                </a:lnTo>
                <a:lnTo>
                  <a:pt x="184540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CC7B89B3-848F-41B8-9A43-360A3B2CB67B}"/>
              </a:ext>
            </a:extLst>
          </p:cNvPr>
          <p:cNvSpPr/>
          <p:nvPr/>
        </p:nvSpPr>
        <p:spPr>
          <a:xfrm>
            <a:off x="4180381" y="3217743"/>
            <a:ext cx="783238" cy="782453"/>
          </a:xfrm>
          <a:custGeom>
            <a:avLst/>
            <a:gdLst>
              <a:gd name="connsiteX0" fmla="*/ 922177 w 2771406"/>
              <a:gd name="connsiteY0" fmla="*/ 163969 h 2996476"/>
              <a:gd name="connsiteX1" fmla="*/ 922246 w 2771406"/>
              <a:gd name="connsiteY1" fmla="*/ 163969 h 2996476"/>
              <a:gd name="connsiteX2" fmla="*/ 545350 w 2771406"/>
              <a:gd name="connsiteY2" fmla="*/ 285084 h 2996476"/>
              <a:gd name="connsiteX3" fmla="*/ 545380 w 2771406"/>
              <a:gd name="connsiteY3" fmla="*/ 285059 h 2996476"/>
              <a:gd name="connsiteX4" fmla="*/ 1684849 w 2771406"/>
              <a:gd name="connsiteY4" fmla="*/ 0 h 2996476"/>
              <a:gd name="connsiteX5" fmla="*/ 1688338 w 2771406"/>
              <a:gd name="connsiteY5" fmla="*/ 196 h 2996476"/>
              <a:gd name="connsiteX6" fmla="*/ 2007956 w 2771406"/>
              <a:gd name="connsiteY6" fmla="*/ 163969 h 2996476"/>
              <a:gd name="connsiteX7" fmla="*/ 2771080 w 2771406"/>
              <a:gd name="connsiteY7" fmla="*/ 927108 h 2996476"/>
              <a:gd name="connsiteX8" fmla="*/ 2541467 w 2771406"/>
              <a:gd name="connsiteY8" fmla="*/ 212563 h 2996476"/>
              <a:gd name="connsiteX9" fmla="*/ 2542433 w 2771406"/>
              <a:gd name="connsiteY9" fmla="*/ 213840 h 2996476"/>
              <a:gd name="connsiteX10" fmla="*/ 2771406 w 2771406"/>
              <a:gd name="connsiteY10" fmla="*/ 926337 h 2996476"/>
              <a:gd name="connsiteX11" fmla="*/ 2771406 w 2771406"/>
              <a:gd name="connsiteY11" fmla="*/ 2005145 h 2996476"/>
              <a:gd name="connsiteX12" fmla="*/ 2768752 w 2771406"/>
              <a:gd name="connsiteY12" fmla="*/ 2010323 h 2996476"/>
              <a:gd name="connsiteX13" fmla="*/ 2006168 w 2771406"/>
              <a:gd name="connsiteY13" fmla="*/ 2772895 h 2996476"/>
              <a:gd name="connsiteX14" fmla="*/ 2004871 w 2771406"/>
              <a:gd name="connsiteY14" fmla="*/ 2773314 h 2996476"/>
              <a:gd name="connsiteX15" fmla="*/ 922197 w 2771406"/>
              <a:gd name="connsiteY15" fmla="*/ 2773314 h 2996476"/>
              <a:gd name="connsiteX16" fmla="*/ 1357690 w 2771406"/>
              <a:gd name="connsiteY16" fmla="*/ 2996462 h 2996476"/>
              <a:gd name="connsiteX17" fmla="*/ 1354986 w 2771406"/>
              <a:gd name="connsiteY17" fmla="*/ 2996476 h 2996476"/>
              <a:gd name="connsiteX18" fmla="*/ 919475 w 2771406"/>
              <a:gd name="connsiteY18" fmla="*/ 2773318 h 2996476"/>
              <a:gd name="connsiteX19" fmla="*/ 160897 w 2771406"/>
              <a:gd name="connsiteY19" fmla="*/ 2014725 h 2996476"/>
              <a:gd name="connsiteX20" fmla="*/ 159444 w 2771406"/>
              <a:gd name="connsiteY20" fmla="*/ 2010203 h 2996476"/>
              <a:gd name="connsiteX21" fmla="*/ 159444 w 2771406"/>
              <a:gd name="connsiteY21" fmla="*/ 927531 h 2996476"/>
              <a:gd name="connsiteX22" fmla="*/ 9 w 2771406"/>
              <a:gd name="connsiteY22" fmla="*/ 1237988 h 2996476"/>
              <a:gd name="connsiteX23" fmla="*/ 0 w 2771406"/>
              <a:gd name="connsiteY23" fmla="*/ 1237431 h 2996476"/>
              <a:gd name="connsiteX24" fmla="*/ 159441 w 2771406"/>
              <a:gd name="connsiteY24" fmla="*/ 926965 h 2996476"/>
              <a:gd name="connsiteX25" fmla="*/ 922473 w 2771406"/>
              <a:gd name="connsiteY25" fmla="*/ 163969 h 2996476"/>
              <a:gd name="connsiteX26" fmla="*/ 2004850 w 2771406"/>
              <a:gd name="connsiteY26" fmla="*/ 163969 h 2996476"/>
              <a:gd name="connsiteX0" fmla="*/ 922168 w 2771397"/>
              <a:gd name="connsiteY0" fmla="*/ 163969 h 2996476"/>
              <a:gd name="connsiteX1" fmla="*/ 922237 w 2771397"/>
              <a:gd name="connsiteY1" fmla="*/ 163969 h 2996476"/>
              <a:gd name="connsiteX2" fmla="*/ 545341 w 2771397"/>
              <a:gd name="connsiteY2" fmla="*/ 285084 h 2996476"/>
              <a:gd name="connsiteX3" fmla="*/ 545371 w 2771397"/>
              <a:gd name="connsiteY3" fmla="*/ 285059 h 2996476"/>
              <a:gd name="connsiteX4" fmla="*/ 922168 w 2771397"/>
              <a:gd name="connsiteY4" fmla="*/ 163969 h 2996476"/>
              <a:gd name="connsiteX5" fmla="*/ 1684840 w 2771397"/>
              <a:gd name="connsiteY5" fmla="*/ 0 h 2996476"/>
              <a:gd name="connsiteX6" fmla="*/ 1688329 w 2771397"/>
              <a:gd name="connsiteY6" fmla="*/ 196 h 2996476"/>
              <a:gd name="connsiteX7" fmla="*/ 2007947 w 2771397"/>
              <a:gd name="connsiteY7" fmla="*/ 163969 h 2996476"/>
              <a:gd name="connsiteX8" fmla="*/ 2771071 w 2771397"/>
              <a:gd name="connsiteY8" fmla="*/ 927108 h 2996476"/>
              <a:gd name="connsiteX9" fmla="*/ 2541458 w 2771397"/>
              <a:gd name="connsiteY9" fmla="*/ 212563 h 2996476"/>
              <a:gd name="connsiteX10" fmla="*/ 2542424 w 2771397"/>
              <a:gd name="connsiteY10" fmla="*/ 213840 h 2996476"/>
              <a:gd name="connsiteX11" fmla="*/ 2771397 w 2771397"/>
              <a:gd name="connsiteY11" fmla="*/ 926337 h 2996476"/>
              <a:gd name="connsiteX12" fmla="*/ 2771397 w 2771397"/>
              <a:gd name="connsiteY12" fmla="*/ 2005145 h 2996476"/>
              <a:gd name="connsiteX13" fmla="*/ 2768743 w 2771397"/>
              <a:gd name="connsiteY13" fmla="*/ 2010323 h 2996476"/>
              <a:gd name="connsiteX14" fmla="*/ 2006159 w 2771397"/>
              <a:gd name="connsiteY14" fmla="*/ 2772895 h 2996476"/>
              <a:gd name="connsiteX15" fmla="*/ 2004862 w 2771397"/>
              <a:gd name="connsiteY15" fmla="*/ 2773314 h 2996476"/>
              <a:gd name="connsiteX16" fmla="*/ 922188 w 2771397"/>
              <a:gd name="connsiteY16" fmla="*/ 2773314 h 2996476"/>
              <a:gd name="connsiteX17" fmla="*/ 1357681 w 2771397"/>
              <a:gd name="connsiteY17" fmla="*/ 2996462 h 2996476"/>
              <a:gd name="connsiteX18" fmla="*/ 1354977 w 2771397"/>
              <a:gd name="connsiteY18" fmla="*/ 2996476 h 2996476"/>
              <a:gd name="connsiteX19" fmla="*/ 919466 w 2771397"/>
              <a:gd name="connsiteY19" fmla="*/ 2773318 h 2996476"/>
              <a:gd name="connsiteX20" fmla="*/ 160888 w 2771397"/>
              <a:gd name="connsiteY20" fmla="*/ 2014725 h 2996476"/>
              <a:gd name="connsiteX21" fmla="*/ 159435 w 2771397"/>
              <a:gd name="connsiteY21" fmla="*/ 2010203 h 2996476"/>
              <a:gd name="connsiteX22" fmla="*/ 159435 w 2771397"/>
              <a:gd name="connsiteY22" fmla="*/ 927531 h 2996476"/>
              <a:gd name="connsiteX23" fmla="*/ 0 w 2771397"/>
              <a:gd name="connsiteY23" fmla="*/ 1237988 h 2996476"/>
              <a:gd name="connsiteX24" fmla="*/ 159432 w 2771397"/>
              <a:gd name="connsiteY24" fmla="*/ 926965 h 2996476"/>
              <a:gd name="connsiteX25" fmla="*/ 922464 w 2771397"/>
              <a:gd name="connsiteY25" fmla="*/ 163969 h 2996476"/>
              <a:gd name="connsiteX26" fmla="*/ 2004841 w 2771397"/>
              <a:gd name="connsiteY26" fmla="*/ 163969 h 2996476"/>
              <a:gd name="connsiteX27" fmla="*/ 1684840 w 2771397"/>
              <a:gd name="connsiteY27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385909 w 2611965"/>
              <a:gd name="connsiteY2" fmla="*/ 285084 h 2996476"/>
              <a:gd name="connsiteX3" fmla="*/ 385939 w 2611965"/>
              <a:gd name="connsiteY3" fmla="*/ 285059 h 2996476"/>
              <a:gd name="connsiteX4" fmla="*/ 762736 w 2611965"/>
              <a:gd name="connsiteY4" fmla="*/ 163969 h 2996476"/>
              <a:gd name="connsiteX5" fmla="*/ 1525408 w 2611965"/>
              <a:gd name="connsiteY5" fmla="*/ 0 h 2996476"/>
              <a:gd name="connsiteX6" fmla="*/ 1528897 w 2611965"/>
              <a:gd name="connsiteY6" fmla="*/ 196 h 2996476"/>
              <a:gd name="connsiteX7" fmla="*/ 1848515 w 2611965"/>
              <a:gd name="connsiteY7" fmla="*/ 163969 h 2996476"/>
              <a:gd name="connsiteX8" fmla="*/ 2611639 w 2611965"/>
              <a:gd name="connsiteY8" fmla="*/ 927108 h 2996476"/>
              <a:gd name="connsiteX9" fmla="*/ 2382026 w 2611965"/>
              <a:gd name="connsiteY9" fmla="*/ 212563 h 2996476"/>
              <a:gd name="connsiteX10" fmla="*/ 2382992 w 2611965"/>
              <a:gd name="connsiteY10" fmla="*/ 213840 h 2996476"/>
              <a:gd name="connsiteX11" fmla="*/ 2611965 w 2611965"/>
              <a:gd name="connsiteY11" fmla="*/ 926337 h 2996476"/>
              <a:gd name="connsiteX12" fmla="*/ 2611965 w 2611965"/>
              <a:gd name="connsiteY12" fmla="*/ 2005145 h 2996476"/>
              <a:gd name="connsiteX13" fmla="*/ 2609311 w 2611965"/>
              <a:gd name="connsiteY13" fmla="*/ 2010323 h 2996476"/>
              <a:gd name="connsiteX14" fmla="*/ 1846727 w 2611965"/>
              <a:gd name="connsiteY14" fmla="*/ 2772895 h 2996476"/>
              <a:gd name="connsiteX15" fmla="*/ 1845430 w 2611965"/>
              <a:gd name="connsiteY15" fmla="*/ 2773314 h 2996476"/>
              <a:gd name="connsiteX16" fmla="*/ 762756 w 2611965"/>
              <a:gd name="connsiteY16" fmla="*/ 2773314 h 2996476"/>
              <a:gd name="connsiteX17" fmla="*/ 1198249 w 2611965"/>
              <a:gd name="connsiteY17" fmla="*/ 2996462 h 2996476"/>
              <a:gd name="connsiteX18" fmla="*/ 1195545 w 2611965"/>
              <a:gd name="connsiteY18" fmla="*/ 2996476 h 2996476"/>
              <a:gd name="connsiteX19" fmla="*/ 760034 w 2611965"/>
              <a:gd name="connsiteY19" fmla="*/ 2773318 h 2996476"/>
              <a:gd name="connsiteX20" fmla="*/ 1456 w 2611965"/>
              <a:gd name="connsiteY20" fmla="*/ 2014725 h 2996476"/>
              <a:gd name="connsiteX21" fmla="*/ 3 w 2611965"/>
              <a:gd name="connsiteY21" fmla="*/ 2010203 h 2996476"/>
              <a:gd name="connsiteX22" fmla="*/ 3 w 2611965"/>
              <a:gd name="connsiteY22" fmla="*/ 927531 h 2996476"/>
              <a:gd name="connsiteX23" fmla="*/ 0 w 2611965"/>
              <a:gd name="connsiteY23" fmla="*/ 926965 h 2996476"/>
              <a:gd name="connsiteX24" fmla="*/ 763032 w 2611965"/>
              <a:gd name="connsiteY24" fmla="*/ 163969 h 2996476"/>
              <a:gd name="connsiteX25" fmla="*/ 1845409 w 2611965"/>
              <a:gd name="connsiteY25" fmla="*/ 163969 h 2996476"/>
              <a:gd name="connsiteX26" fmla="*/ 1525408 w 2611965"/>
              <a:gd name="connsiteY26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385909 w 2611965"/>
              <a:gd name="connsiteY2" fmla="*/ 285084 h 2996476"/>
              <a:gd name="connsiteX3" fmla="*/ 762736 w 2611965"/>
              <a:gd name="connsiteY3" fmla="*/ 163969 h 2996476"/>
              <a:gd name="connsiteX4" fmla="*/ 1525408 w 2611965"/>
              <a:gd name="connsiteY4" fmla="*/ 0 h 2996476"/>
              <a:gd name="connsiteX5" fmla="*/ 1528897 w 2611965"/>
              <a:gd name="connsiteY5" fmla="*/ 196 h 2996476"/>
              <a:gd name="connsiteX6" fmla="*/ 1848515 w 2611965"/>
              <a:gd name="connsiteY6" fmla="*/ 163969 h 2996476"/>
              <a:gd name="connsiteX7" fmla="*/ 2611639 w 2611965"/>
              <a:gd name="connsiteY7" fmla="*/ 927108 h 2996476"/>
              <a:gd name="connsiteX8" fmla="*/ 2382026 w 2611965"/>
              <a:gd name="connsiteY8" fmla="*/ 212563 h 2996476"/>
              <a:gd name="connsiteX9" fmla="*/ 2382992 w 2611965"/>
              <a:gd name="connsiteY9" fmla="*/ 213840 h 2996476"/>
              <a:gd name="connsiteX10" fmla="*/ 2611965 w 2611965"/>
              <a:gd name="connsiteY10" fmla="*/ 926337 h 2996476"/>
              <a:gd name="connsiteX11" fmla="*/ 2611965 w 2611965"/>
              <a:gd name="connsiteY11" fmla="*/ 2005145 h 2996476"/>
              <a:gd name="connsiteX12" fmla="*/ 2609311 w 2611965"/>
              <a:gd name="connsiteY12" fmla="*/ 2010323 h 2996476"/>
              <a:gd name="connsiteX13" fmla="*/ 1846727 w 2611965"/>
              <a:gd name="connsiteY13" fmla="*/ 2772895 h 2996476"/>
              <a:gd name="connsiteX14" fmla="*/ 1845430 w 2611965"/>
              <a:gd name="connsiteY14" fmla="*/ 2773314 h 2996476"/>
              <a:gd name="connsiteX15" fmla="*/ 762756 w 2611965"/>
              <a:gd name="connsiteY15" fmla="*/ 2773314 h 2996476"/>
              <a:gd name="connsiteX16" fmla="*/ 1198249 w 2611965"/>
              <a:gd name="connsiteY16" fmla="*/ 2996462 h 2996476"/>
              <a:gd name="connsiteX17" fmla="*/ 1195545 w 2611965"/>
              <a:gd name="connsiteY17" fmla="*/ 2996476 h 2996476"/>
              <a:gd name="connsiteX18" fmla="*/ 760034 w 2611965"/>
              <a:gd name="connsiteY18" fmla="*/ 2773318 h 2996476"/>
              <a:gd name="connsiteX19" fmla="*/ 1456 w 2611965"/>
              <a:gd name="connsiteY19" fmla="*/ 2014725 h 2996476"/>
              <a:gd name="connsiteX20" fmla="*/ 3 w 2611965"/>
              <a:gd name="connsiteY20" fmla="*/ 2010203 h 2996476"/>
              <a:gd name="connsiteX21" fmla="*/ 3 w 2611965"/>
              <a:gd name="connsiteY21" fmla="*/ 927531 h 2996476"/>
              <a:gd name="connsiteX22" fmla="*/ 0 w 2611965"/>
              <a:gd name="connsiteY22" fmla="*/ 926965 h 2996476"/>
              <a:gd name="connsiteX23" fmla="*/ 763032 w 2611965"/>
              <a:gd name="connsiteY23" fmla="*/ 163969 h 2996476"/>
              <a:gd name="connsiteX24" fmla="*/ 1845409 w 2611965"/>
              <a:gd name="connsiteY24" fmla="*/ 163969 h 2996476"/>
              <a:gd name="connsiteX25" fmla="*/ 1525408 w 2611965"/>
              <a:gd name="connsiteY25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762736 w 2611965"/>
              <a:gd name="connsiteY2" fmla="*/ 163969 h 2996476"/>
              <a:gd name="connsiteX3" fmla="*/ 1525408 w 2611965"/>
              <a:gd name="connsiteY3" fmla="*/ 0 h 2996476"/>
              <a:gd name="connsiteX4" fmla="*/ 1528897 w 2611965"/>
              <a:gd name="connsiteY4" fmla="*/ 196 h 2996476"/>
              <a:gd name="connsiteX5" fmla="*/ 1848515 w 2611965"/>
              <a:gd name="connsiteY5" fmla="*/ 163969 h 2996476"/>
              <a:gd name="connsiteX6" fmla="*/ 2611639 w 2611965"/>
              <a:gd name="connsiteY6" fmla="*/ 927108 h 2996476"/>
              <a:gd name="connsiteX7" fmla="*/ 2382026 w 2611965"/>
              <a:gd name="connsiteY7" fmla="*/ 212563 h 2996476"/>
              <a:gd name="connsiteX8" fmla="*/ 2382992 w 2611965"/>
              <a:gd name="connsiteY8" fmla="*/ 213840 h 2996476"/>
              <a:gd name="connsiteX9" fmla="*/ 2611965 w 2611965"/>
              <a:gd name="connsiteY9" fmla="*/ 926337 h 2996476"/>
              <a:gd name="connsiteX10" fmla="*/ 2611965 w 2611965"/>
              <a:gd name="connsiteY10" fmla="*/ 2005145 h 2996476"/>
              <a:gd name="connsiteX11" fmla="*/ 2609311 w 2611965"/>
              <a:gd name="connsiteY11" fmla="*/ 2010323 h 2996476"/>
              <a:gd name="connsiteX12" fmla="*/ 1846727 w 2611965"/>
              <a:gd name="connsiteY12" fmla="*/ 2772895 h 2996476"/>
              <a:gd name="connsiteX13" fmla="*/ 1845430 w 2611965"/>
              <a:gd name="connsiteY13" fmla="*/ 2773314 h 2996476"/>
              <a:gd name="connsiteX14" fmla="*/ 762756 w 2611965"/>
              <a:gd name="connsiteY14" fmla="*/ 2773314 h 2996476"/>
              <a:gd name="connsiteX15" fmla="*/ 1198249 w 2611965"/>
              <a:gd name="connsiteY15" fmla="*/ 2996462 h 2996476"/>
              <a:gd name="connsiteX16" fmla="*/ 1195545 w 2611965"/>
              <a:gd name="connsiteY16" fmla="*/ 2996476 h 2996476"/>
              <a:gd name="connsiteX17" fmla="*/ 760034 w 2611965"/>
              <a:gd name="connsiteY17" fmla="*/ 2773318 h 2996476"/>
              <a:gd name="connsiteX18" fmla="*/ 1456 w 2611965"/>
              <a:gd name="connsiteY18" fmla="*/ 2014725 h 2996476"/>
              <a:gd name="connsiteX19" fmla="*/ 3 w 2611965"/>
              <a:gd name="connsiteY19" fmla="*/ 2010203 h 2996476"/>
              <a:gd name="connsiteX20" fmla="*/ 3 w 2611965"/>
              <a:gd name="connsiteY20" fmla="*/ 927531 h 2996476"/>
              <a:gd name="connsiteX21" fmla="*/ 0 w 2611965"/>
              <a:gd name="connsiteY21" fmla="*/ 926965 h 2996476"/>
              <a:gd name="connsiteX22" fmla="*/ 763032 w 2611965"/>
              <a:gd name="connsiteY22" fmla="*/ 163969 h 2996476"/>
              <a:gd name="connsiteX23" fmla="*/ 1845409 w 2611965"/>
              <a:gd name="connsiteY23" fmla="*/ 163969 h 2996476"/>
              <a:gd name="connsiteX24" fmla="*/ 1525408 w 2611965"/>
              <a:gd name="connsiteY24" fmla="*/ 0 h 2996476"/>
              <a:gd name="connsiteX0" fmla="*/ 762736 w 2611965"/>
              <a:gd name="connsiteY0" fmla="*/ 163773 h 2996280"/>
              <a:gd name="connsiteX1" fmla="*/ 762805 w 2611965"/>
              <a:gd name="connsiteY1" fmla="*/ 163773 h 2996280"/>
              <a:gd name="connsiteX2" fmla="*/ 762736 w 2611965"/>
              <a:gd name="connsiteY2" fmla="*/ 163773 h 2996280"/>
              <a:gd name="connsiteX3" fmla="*/ 1845409 w 2611965"/>
              <a:gd name="connsiteY3" fmla="*/ 163773 h 2996280"/>
              <a:gd name="connsiteX4" fmla="*/ 1528897 w 2611965"/>
              <a:gd name="connsiteY4" fmla="*/ 0 h 2996280"/>
              <a:gd name="connsiteX5" fmla="*/ 1848515 w 2611965"/>
              <a:gd name="connsiteY5" fmla="*/ 163773 h 2996280"/>
              <a:gd name="connsiteX6" fmla="*/ 2611639 w 2611965"/>
              <a:gd name="connsiteY6" fmla="*/ 926912 h 2996280"/>
              <a:gd name="connsiteX7" fmla="*/ 2382026 w 2611965"/>
              <a:gd name="connsiteY7" fmla="*/ 212367 h 2996280"/>
              <a:gd name="connsiteX8" fmla="*/ 2382992 w 2611965"/>
              <a:gd name="connsiteY8" fmla="*/ 213644 h 2996280"/>
              <a:gd name="connsiteX9" fmla="*/ 2611965 w 2611965"/>
              <a:gd name="connsiteY9" fmla="*/ 926141 h 2996280"/>
              <a:gd name="connsiteX10" fmla="*/ 2611965 w 2611965"/>
              <a:gd name="connsiteY10" fmla="*/ 2004949 h 2996280"/>
              <a:gd name="connsiteX11" fmla="*/ 2609311 w 2611965"/>
              <a:gd name="connsiteY11" fmla="*/ 2010127 h 2996280"/>
              <a:gd name="connsiteX12" fmla="*/ 1846727 w 2611965"/>
              <a:gd name="connsiteY12" fmla="*/ 2772699 h 2996280"/>
              <a:gd name="connsiteX13" fmla="*/ 1845430 w 2611965"/>
              <a:gd name="connsiteY13" fmla="*/ 2773118 h 2996280"/>
              <a:gd name="connsiteX14" fmla="*/ 762756 w 2611965"/>
              <a:gd name="connsiteY14" fmla="*/ 2773118 h 2996280"/>
              <a:gd name="connsiteX15" fmla="*/ 1198249 w 2611965"/>
              <a:gd name="connsiteY15" fmla="*/ 2996266 h 2996280"/>
              <a:gd name="connsiteX16" fmla="*/ 1195545 w 2611965"/>
              <a:gd name="connsiteY16" fmla="*/ 2996280 h 2996280"/>
              <a:gd name="connsiteX17" fmla="*/ 760034 w 2611965"/>
              <a:gd name="connsiteY17" fmla="*/ 2773122 h 2996280"/>
              <a:gd name="connsiteX18" fmla="*/ 1456 w 2611965"/>
              <a:gd name="connsiteY18" fmla="*/ 2014529 h 2996280"/>
              <a:gd name="connsiteX19" fmla="*/ 3 w 2611965"/>
              <a:gd name="connsiteY19" fmla="*/ 2010007 h 2996280"/>
              <a:gd name="connsiteX20" fmla="*/ 3 w 2611965"/>
              <a:gd name="connsiteY20" fmla="*/ 927335 h 2996280"/>
              <a:gd name="connsiteX21" fmla="*/ 0 w 2611965"/>
              <a:gd name="connsiteY21" fmla="*/ 926769 h 2996280"/>
              <a:gd name="connsiteX22" fmla="*/ 763032 w 2611965"/>
              <a:gd name="connsiteY22" fmla="*/ 163773 h 2996280"/>
              <a:gd name="connsiteX23" fmla="*/ 1845409 w 2611965"/>
              <a:gd name="connsiteY23" fmla="*/ 163773 h 2996280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382026 w 2611965"/>
              <a:gd name="connsiteY6" fmla="*/ 48594 h 2832507"/>
              <a:gd name="connsiteX7" fmla="*/ 2382992 w 2611965"/>
              <a:gd name="connsiteY7" fmla="*/ 49871 h 2832507"/>
              <a:gd name="connsiteX8" fmla="*/ 2611965 w 2611965"/>
              <a:gd name="connsiteY8" fmla="*/ 762368 h 2832507"/>
              <a:gd name="connsiteX9" fmla="*/ 2611965 w 2611965"/>
              <a:gd name="connsiteY9" fmla="*/ 1841176 h 2832507"/>
              <a:gd name="connsiteX10" fmla="*/ 2609311 w 2611965"/>
              <a:gd name="connsiteY10" fmla="*/ 1846354 h 2832507"/>
              <a:gd name="connsiteX11" fmla="*/ 1846727 w 2611965"/>
              <a:gd name="connsiteY11" fmla="*/ 2608926 h 2832507"/>
              <a:gd name="connsiteX12" fmla="*/ 1845430 w 2611965"/>
              <a:gd name="connsiteY12" fmla="*/ 2609345 h 2832507"/>
              <a:gd name="connsiteX13" fmla="*/ 762756 w 2611965"/>
              <a:gd name="connsiteY13" fmla="*/ 2609345 h 2832507"/>
              <a:gd name="connsiteX14" fmla="*/ 1198249 w 2611965"/>
              <a:gd name="connsiteY14" fmla="*/ 2832493 h 2832507"/>
              <a:gd name="connsiteX15" fmla="*/ 1195545 w 2611965"/>
              <a:gd name="connsiteY15" fmla="*/ 2832507 h 2832507"/>
              <a:gd name="connsiteX16" fmla="*/ 760034 w 2611965"/>
              <a:gd name="connsiteY16" fmla="*/ 2609349 h 2832507"/>
              <a:gd name="connsiteX17" fmla="*/ 1456 w 2611965"/>
              <a:gd name="connsiteY17" fmla="*/ 1850756 h 2832507"/>
              <a:gd name="connsiteX18" fmla="*/ 3 w 2611965"/>
              <a:gd name="connsiteY18" fmla="*/ 1846234 h 2832507"/>
              <a:gd name="connsiteX19" fmla="*/ 3 w 2611965"/>
              <a:gd name="connsiteY19" fmla="*/ 763562 h 2832507"/>
              <a:gd name="connsiteX20" fmla="*/ 0 w 2611965"/>
              <a:gd name="connsiteY20" fmla="*/ 762996 h 2832507"/>
              <a:gd name="connsiteX21" fmla="*/ 763032 w 2611965"/>
              <a:gd name="connsiteY21" fmla="*/ 0 h 2832507"/>
              <a:gd name="connsiteX22" fmla="*/ 1845409 w 2611965"/>
              <a:gd name="connsiteY22" fmla="*/ 0 h 2832507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382026 w 2611965"/>
              <a:gd name="connsiteY6" fmla="*/ 48594 h 2832507"/>
              <a:gd name="connsiteX7" fmla="*/ 2611965 w 2611965"/>
              <a:gd name="connsiteY7" fmla="*/ 762368 h 2832507"/>
              <a:gd name="connsiteX8" fmla="*/ 2611965 w 2611965"/>
              <a:gd name="connsiteY8" fmla="*/ 1841176 h 2832507"/>
              <a:gd name="connsiteX9" fmla="*/ 2609311 w 2611965"/>
              <a:gd name="connsiteY9" fmla="*/ 1846354 h 2832507"/>
              <a:gd name="connsiteX10" fmla="*/ 1846727 w 2611965"/>
              <a:gd name="connsiteY10" fmla="*/ 2608926 h 2832507"/>
              <a:gd name="connsiteX11" fmla="*/ 1845430 w 2611965"/>
              <a:gd name="connsiteY11" fmla="*/ 2609345 h 2832507"/>
              <a:gd name="connsiteX12" fmla="*/ 762756 w 2611965"/>
              <a:gd name="connsiteY12" fmla="*/ 2609345 h 2832507"/>
              <a:gd name="connsiteX13" fmla="*/ 1198249 w 2611965"/>
              <a:gd name="connsiteY13" fmla="*/ 2832493 h 2832507"/>
              <a:gd name="connsiteX14" fmla="*/ 1195545 w 2611965"/>
              <a:gd name="connsiteY14" fmla="*/ 2832507 h 2832507"/>
              <a:gd name="connsiteX15" fmla="*/ 760034 w 2611965"/>
              <a:gd name="connsiteY15" fmla="*/ 2609349 h 2832507"/>
              <a:gd name="connsiteX16" fmla="*/ 1456 w 2611965"/>
              <a:gd name="connsiteY16" fmla="*/ 1850756 h 2832507"/>
              <a:gd name="connsiteX17" fmla="*/ 3 w 2611965"/>
              <a:gd name="connsiteY17" fmla="*/ 1846234 h 2832507"/>
              <a:gd name="connsiteX18" fmla="*/ 3 w 2611965"/>
              <a:gd name="connsiteY18" fmla="*/ 763562 h 2832507"/>
              <a:gd name="connsiteX19" fmla="*/ 0 w 2611965"/>
              <a:gd name="connsiteY19" fmla="*/ 762996 h 2832507"/>
              <a:gd name="connsiteX20" fmla="*/ 763032 w 2611965"/>
              <a:gd name="connsiteY20" fmla="*/ 0 h 2832507"/>
              <a:gd name="connsiteX21" fmla="*/ 1845409 w 2611965"/>
              <a:gd name="connsiteY21" fmla="*/ 0 h 2832507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611965 w 2611965"/>
              <a:gd name="connsiteY6" fmla="*/ 762368 h 2832507"/>
              <a:gd name="connsiteX7" fmla="*/ 2611965 w 2611965"/>
              <a:gd name="connsiteY7" fmla="*/ 1841176 h 2832507"/>
              <a:gd name="connsiteX8" fmla="*/ 2609311 w 2611965"/>
              <a:gd name="connsiteY8" fmla="*/ 1846354 h 2832507"/>
              <a:gd name="connsiteX9" fmla="*/ 1846727 w 2611965"/>
              <a:gd name="connsiteY9" fmla="*/ 2608926 h 2832507"/>
              <a:gd name="connsiteX10" fmla="*/ 1845430 w 2611965"/>
              <a:gd name="connsiteY10" fmla="*/ 2609345 h 2832507"/>
              <a:gd name="connsiteX11" fmla="*/ 762756 w 2611965"/>
              <a:gd name="connsiteY11" fmla="*/ 2609345 h 2832507"/>
              <a:gd name="connsiteX12" fmla="*/ 1198249 w 2611965"/>
              <a:gd name="connsiteY12" fmla="*/ 2832493 h 2832507"/>
              <a:gd name="connsiteX13" fmla="*/ 1195545 w 2611965"/>
              <a:gd name="connsiteY13" fmla="*/ 2832507 h 2832507"/>
              <a:gd name="connsiteX14" fmla="*/ 760034 w 2611965"/>
              <a:gd name="connsiteY14" fmla="*/ 2609349 h 2832507"/>
              <a:gd name="connsiteX15" fmla="*/ 1456 w 2611965"/>
              <a:gd name="connsiteY15" fmla="*/ 1850756 h 2832507"/>
              <a:gd name="connsiteX16" fmla="*/ 3 w 2611965"/>
              <a:gd name="connsiteY16" fmla="*/ 1846234 h 2832507"/>
              <a:gd name="connsiteX17" fmla="*/ 3 w 2611965"/>
              <a:gd name="connsiteY17" fmla="*/ 763562 h 2832507"/>
              <a:gd name="connsiteX18" fmla="*/ 0 w 2611965"/>
              <a:gd name="connsiteY18" fmla="*/ 762996 h 2832507"/>
              <a:gd name="connsiteX19" fmla="*/ 763032 w 2611965"/>
              <a:gd name="connsiteY19" fmla="*/ 0 h 2832507"/>
              <a:gd name="connsiteX20" fmla="*/ 1845409 w 2611965"/>
              <a:gd name="connsiteY20" fmla="*/ 0 h 2832507"/>
              <a:gd name="connsiteX0" fmla="*/ 762736 w 2611965"/>
              <a:gd name="connsiteY0" fmla="*/ 0 h 2832493"/>
              <a:gd name="connsiteX1" fmla="*/ 762805 w 2611965"/>
              <a:gd name="connsiteY1" fmla="*/ 0 h 2832493"/>
              <a:gd name="connsiteX2" fmla="*/ 762736 w 2611965"/>
              <a:gd name="connsiteY2" fmla="*/ 0 h 2832493"/>
              <a:gd name="connsiteX3" fmla="*/ 1845409 w 2611965"/>
              <a:gd name="connsiteY3" fmla="*/ 0 h 2832493"/>
              <a:gd name="connsiteX4" fmla="*/ 1848515 w 2611965"/>
              <a:gd name="connsiteY4" fmla="*/ 0 h 2832493"/>
              <a:gd name="connsiteX5" fmla="*/ 2611639 w 2611965"/>
              <a:gd name="connsiteY5" fmla="*/ 763139 h 2832493"/>
              <a:gd name="connsiteX6" fmla="*/ 2611965 w 2611965"/>
              <a:gd name="connsiteY6" fmla="*/ 762368 h 2832493"/>
              <a:gd name="connsiteX7" fmla="*/ 2611965 w 2611965"/>
              <a:gd name="connsiteY7" fmla="*/ 1841176 h 2832493"/>
              <a:gd name="connsiteX8" fmla="*/ 2609311 w 2611965"/>
              <a:gd name="connsiteY8" fmla="*/ 1846354 h 2832493"/>
              <a:gd name="connsiteX9" fmla="*/ 1846727 w 2611965"/>
              <a:gd name="connsiteY9" fmla="*/ 2608926 h 2832493"/>
              <a:gd name="connsiteX10" fmla="*/ 1845430 w 2611965"/>
              <a:gd name="connsiteY10" fmla="*/ 2609345 h 2832493"/>
              <a:gd name="connsiteX11" fmla="*/ 762756 w 2611965"/>
              <a:gd name="connsiteY11" fmla="*/ 2609345 h 2832493"/>
              <a:gd name="connsiteX12" fmla="*/ 1198249 w 2611965"/>
              <a:gd name="connsiteY12" fmla="*/ 2832493 h 2832493"/>
              <a:gd name="connsiteX13" fmla="*/ 760034 w 2611965"/>
              <a:gd name="connsiteY13" fmla="*/ 2609349 h 2832493"/>
              <a:gd name="connsiteX14" fmla="*/ 1456 w 2611965"/>
              <a:gd name="connsiteY14" fmla="*/ 1850756 h 2832493"/>
              <a:gd name="connsiteX15" fmla="*/ 3 w 2611965"/>
              <a:gd name="connsiteY15" fmla="*/ 1846234 h 2832493"/>
              <a:gd name="connsiteX16" fmla="*/ 3 w 2611965"/>
              <a:gd name="connsiteY16" fmla="*/ 763562 h 2832493"/>
              <a:gd name="connsiteX17" fmla="*/ 0 w 2611965"/>
              <a:gd name="connsiteY17" fmla="*/ 762996 h 2832493"/>
              <a:gd name="connsiteX18" fmla="*/ 763032 w 2611965"/>
              <a:gd name="connsiteY18" fmla="*/ 0 h 2832493"/>
              <a:gd name="connsiteX19" fmla="*/ 1845409 w 2611965"/>
              <a:gd name="connsiteY19" fmla="*/ 0 h 2832493"/>
              <a:gd name="connsiteX0" fmla="*/ 762736 w 2611965"/>
              <a:gd name="connsiteY0" fmla="*/ 0 h 2609349"/>
              <a:gd name="connsiteX1" fmla="*/ 762805 w 2611965"/>
              <a:gd name="connsiteY1" fmla="*/ 0 h 2609349"/>
              <a:gd name="connsiteX2" fmla="*/ 762736 w 2611965"/>
              <a:gd name="connsiteY2" fmla="*/ 0 h 2609349"/>
              <a:gd name="connsiteX3" fmla="*/ 1845409 w 2611965"/>
              <a:gd name="connsiteY3" fmla="*/ 0 h 2609349"/>
              <a:gd name="connsiteX4" fmla="*/ 1848515 w 2611965"/>
              <a:gd name="connsiteY4" fmla="*/ 0 h 2609349"/>
              <a:gd name="connsiteX5" fmla="*/ 2611639 w 2611965"/>
              <a:gd name="connsiteY5" fmla="*/ 763139 h 2609349"/>
              <a:gd name="connsiteX6" fmla="*/ 2611965 w 2611965"/>
              <a:gd name="connsiteY6" fmla="*/ 762368 h 2609349"/>
              <a:gd name="connsiteX7" fmla="*/ 2611965 w 2611965"/>
              <a:gd name="connsiteY7" fmla="*/ 1841176 h 2609349"/>
              <a:gd name="connsiteX8" fmla="*/ 2609311 w 2611965"/>
              <a:gd name="connsiteY8" fmla="*/ 1846354 h 2609349"/>
              <a:gd name="connsiteX9" fmla="*/ 1846727 w 2611965"/>
              <a:gd name="connsiteY9" fmla="*/ 2608926 h 2609349"/>
              <a:gd name="connsiteX10" fmla="*/ 1845430 w 2611965"/>
              <a:gd name="connsiteY10" fmla="*/ 2609345 h 2609349"/>
              <a:gd name="connsiteX11" fmla="*/ 762756 w 2611965"/>
              <a:gd name="connsiteY11" fmla="*/ 2609345 h 2609349"/>
              <a:gd name="connsiteX12" fmla="*/ 760034 w 2611965"/>
              <a:gd name="connsiteY12" fmla="*/ 2609349 h 2609349"/>
              <a:gd name="connsiteX13" fmla="*/ 1456 w 2611965"/>
              <a:gd name="connsiteY13" fmla="*/ 1850756 h 2609349"/>
              <a:gd name="connsiteX14" fmla="*/ 3 w 2611965"/>
              <a:gd name="connsiteY14" fmla="*/ 1846234 h 2609349"/>
              <a:gd name="connsiteX15" fmla="*/ 3 w 2611965"/>
              <a:gd name="connsiteY15" fmla="*/ 763562 h 2609349"/>
              <a:gd name="connsiteX16" fmla="*/ 0 w 2611965"/>
              <a:gd name="connsiteY16" fmla="*/ 762996 h 2609349"/>
              <a:gd name="connsiteX17" fmla="*/ 763032 w 2611965"/>
              <a:gd name="connsiteY17" fmla="*/ 0 h 2609349"/>
              <a:gd name="connsiteX18" fmla="*/ 1845409 w 2611965"/>
              <a:gd name="connsiteY18" fmla="*/ 0 h 260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11965" h="2609349">
                <a:moveTo>
                  <a:pt x="762736" y="0"/>
                </a:moveTo>
                <a:lnTo>
                  <a:pt x="762805" y="0"/>
                </a:lnTo>
                <a:lnTo>
                  <a:pt x="762736" y="0"/>
                </a:lnTo>
                <a:close/>
                <a:moveTo>
                  <a:pt x="1845409" y="0"/>
                </a:moveTo>
                <a:lnTo>
                  <a:pt x="1848515" y="0"/>
                </a:lnTo>
                <a:lnTo>
                  <a:pt x="2611639" y="763139"/>
                </a:lnTo>
                <a:lnTo>
                  <a:pt x="2611965" y="762368"/>
                </a:lnTo>
                <a:lnTo>
                  <a:pt x="2611965" y="1841176"/>
                </a:lnTo>
                <a:lnTo>
                  <a:pt x="2609311" y="1846354"/>
                </a:lnTo>
                <a:lnTo>
                  <a:pt x="1846727" y="2608926"/>
                </a:lnTo>
                <a:lnTo>
                  <a:pt x="1845430" y="2609345"/>
                </a:lnTo>
                <a:lnTo>
                  <a:pt x="762756" y="2609345"/>
                </a:lnTo>
                <a:lnTo>
                  <a:pt x="760034" y="2609349"/>
                </a:lnTo>
                <a:lnTo>
                  <a:pt x="1456" y="1850756"/>
                </a:lnTo>
                <a:lnTo>
                  <a:pt x="3" y="1846234"/>
                </a:lnTo>
                <a:lnTo>
                  <a:pt x="3" y="763562"/>
                </a:lnTo>
                <a:cubicBezTo>
                  <a:pt x="2" y="763373"/>
                  <a:pt x="1" y="763185"/>
                  <a:pt x="0" y="762996"/>
                </a:cubicBezTo>
                <a:lnTo>
                  <a:pt x="763032" y="0"/>
                </a:lnTo>
                <a:lnTo>
                  <a:pt x="1845409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CEE51994-8B6E-42E5-8FF9-6405F8371163}"/>
              </a:ext>
            </a:extLst>
          </p:cNvPr>
          <p:cNvCxnSpPr>
            <a:cxnSpLocks/>
            <a:stCxn id="77" idx="15"/>
            <a:endCxn id="78" idx="15"/>
          </p:cNvCxnSpPr>
          <p:nvPr/>
        </p:nvCxnSpPr>
        <p:spPr>
          <a:xfrm>
            <a:off x="3520355" y="3173237"/>
            <a:ext cx="660027" cy="273472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2CC8D88-004C-49D3-A441-D80D8D8B685C}"/>
              </a:ext>
            </a:extLst>
          </p:cNvPr>
          <p:cNvCxnSpPr>
            <a:cxnSpLocks/>
            <a:stCxn id="94" idx="3"/>
            <a:endCxn id="78" idx="0"/>
          </p:cNvCxnSpPr>
          <p:nvPr/>
        </p:nvCxnSpPr>
        <p:spPr>
          <a:xfrm>
            <a:off x="4164709" y="2630463"/>
            <a:ext cx="244391" cy="58728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160F1C3A-C57B-4041-A548-F6CA9E711BE8}"/>
              </a:ext>
            </a:extLst>
          </p:cNvPr>
          <p:cNvCxnSpPr>
            <a:cxnSpLocks/>
            <a:stCxn id="87" idx="4"/>
            <a:endCxn id="78" idx="3"/>
          </p:cNvCxnSpPr>
          <p:nvPr/>
        </p:nvCxnSpPr>
        <p:spPr>
          <a:xfrm flipH="1">
            <a:off x="4733755" y="2630464"/>
            <a:ext cx="245288" cy="587279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2840E69-8E17-419B-AB19-799ED0DADA54}"/>
              </a:ext>
            </a:extLst>
          </p:cNvPr>
          <p:cNvCxnSpPr>
            <a:cxnSpLocks/>
            <a:endCxn id="78" idx="5"/>
          </p:cNvCxnSpPr>
          <p:nvPr/>
        </p:nvCxnSpPr>
        <p:spPr>
          <a:xfrm flipH="1">
            <a:off x="4963522" y="3216865"/>
            <a:ext cx="583328" cy="229717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481EC3C-6C78-4BB0-8F43-C617C5B9514B}"/>
              </a:ext>
            </a:extLst>
          </p:cNvPr>
          <p:cNvCxnSpPr>
            <a:cxnSpLocks/>
            <a:stCxn id="89" idx="3"/>
            <a:endCxn id="78" idx="8"/>
          </p:cNvCxnSpPr>
          <p:nvPr/>
        </p:nvCxnSpPr>
        <p:spPr>
          <a:xfrm flipH="1" flipV="1">
            <a:off x="4962823" y="3771401"/>
            <a:ext cx="586817" cy="243829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6607ED1-75D1-402F-9254-C4C815087A83}"/>
              </a:ext>
            </a:extLst>
          </p:cNvPr>
          <p:cNvCxnSpPr>
            <a:cxnSpLocks/>
            <a:stCxn id="89" idx="2"/>
            <a:endCxn id="78" idx="10"/>
          </p:cNvCxnSpPr>
          <p:nvPr/>
        </p:nvCxnSpPr>
        <p:spPr>
          <a:xfrm flipH="1" flipV="1">
            <a:off x="4733762" y="4000195"/>
            <a:ext cx="243524" cy="587379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EDDCB39-B1A1-4251-BDFC-0204178A976A}"/>
              </a:ext>
            </a:extLst>
          </p:cNvPr>
          <p:cNvCxnSpPr>
            <a:cxnSpLocks/>
            <a:stCxn id="77" idx="11"/>
            <a:endCxn id="78" idx="11"/>
          </p:cNvCxnSpPr>
          <p:nvPr/>
        </p:nvCxnSpPr>
        <p:spPr>
          <a:xfrm flipV="1">
            <a:off x="4134565" y="4000195"/>
            <a:ext cx="274540" cy="659365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D7EBB15-F936-4C30-974F-6D4384FD3AA1}"/>
              </a:ext>
            </a:extLst>
          </p:cNvPr>
          <p:cNvCxnSpPr>
            <a:cxnSpLocks/>
            <a:stCxn id="92" idx="3"/>
            <a:endCxn id="78" idx="13"/>
          </p:cNvCxnSpPr>
          <p:nvPr/>
        </p:nvCxnSpPr>
        <p:spPr>
          <a:xfrm flipV="1">
            <a:off x="3592659" y="3772721"/>
            <a:ext cx="588159" cy="24241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3F1929BB-ED09-42A3-BC00-C98191C5B3C6}"/>
              </a:ext>
            </a:extLst>
          </p:cNvPr>
          <p:cNvGrpSpPr/>
          <p:nvPr/>
        </p:nvGrpSpPr>
        <p:grpSpPr>
          <a:xfrm>
            <a:off x="3064238" y="2101772"/>
            <a:ext cx="3015525" cy="3013835"/>
            <a:chOff x="3064238" y="2101772"/>
            <a:chExt cx="3015525" cy="3013835"/>
          </a:xfrm>
        </p:grpSpPr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3C3C137B-5D4F-4D63-A444-8A3F97409FFE}"/>
                </a:ext>
              </a:extLst>
            </p:cNvPr>
            <p:cNvSpPr/>
            <p:nvPr/>
          </p:nvSpPr>
          <p:spPr>
            <a:xfrm>
              <a:off x="3948350" y="2102333"/>
              <a:ext cx="1603036" cy="1100485"/>
            </a:xfrm>
            <a:custGeom>
              <a:avLst/>
              <a:gdLst>
                <a:gd name="connsiteX0" fmla="*/ 0 w 21600"/>
                <a:gd name="connsiteY0" fmla="*/ 0 h 21600"/>
                <a:gd name="connsiteX1" fmla="*/ 16835 w 21600"/>
                <a:gd name="connsiteY1" fmla="*/ 0 h 21600"/>
                <a:gd name="connsiteX2" fmla="*/ 18928 w 21600"/>
                <a:gd name="connsiteY2" fmla="*/ 9673 h 21600"/>
                <a:gd name="connsiteX3" fmla="*/ 21600 w 21600"/>
                <a:gd name="connsiteY3" fmla="*/ 21600 h 21600"/>
                <a:gd name="connsiteX4" fmla="*/ 13888 w 21600"/>
                <a:gd name="connsiteY4" fmla="*/ 10366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16835 w 21600"/>
                <a:gd name="connsiteY1" fmla="*/ 0 h 21600"/>
                <a:gd name="connsiteX2" fmla="*/ 19698 w 21600"/>
                <a:gd name="connsiteY2" fmla="*/ 9393 h 21600"/>
                <a:gd name="connsiteX3" fmla="*/ 21600 w 21600"/>
                <a:gd name="connsiteY3" fmla="*/ 21600 h 21600"/>
                <a:gd name="connsiteX4" fmla="*/ 13888 w 21600"/>
                <a:gd name="connsiteY4" fmla="*/ 10366 h 21600"/>
                <a:gd name="connsiteX5" fmla="*/ 0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16835" y="0"/>
                  </a:lnTo>
                  <a:lnTo>
                    <a:pt x="19698" y="9393"/>
                  </a:lnTo>
                  <a:lnTo>
                    <a:pt x="21600" y="21600"/>
                  </a:lnTo>
                  <a:lnTo>
                    <a:pt x="13888" y="103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05F5C9D5-A82B-4274-86DB-3971E35960B7}"/>
                </a:ext>
              </a:extLst>
            </p:cNvPr>
            <p:cNvSpPr/>
            <p:nvPr/>
          </p:nvSpPr>
          <p:spPr>
            <a:xfrm>
              <a:off x="5197976" y="2101772"/>
              <a:ext cx="881787" cy="1912471"/>
            </a:xfrm>
            <a:custGeom>
              <a:avLst/>
              <a:gdLst>
                <a:gd name="connsiteX0" fmla="*/ 21600 w 21600"/>
                <a:gd name="connsiteY0" fmla="*/ 9959 h 21600"/>
                <a:gd name="connsiteX1" fmla="*/ 15115 w 21600"/>
                <a:gd name="connsiteY1" fmla="*/ 15416 h 21600"/>
                <a:gd name="connsiteX2" fmla="*/ 8663 w 21600"/>
                <a:gd name="connsiteY2" fmla="*/ 21600 h 21600"/>
                <a:gd name="connsiteX3" fmla="*/ 8663 w 21600"/>
                <a:gd name="connsiteY3" fmla="*/ 12429 h 21600"/>
                <a:gd name="connsiteX4" fmla="*/ 0 w 21600"/>
                <a:gd name="connsiteY4" fmla="*/ 0 h 21600"/>
                <a:gd name="connsiteX5" fmla="*/ 21600 w 21600"/>
                <a:gd name="connsiteY5" fmla="*/ 9959 h 21600"/>
                <a:gd name="connsiteX0" fmla="*/ 21600 w 21600"/>
                <a:gd name="connsiteY0" fmla="*/ 9959 h 21600"/>
                <a:gd name="connsiteX1" fmla="*/ 18090 w 21600"/>
                <a:gd name="connsiteY1" fmla="*/ 18079 h 21600"/>
                <a:gd name="connsiteX2" fmla="*/ 8663 w 21600"/>
                <a:gd name="connsiteY2" fmla="*/ 21600 h 21600"/>
                <a:gd name="connsiteX3" fmla="*/ 8663 w 21600"/>
                <a:gd name="connsiteY3" fmla="*/ 12429 h 21600"/>
                <a:gd name="connsiteX4" fmla="*/ 0 w 21600"/>
                <a:gd name="connsiteY4" fmla="*/ 0 h 21600"/>
                <a:gd name="connsiteX5" fmla="*/ 21600 w 21600"/>
                <a:gd name="connsiteY5" fmla="*/ 9959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9959"/>
                  </a:moveTo>
                  <a:lnTo>
                    <a:pt x="18090" y="18079"/>
                  </a:lnTo>
                  <a:lnTo>
                    <a:pt x="8663" y="21600"/>
                  </a:lnTo>
                  <a:lnTo>
                    <a:pt x="8663" y="12429"/>
                  </a:lnTo>
                  <a:lnTo>
                    <a:pt x="0" y="0"/>
                  </a:lnTo>
                  <a:lnTo>
                    <a:pt x="21600" y="995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457D7344-BE46-470F-8065-AB69A14497D0}"/>
                </a:ext>
              </a:extLst>
            </p:cNvPr>
            <p:cNvSpPr/>
            <p:nvPr/>
          </p:nvSpPr>
          <p:spPr>
            <a:xfrm>
              <a:off x="4977286" y="2984535"/>
              <a:ext cx="1100486" cy="1691875"/>
            </a:xfrm>
            <a:custGeom>
              <a:avLst/>
              <a:gdLst>
                <a:gd name="connsiteX0" fmla="*/ 21600 w 21600"/>
                <a:gd name="connsiteY0" fmla="*/ 16803 h 21600"/>
                <a:gd name="connsiteX1" fmla="*/ 11208 w 21600"/>
                <a:gd name="connsiteY1" fmla="*/ 19203 h 21600"/>
                <a:gd name="connsiteX2" fmla="*/ 0 w 21600"/>
                <a:gd name="connsiteY2" fmla="*/ 21600 h 21600"/>
                <a:gd name="connsiteX3" fmla="*/ 11234 w 21600"/>
                <a:gd name="connsiteY3" fmla="*/ 13888 h 21600"/>
                <a:gd name="connsiteX4" fmla="*/ 21600 w 21600"/>
                <a:gd name="connsiteY4" fmla="*/ 0 h 21600"/>
                <a:gd name="connsiteX5" fmla="*/ 21600 w 21600"/>
                <a:gd name="connsiteY5" fmla="*/ 16803 h 21600"/>
                <a:gd name="connsiteX0" fmla="*/ 21600 w 21600"/>
                <a:gd name="connsiteY0" fmla="*/ 16803 h 21600"/>
                <a:gd name="connsiteX1" fmla="*/ 11675 w 21600"/>
                <a:gd name="connsiteY1" fmla="*/ 19909 h 21600"/>
                <a:gd name="connsiteX2" fmla="*/ 0 w 21600"/>
                <a:gd name="connsiteY2" fmla="*/ 21600 h 21600"/>
                <a:gd name="connsiteX3" fmla="*/ 11234 w 21600"/>
                <a:gd name="connsiteY3" fmla="*/ 13888 h 21600"/>
                <a:gd name="connsiteX4" fmla="*/ 21600 w 21600"/>
                <a:gd name="connsiteY4" fmla="*/ 0 h 21600"/>
                <a:gd name="connsiteX5" fmla="*/ 21600 w 21600"/>
                <a:gd name="connsiteY5" fmla="*/ 16803 h 21600"/>
                <a:gd name="connsiteX0" fmla="*/ 21600 w 21600"/>
                <a:gd name="connsiteY0" fmla="*/ 16803 h 22797"/>
                <a:gd name="connsiteX1" fmla="*/ 11535 w 21600"/>
                <a:gd name="connsiteY1" fmla="*/ 22797 h 22797"/>
                <a:gd name="connsiteX2" fmla="*/ 0 w 21600"/>
                <a:gd name="connsiteY2" fmla="*/ 21600 h 22797"/>
                <a:gd name="connsiteX3" fmla="*/ 11234 w 21600"/>
                <a:gd name="connsiteY3" fmla="*/ 13888 h 22797"/>
                <a:gd name="connsiteX4" fmla="*/ 21600 w 21600"/>
                <a:gd name="connsiteY4" fmla="*/ 0 h 22797"/>
                <a:gd name="connsiteX5" fmla="*/ 21600 w 21600"/>
                <a:gd name="connsiteY5" fmla="*/ 16803 h 2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2797" extrusionOk="0">
                  <a:moveTo>
                    <a:pt x="21600" y="16803"/>
                  </a:moveTo>
                  <a:lnTo>
                    <a:pt x="11535" y="22797"/>
                  </a:lnTo>
                  <a:lnTo>
                    <a:pt x="0" y="21600"/>
                  </a:lnTo>
                  <a:lnTo>
                    <a:pt x="11234" y="13888"/>
                  </a:lnTo>
                  <a:lnTo>
                    <a:pt x="21600" y="0"/>
                  </a:lnTo>
                  <a:lnTo>
                    <a:pt x="21600" y="16803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6B95DB6D-04B3-46D9-8FD6-4D093EC69F47}"/>
                </a:ext>
              </a:extLst>
            </p:cNvPr>
            <p:cNvSpPr/>
            <p:nvPr/>
          </p:nvSpPr>
          <p:spPr>
            <a:xfrm>
              <a:off x="4164724" y="4231495"/>
              <a:ext cx="1912475" cy="884112"/>
            </a:xfrm>
            <a:custGeom>
              <a:avLst/>
              <a:gdLst>
                <a:gd name="connsiteX0" fmla="*/ 11641 w 21600"/>
                <a:gd name="connsiteY0" fmla="*/ 21600 h 21600"/>
                <a:gd name="connsiteX1" fmla="*/ 6052 w 21600"/>
                <a:gd name="connsiteY1" fmla="*/ 15000 h 21600"/>
                <a:gd name="connsiteX2" fmla="*/ 0 w 21600"/>
                <a:gd name="connsiteY2" fmla="*/ 8697 h 21600"/>
                <a:gd name="connsiteX3" fmla="*/ 9171 w 21600"/>
                <a:gd name="connsiteY3" fmla="*/ 8697 h 21600"/>
                <a:gd name="connsiteX4" fmla="*/ 21600 w 21600"/>
                <a:gd name="connsiteY4" fmla="*/ 0 h 21600"/>
                <a:gd name="connsiteX5" fmla="*/ 11641 w 21600"/>
                <a:gd name="connsiteY5" fmla="*/ 21600 h 21600"/>
                <a:gd name="connsiteX0" fmla="*/ 11641 w 21600"/>
                <a:gd name="connsiteY0" fmla="*/ 21600 h 21600"/>
                <a:gd name="connsiteX1" fmla="*/ 2986 w 21600"/>
                <a:gd name="connsiteY1" fmla="*/ 19014 h 21600"/>
                <a:gd name="connsiteX2" fmla="*/ 0 w 21600"/>
                <a:gd name="connsiteY2" fmla="*/ 8697 h 21600"/>
                <a:gd name="connsiteX3" fmla="*/ 9171 w 21600"/>
                <a:gd name="connsiteY3" fmla="*/ 8697 h 21600"/>
                <a:gd name="connsiteX4" fmla="*/ 21600 w 21600"/>
                <a:gd name="connsiteY4" fmla="*/ 0 h 21600"/>
                <a:gd name="connsiteX5" fmla="*/ 11641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1641" y="21600"/>
                  </a:moveTo>
                  <a:lnTo>
                    <a:pt x="2986" y="19014"/>
                  </a:lnTo>
                  <a:lnTo>
                    <a:pt x="0" y="8697"/>
                  </a:lnTo>
                  <a:lnTo>
                    <a:pt x="9171" y="8697"/>
                  </a:lnTo>
                  <a:lnTo>
                    <a:pt x="21600" y="0"/>
                  </a:lnTo>
                  <a:lnTo>
                    <a:pt x="11641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67568CC5-1F31-4E42-894C-4FABF94F3CD2}"/>
                </a:ext>
              </a:extLst>
            </p:cNvPr>
            <p:cNvSpPr/>
            <p:nvPr/>
          </p:nvSpPr>
          <p:spPr>
            <a:xfrm>
              <a:off x="3428997" y="4015122"/>
              <a:ext cx="1764378" cy="1100485"/>
            </a:xfrm>
            <a:custGeom>
              <a:avLst/>
              <a:gdLst>
                <a:gd name="connsiteX0" fmla="*/ 4765 w 21600"/>
                <a:gd name="connsiteY0" fmla="*/ 21600 h 21600"/>
                <a:gd name="connsiteX1" fmla="*/ 1580 w 21600"/>
                <a:gd name="connsiteY1" fmla="*/ 7604 h 21600"/>
                <a:gd name="connsiteX2" fmla="*/ 0 w 21600"/>
                <a:gd name="connsiteY2" fmla="*/ 0 h 21600"/>
                <a:gd name="connsiteX3" fmla="*/ 7712 w 21600"/>
                <a:gd name="connsiteY3" fmla="*/ 11234 h 21600"/>
                <a:gd name="connsiteX4" fmla="*/ 21600 w 21600"/>
                <a:gd name="connsiteY4" fmla="*/ 21600 h 21600"/>
                <a:gd name="connsiteX5" fmla="*/ 4765 w 21600"/>
                <a:gd name="connsiteY5" fmla="*/ 21600 h 21600"/>
                <a:gd name="connsiteX0" fmla="*/ 6939 w 23774"/>
                <a:gd name="connsiteY0" fmla="*/ 21600 h 21600"/>
                <a:gd name="connsiteX1" fmla="*/ 0 w 23774"/>
                <a:gd name="connsiteY1" fmla="*/ 7884 h 21600"/>
                <a:gd name="connsiteX2" fmla="*/ 2174 w 23774"/>
                <a:gd name="connsiteY2" fmla="*/ 0 h 21600"/>
                <a:gd name="connsiteX3" fmla="*/ 9886 w 23774"/>
                <a:gd name="connsiteY3" fmla="*/ 11234 h 21600"/>
                <a:gd name="connsiteX4" fmla="*/ 23774 w 23774"/>
                <a:gd name="connsiteY4" fmla="*/ 21600 h 21600"/>
                <a:gd name="connsiteX5" fmla="*/ 6939 w 23774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774" h="21600" extrusionOk="0">
                  <a:moveTo>
                    <a:pt x="6939" y="21600"/>
                  </a:moveTo>
                  <a:lnTo>
                    <a:pt x="0" y="7884"/>
                  </a:lnTo>
                  <a:lnTo>
                    <a:pt x="2174" y="0"/>
                  </a:lnTo>
                  <a:lnTo>
                    <a:pt x="9886" y="11234"/>
                  </a:lnTo>
                  <a:lnTo>
                    <a:pt x="23774" y="21600"/>
                  </a:lnTo>
                  <a:lnTo>
                    <a:pt x="6939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E769F01C-1D02-465F-8E24-7669E2F43B62}"/>
                </a:ext>
              </a:extLst>
            </p:cNvPr>
            <p:cNvSpPr/>
            <p:nvPr/>
          </p:nvSpPr>
          <p:spPr>
            <a:xfrm>
              <a:off x="3064525" y="3190474"/>
              <a:ext cx="881787" cy="1925133"/>
            </a:xfrm>
            <a:custGeom>
              <a:avLst/>
              <a:gdLst>
                <a:gd name="connsiteX0" fmla="*/ 0 w 21600"/>
                <a:gd name="connsiteY0" fmla="*/ 11615 h 21600"/>
                <a:gd name="connsiteX1" fmla="*/ 11378 w 21600"/>
                <a:gd name="connsiteY1" fmla="*/ 1309 h 21600"/>
                <a:gd name="connsiteX2" fmla="*/ 12937 w 21600"/>
                <a:gd name="connsiteY2" fmla="*/ 0 h 21600"/>
                <a:gd name="connsiteX3" fmla="*/ 12937 w 21600"/>
                <a:gd name="connsiteY3" fmla="*/ 9171 h 21600"/>
                <a:gd name="connsiteX4" fmla="*/ 21600 w 21600"/>
                <a:gd name="connsiteY4" fmla="*/ 21600 h 21600"/>
                <a:gd name="connsiteX5" fmla="*/ 0 w 21600"/>
                <a:gd name="connsiteY5" fmla="*/ 11615 h 21600"/>
                <a:gd name="connsiteX0" fmla="*/ 0 w 21600"/>
                <a:gd name="connsiteY0" fmla="*/ 11758 h 21743"/>
                <a:gd name="connsiteX1" fmla="*/ 8345 w 21600"/>
                <a:gd name="connsiteY1" fmla="*/ 0 h 21743"/>
                <a:gd name="connsiteX2" fmla="*/ 12937 w 21600"/>
                <a:gd name="connsiteY2" fmla="*/ 143 h 21743"/>
                <a:gd name="connsiteX3" fmla="*/ 12937 w 21600"/>
                <a:gd name="connsiteY3" fmla="*/ 9314 h 21743"/>
                <a:gd name="connsiteX4" fmla="*/ 21600 w 21600"/>
                <a:gd name="connsiteY4" fmla="*/ 21743 h 21743"/>
                <a:gd name="connsiteX5" fmla="*/ 0 w 21600"/>
                <a:gd name="connsiteY5" fmla="*/ 11758 h 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743" extrusionOk="0">
                  <a:moveTo>
                    <a:pt x="0" y="11758"/>
                  </a:moveTo>
                  <a:lnTo>
                    <a:pt x="8345" y="0"/>
                  </a:lnTo>
                  <a:lnTo>
                    <a:pt x="12937" y="143"/>
                  </a:lnTo>
                  <a:lnTo>
                    <a:pt x="12937" y="9314"/>
                  </a:lnTo>
                  <a:lnTo>
                    <a:pt x="21600" y="21743"/>
                  </a:lnTo>
                  <a:lnTo>
                    <a:pt x="0" y="1175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CCF88E64-CCFD-499C-87F6-177F9ADDAF7F}"/>
                </a:ext>
              </a:extLst>
            </p:cNvPr>
            <p:cNvSpPr/>
            <p:nvPr/>
          </p:nvSpPr>
          <p:spPr>
            <a:xfrm>
              <a:off x="3064525" y="2595183"/>
              <a:ext cx="1100486" cy="1635911"/>
            </a:xfrm>
            <a:custGeom>
              <a:avLst/>
              <a:gdLst>
                <a:gd name="connsiteX0" fmla="*/ 0 w 21600"/>
                <a:gd name="connsiteY0" fmla="*/ 4772 h 21600"/>
                <a:gd name="connsiteX1" fmla="*/ 16408 w 21600"/>
                <a:gd name="connsiteY1" fmla="*/ 1260 h 21600"/>
                <a:gd name="connsiteX2" fmla="*/ 21600 w 21600"/>
                <a:gd name="connsiteY2" fmla="*/ 0 h 21600"/>
                <a:gd name="connsiteX3" fmla="*/ 10366 w 21600"/>
                <a:gd name="connsiteY3" fmla="*/ 7723 h 21600"/>
                <a:gd name="connsiteX4" fmla="*/ 0 w 21600"/>
                <a:gd name="connsiteY4" fmla="*/ 21600 h 21600"/>
                <a:gd name="connsiteX5" fmla="*/ 0 w 21600"/>
                <a:gd name="connsiteY5" fmla="*/ 4772 h 21600"/>
                <a:gd name="connsiteX0" fmla="*/ 0 w 21600"/>
                <a:gd name="connsiteY0" fmla="*/ 5247 h 22075"/>
                <a:gd name="connsiteX1" fmla="*/ 15567 w 21600"/>
                <a:gd name="connsiteY1" fmla="*/ 0 h 22075"/>
                <a:gd name="connsiteX2" fmla="*/ 21600 w 21600"/>
                <a:gd name="connsiteY2" fmla="*/ 475 h 22075"/>
                <a:gd name="connsiteX3" fmla="*/ 10366 w 21600"/>
                <a:gd name="connsiteY3" fmla="*/ 8198 h 22075"/>
                <a:gd name="connsiteX4" fmla="*/ 0 w 21600"/>
                <a:gd name="connsiteY4" fmla="*/ 22075 h 22075"/>
                <a:gd name="connsiteX5" fmla="*/ 0 w 21600"/>
                <a:gd name="connsiteY5" fmla="*/ 5247 h 2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2075" extrusionOk="0">
                  <a:moveTo>
                    <a:pt x="0" y="5247"/>
                  </a:moveTo>
                  <a:lnTo>
                    <a:pt x="15567" y="0"/>
                  </a:lnTo>
                  <a:lnTo>
                    <a:pt x="21600" y="475"/>
                  </a:lnTo>
                  <a:lnTo>
                    <a:pt x="10366" y="8198"/>
                  </a:lnTo>
                  <a:lnTo>
                    <a:pt x="0" y="22075"/>
                  </a:lnTo>
                  <a:lnTo>
                    <a:pt x="0" y="5247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D3C91F6C-D94B-4D1A-81C7-E5B033FF7B53}"/>
                </a:ext>
              </a:extLst>
            </p:cNvPr>
            <p:cNvSpPr/>
            <p:nvPr/>
          </p:nvSpPr>
          <p:spPr>
            <a:xfrm>
              <a:off x="3064238" y="2102331"/>
              <a:ext cx="1912475" cy="881785"/>
            </a:xfrm>
            <a:custGeom>
              <a:avLst/>
              <a:gdLst>
                <a:gd name="connsiteX0" fmla="*/ 9959 w 21600"/>
                <a:gd name="connsiteY0" fmla="*/ 0 h 21600"/>
                <a:gd name="connsiteX1" fmla="*/ 14931 w 21600"/>
                <a:gd name="connsiteY1" fmla="*/ 5423 h 21600"/>
                <a:gd name="connsiteX2" fmla="*/ 21600 w 21600"/>
                <a:gd name="connsiteY2" fmla="*/ 12937 h 21600"/>
                <a:gd name="connsiteX3" fmla="*/ 12429 w 21600"/>
                <a:gd name="connsiteY3" fmla="*/ 12937 h 21600"/>
                <a:gd name="connsiteX4" fmla="*/ 0 w 21600"/>
                <a:gd name="connsiteY4" fmla="*/ 21600 h 21600"/>
                <a:gd name="connsiteX5" fmla="*/ 9959 w 21600"/>
                <a:gd name="connsiteY5" fmla="*/ 0 h 21600"/>
                <a:gd name="connsiteX0" fmla="*/ 9959 w 21600"/>
                <a:gd name="connsiteY0" fmla="*/ 0 h 21600"/>
                <a:gd name="connsiteX1" fmla="*/ 15845 w 21600"/>
                <a:gd name="connsiteY1" fmla="*/ 3906 h 21600"/>
                <a:gd name="connsiteX2" fmla="*/ 21600 w 21600"/>
                <a:gd name="connsiteY2" fmla="*/ 12937 h 21600"/>
                <a:gd name="connsiteX3" fmla="*/ 12429 w 21600"/>
                <a:gd name="connsiteY3" fmla="*/ 12937 h 21600"/>
                <a:gd name="connsiteX4" fmla="*/ 0 w 21600"/>
                <a:gd name="connsiteY4" fmla="*/ 21600 h 21600"/>
                <a:gd name="connsiteX5" fmla="*/ 9959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9959" y="0"/>
                  </a:moveTo>
                  <a:lnTo>
                    <a:pt x="15845" y="3906"/>
                  </a:lnTo>
                  <a:lnTo>
                    <a:pt x="21600" y="12937"/>
                  </a:lnTo>
                  <a:lnTo>
                    <a:pt x="12429" y="12937"/>
                  </a:lnTo>
                  <a:lnTo>
                    <a:pt x="0" y="21600"/>
                  </a:lnTo>
                  <a:lnTo>
                    <a:pt x="9959" y="0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76A3F314-FEE4-4DCE-B45A-96D33ABD0218}"/>
              </a:ext>
            </a:extLst>
          </p:cNvPr>
          <p:cNvSpPr txBox="1"/>
          <p:nvPr/>
        </p:nvSpPr>
        <p:spPr>
          <a:xfrm>
            <a:off x="5048135" y="3444621"/>
            <a:ext cx="4370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B10E062-CA10-4914-93B1-5D51DE83A09D}"/>
              </a:ext>
            </a:extLst>
          </p:cNvPr>
          <p:cNvSpPr txBox="1"/>
          <p:nvPr/>
        </p:nvSpPr>
        <p:spPr>
          <a:xfrm>
            <a:off x="4860135" y="3924885"/>
            <a:ext cx="4370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6"/>
                </a:solidFill>
              </a:rPr>
              <a:t>03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EEE11AA-C198-4E9A-AAE2-F433E861CCE2}"/>
              </a:ext>
            </a:extLst>
          </p:cNvPr>
          <p:cNvSpPr txBox="1"/>
          <p:nvPr/>
        </p:nvSpPr>
        <p:spPr>
          <a:xfrm>
            <a:off x="4355702" y="4146210"/>
            <a:ext cx="4370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4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6CCFFA7-1158-4F40-AC69-A845B8D2B22E}"/>
              </a:ext>
            </a:extLst>
          </p:cNvPr>
          <p:cNvSpPr txBox="1"/>
          <p:nvPr/>
        </p:nvSpPr>
        <p:spPr>
          <a:xfrm>
            <a:off x="3825625" y="3956526"/>
            <a:ext cx="4370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5"/>
                </a:solidFill>
              </a:rPr>
              <a:t>05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1EBBDDB-C46E-4DD2-BE70-CAEE82F4BC3B}"/>
              </a:ext>
            </a:extLst>
          </p:cNvPr>
          <p:cNvSpPr txBox="1"/>
          <p:nvPr/>
        </p:nvSpPr>
        <p:spPr>
          <a:xfrm>
            <a:off x="3629466" y="3438853"/>
            <a:ext cx="4370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2"/>
                </a:solidFill>
              </a:rPr>
              <a:t>06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6EFD845-148F-47B5-B674-97D65D534C2D}"/>
              </a:ext>
            </a:extLst>
          </p:cNvPr>
          <p:cNvSpPr txBox="1"/>
          <p:nvPr/>
        </p:nvSpPr>
        <p:spPr>
          <a:xfrm>
            <a:off x="3824933" y="2942205"/>
            <a:ext cx="4370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1"/>
                </a:solidFill>
              </a:rPr>
              <a:t>07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C0C9AF2-4155-41E5-B347-32D29A79BA60}"/>
              </a:ext>
            </a:extLst>
          </p:cNvPr>
          <p:cNvSpPr txBox="1"/>
          <p:nvPr/>
        </p:nvSpPr>
        <p:spPr>
          <a:xfrm>
            <a:off x="4355702" y="2724807"/>
            <a:ext cx="4370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rgbClr val="7030A0"/>
                </a:solidFill>
              </a:rPr>
              <a:t>08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289FB7E-7288-49E6-BC55-C2F7ADE108CB}"/>
              </a:ext>
            </a:extLst>
          </p:cNvPr>
          <p:cNvSpPr txBox="1"/>
          <p:nvPr/>
        </p:nvSpPr>
        <p:spPr>
          <a:xfrm>
            <a:off x="4872733" y="2952547"/>
            <a:ext cx="4370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2">
                    <a:lumMod val="90000"/>
                  </a:schemeClr>
                </a:solidFill>
              </a:rPr>
              <a:t>01</a:t>
            </a:r>
          </a:p>
        </p:txBody>
      </p:sp>
      <p:pic>
        <p:nvPicPr>
          <p:cNvPr id="103" name="Graphic 102" descr="Trophy">
            <a:extLst>
              <a:ext uri="{FF2B5EF4-FFF2-40B4-BE49-F238E27FC236}">
                <a16:creationId xmlns:a16="http://schemas.microsoft.com/office/drawing/2014/main" id="{4CE88AFF-7133-4C38-9B74-2104E41FE4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8738" y="3355707"/>
            <a:ext cx="506525" cy="506524"/>
          </a:xfrm>
          <a:prstGeom prst="rect">
            <a:avLst/>
          </a:prstGeom>
        </p:spPr>
      </p:pic>
      <p:pic>
        <p:nvPicPr>
          <p:cNvPr id="115" name="Graphic 114" descr="Bar graph with upward trend with solid fill">
            <a:extLst>
              <a:ext uri="{FF2B5EF4-FFF2-40B4-BE49-F238E27FC236}">
                <a16:creationId xmlns:a16="http://schemas.microsoft.com/office/drawing/2014/main" id="{5AF5DE0D-7B44-430B-8EDE-03E15DD178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48296" y="2210324"/>
            <a:ext cx="284753" cy="2847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6" name="Graphic 115" descr="Brainstorm with solid fill">
            <a:extLst>
              <a:ext uri="{FF2B5EF4-FFF2-40B4-BE49-F238E27FC236}">
                <a16:creationId xmlns:a16="http://schemas.microsoft.com/office/drawing/2014/main" id="{0204E6C5-8831-499B-94FE-4F3445B47CA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36306" y="2264064"/>
            <a:ext cx="284753" cy="2847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7" name="Graphic 116" descr="Bullseye with solid fill">
            <a:extLst>
              <a:ext uri="{FF2B5EF4-FFF2-40B4-BE49-F238E27FC236}">
                <a16:creationId xmlns:a16="http://schemas.microsoft.com/office/drawing/2014/main" id="{82EB67E8-F0CA-4598-91C6-0359A4BC870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89776" y="4725398"/>
            <a:ext cx="284753" cy="2847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8" name="Graphic 117" descr="Database with solid fill">
            <a:extLst>
              <a:ext uri="{FF2B5EF4-FFF2-40B4-BE49-F238E27FC236}">
                <a16:creationId xmlns:a16="http://schemas.microsoft.com/office/drawing/2014/main" id="{5421A732-FAE5-450B-9899-D038EEBDDD6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20378" y="4014804"/>
            <a:ext cx="284753" cy="2847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9" name="Graphic 118" descr="Gears with solid fill">
            <a:extLst>
              <a:ext uri="{FF2B5EF4-FFF2-40B4-BE49-F238E27FC236}">
                <a16:creationId xmlns:a16="http://schemas.microsoft.com/office/drawing/2014/main" id="{36A801E1-9B60-4D0F-BBA5-8F980905DDE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161958" y="2993194"/>
            <a:ext cx="284753" cy="2847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0" name="Graphic 119" descr="Hourglass 30% with solid fill">
            <a:extLst>
              <a:ext uri="{FF2B5EF4-FFF2-40B4-BE49-F238E27FC236}">
                <a16:creationId xmlns:a16="http://schemas.microsoft.com/office/drawing/2014/main" id="{A2B42CDB-7D2F-40E4-B1A2-4C5B33F50A03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37514" y="3867036"/>
            <a:ext cx="284753" cy="2847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1" name="Graphic 120" descr="Lightbulb with solid fill">
            <a:extLst>
              <a:ext uri="{FF2B5EF4-FFF2-40B4-BE49-F238E27FC236}">
                <a16:creationId xmlns:a16="http://schemas.microsoft.com/office/drawing/2014/main" id="{0B468DBF-7722-4C70-86B1-15A8FC15FBA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611420" y="2862679"/>
            <a:ext cx="284753" cy="2847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2" name="Graphic 121" descr="Research with solid fill">
            <a:extLst>
              <a:ext uri="{FF2B5EF4-FFF2-40B4-BE49-F238E27FC236}">
                <a16:creationId xmlns:a16="http://schemas.microsoft.com/office/drawing/2014/main" id="{74E107D7-1AD5-41DD-8D37-259CDE32C69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981888" y="4656501"/>
            <a:ext cx="284753" cy="2847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088ABBBD-44AB-4953-B3B8-696C36278B43}"/>
              </a:ext>
            </a:extLst>
          </p:cNvPr>
          <p:cNvGrpSpPr/>
          <p:nvPr/>
        </p:nvGrpSpPr>
        <p:grpSpPr>
          <a:xfrm>
            <a:off x="253830" y="1946362"/>
            <a:ext cx="2194560" cy="736782"/>
            <a:chOff x="8921977" y="1435947"/>
            <a:chExt cx="2926080" cy="98237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3715247-C252-4266-8045-8B9A42291F94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60EB829-A875-48C9-AF8E-D0BE22FD4D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5306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Octagon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6695611" y="3645194"/>
            <a:ext cx="2194560" cy="736782"/>
            <a:chOff x="8921977" y="1435947"/>
            <a:chExt cx="2926080" cy="98237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6695611" y="4497739"/>
            <a:ext cx="2194560" cy="736782"/>
            <a:chOff x="8921977" y="4042608"/>
            <a:chExt cx="2926080" cy="98237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253830" y="3645194"/>
            <a:ext cx="2194560" cy="736782"/>
            <a:chOff x="332936" y="2596988"/>
            <a:chExt cx="2926080" cy="98237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253830" y="4497739"/>
            <a:ext cx="2194560" cy="736782"/>
            <a:chOff x="332936" y="4621560"/>
            <a:chExt cx="2926080" cy="98237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6695611" y="1940099"/>
            <a:ext cx="2194560" cy="736782"/>
            <a:chOff x="8921977" y="1435947"/>
            <a:chExt cx="2926080" cy="98237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253830" y="2792646"/>
            <a:ext cx="2194560" cy="736782"/>
            <a:chOff x="8921977" y="1435947"/>
            <a:chExt cx="2926080" cy="982377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FD01445-7F8D-410D-8836-BCB694B3EB7D}"/>
              </a:ext>
            </a:extLst>
          </p:cNvPr>
          <p:cNvGrpSpPr/>
          <p:nvPr/>
        </p:nvGrpSpPr>
        <p:grpSpPr>
          <a:xfrm>
            <a:off x="6695611" y="2792646"/>
            <a:ext cx="2194560" cy="736782"/>
            <a:chOff x="8921977" y="1435947"/>
            <a:chExt cx="2926080" cy="982377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1B23458-F931-4D64-983E-BE473245BE4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5EE34B7-95AD-4345-9A6D-84498BC972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88ABBBD-44AB-4953-B3B8-696C36278B43}"/>
              </a:ext>
            </a:extLst>
          </p:cNvPr>
          <p:cNvGrpSpPr/>
          <p:nvPr/>
        </p:nvGrpSpPr>
        <p:grpSpPr>
          <a:xfrm>
            <a:off x="253830" y="1940099"/>
            <a:ext cx="2194560" cy="736782"/>
            <a:chOff x="8921977" y="1435947"/>
            <a:chExt cx="2926080" cy="98237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3715247-C252-4266-8045-8B9A42291F94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60EB829-A875-48C9-AF8E-D0BE22FD4D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83E20C9D-726A-4B47-AC19-F47073A62642}"/>
              </a:ext>
            </a:extLst>
          </p:cNvPr>
          <p:cNvSpPr/>
          <p:nvPr/>
        </p:nvSpPr>
        <p:spPr>
          <a:xfrm>
            <a:off x="3520353" y="2558376"/>
            <a:ext cx="2103295" cy="2101188"/>
          </a:xfrm>
          <a:custGeom>
            <a:avLst/>
            <a:gdLst>
              <a:gd name="connsiteX0" fmla="*/ 922177 w 2771406"/>
              <a:gd name="connsiteY0" fmla="*/ 163969 h 2996476"/>
              <a:gd name="connsiteX1" fmla="*/ 922246 w 2771406"/>
              <a:gd name="connsiteY1" fmla="*/ 163969 h 2996476"/>
              <a:gd name="connsiteX2" fmla="*/ 545350 w 2771406"/>
              <a:gd name="connsiteY2" fmla="*/ 285084 h 2996476"/>
              <a:gd name="connsiteX3" fmla="*/ 545380 w 2771406"/>
              <a:gd name="connsiteY3" fmla="*/ 285059 h 2996476"/>
              <a:gd name="connsiteX4" fmla="*/ 1684849 w 2771406"/>
              <a:gd name="connsiteY4" fmla="*/ 0 h 2996476"/>
              <a:gd name="connsiteX5" fmla="*/ 1688338 w 2771406"/>
              <a:gd name="connsiteY5" fmla="*/ 196 h 2996476"/>
              <a:gd name="connsiteX6" fmla="*/ 2007956 w 2771406"/>
              <a:gd name="connsiteY6" fmla="*/ 163969 h 2996476"/>
              <a:gd name="connsiteX7" fmla="*/ 2771080 w 2771406"/>
              <a:gd name="connsiteY7" fmla="*/ 927108 h 2996476"/>
              <a:gd name="connsiteX8" fmla="*/ 2541467 w 2771406"/>
              <a:gd name="connsiteY8" fmla="*/ 212563 h 2996476"/>
              <a:gd name="connsiteX9" fmla="*/ 2542433 w 2771406"/>
              <a:gd name="connsiteY9" fmla="*/ 213840 h 2996476"/>
              <a:gd name="connsiteX10" fmla="*/ 2771406 w 2771406"/>
              <a:gd name="connsiteY10" fmla="*/ 926337 h 2996476"/>
              <a:gd name="connsiteX11" fmla="*/ 2771406 w 2771406"/>
              <a:gd name="connsiteY11" fmla="*/ 2005145 h 2996476"/>
              <a:gd name="connsiteX12" fmla="*/ 2768752 w 2771406"/>
              <a:gd name="connsiteY12" fmla="*/ 2010323 h 2996476"/>
              <a:gd name="connsiteX13" fmla="*/ 2006168 w 2771406"/>
              <a:gd name="connsiteY13" fmla="*/ 2772895 h 2996476"/>
              <a:gd name="connsiteX14" fmla="*/ 2004871 w 2771406"/>
              <a:gd name="connsiteY14" fmla="*/ 2773314 h 2996476"/>
              <a:gd name="connsiteX15" fmla="*/ 922197 w 2771406"/>
              <a:gd name="connsiteY15" fmla="*/ 2773314 h 2996476"/>
              <a:gd name="connsiteX16" fmla="*/ 1357690 w 2771406"/>
              <a:gd name="connsiteY16" fmla="*/ 2996462 h 2996476"/>
              <a:gd name="connsiteX17" fmla="*/ 1354986 w 2771406"/>
              <a:gd name="connsiteY17" fmla="*/ 2996476 h 2996476"/>
              <a:gd name="connsiteX18" fmla="*/ 919475 w 2771406"/>
              <a:gd name="connsiteY18" fmla="*/ 2773318 h 2996476"/>
              <a:gd name="connsiteX19" fmla="*/ 160897 w 2771406"/>
              <a:gd name="connsiteY19" fmla="*/ 2014725 h 2996476"/>
              <a:gd name="connsiteX20" fmla="*/ 159444 w 2771406"/>
              <a:gd name="connsiteY20" fmla="*/ 2010203 h 2996476"/>
              <a:gd name="connsiteX21" fmla="*/ 159444 w 2771406"/>
              <a:gd name="connsiteY21" fmla="*/ 927531 h 2996476"/>
              <a:gd name="connsiteX22" fmla="*/ 9 w 2771406"/>
              <a:gd name="connsiteY22" fmla="*/ 1237988 h 2996476"/>
              <a:gd name="connsiteX23" fmla="*/ 0 w 2771406"/>
              <a:gd name="connsiteY23" fmla="*/ 1237431 h 2996476"/>
              <a:gd name="connsiteX24" fmla="*/ 159441 w 2771406"/>
              <a:gd name="connsiteY24" fmla="*/ 926965 h 2996476"/>
              <a:gd name="connsiteX25" fmla="*/ 922473 w 2771406"/>
              <a:gd name="connsiteY25" fmla="*/ 163969 h 2996476"/>
              <a:gd name="connsiteX26" fmla="*/ 2004850 w 2771406"/>
              <a:gd name="connsiteY26" fmla="*/ 163969 h 2996476"/>
              <a:gd name="connsiteX0" fmla="*/ 922168 w 2771397"/>
              <a:gd name="connsiteY0" fmla="*/ 163969 h 2996476"/>
              <a:gd name="connsiteX1" fmla="*/ 922237 w 2771397"/>
              <a:gd name="connsiteY1" fmla="*/ 163969 h 2996476"/>
              <a:gd name="connsiteX2" fmla="*/ 545341 w 2771397"/>
              <a:gd name="connsiteY2" fmla="*/ 285084 h 2996476"/>
              <a:gd name="connsiteX3" fmla="*/ 545371 w 2771397"/>
              <a:gd name="connsiteY3" fmla="*/ 285059 h 2996476"/>
              <a:gd name="connsiteX4" fmla="*/ 922168 w 2771397"/>
              <a:gd name="connsiteY4" fmla="*/ 163969 h 2996476"/>
              <a:gd name="connsiteX5" fmla="*/ 1684840 w 2771397"/>
              <a:gd name="connsiteY5" fmla="*/ 0 h 2996476"/>
              <a:gd name="connsiteX6" fmla="*/ 1688329 w 2771397"/>
              <a:gd name="connsiteY6" fmla="*/ 196 h 2996476"/>
              <a:gd name="connsiteX7" fmla="*/ 2007947 w 2771397"/>
              <a:gd name="connsiteY7" fmla="*/ 163969 h 2996476"/>
              <a:gd name="connsiteX8" fmla="*/ 2771071 w 2771397"/>
              <a:gd name="connsiteY8" fmla="*/ 927108 h 2996476"/>
              <a:gd name="connsiteX9" fmla="*/ 2541458 w 2771397"/>
              <a:gd name="connsiteY9" fmla="*/ 212563 h 2996476"/>
              <a:gd name="connsiteX10" fmla="*/ 2542424 w 2771397"/>
              <a:gd name="connsiteY10" fmla="*/ 213840 h 2996476"/>
              <a:gd name="connsiteX11" fmla="*/ 2771397 w 2771397"/>
              <a:gd name="connsiteY11" fmla="*/ 926337 h 2996476"/>
              <a:gd name="connsiteX12" fmla="*/ 2771397 w 2771397"/>
              <a:gd name="connsiteY12" fmla="*/ 2005145 h 2996476"/>
              <a:gd name="connsiteX13" fmla="*/ 2768743 w 2771397"/>
              <a:gd name="connsiteY13" fmla="*/ 2010323 h 2996476"/>
              <a:gd name="connsiteX14" fmla="*/ 2006159 w 2771397"/>
              <a:gd name="connsiteY14" fmla="*/ 2772895 h 2996476"/>
              <a:gd name="connsiteX15" fmla="*/ 2004862 w 2771397"/>
              <a:gd name="connsiteY15" fmla="*/ 2773314 h 2996476"/>
              <a:gd name="connsiteX16" fmla="*/ 922188 w 2771397"/>
              <a:gd name="connsiteY16" fmla="*/ 2773314 h 2996476"/>
              <a:gd name="connsiteX17" fmla="*/ 1357681 w 2771397"/>
              <a:gd name="connsiteY17" fmla="*/ 2996462 h 2996476"/>
              <a:gd name="connsiteX18" fmla="*/ 1354977 w 2771397"/>
              <a:gd name="connsiteY18" fmla="*/ 2996476 h 2996476"/>
              <a:gd name="connsiteX19" fmla="*/ 919466 w 2771397"/>
              <a:gd name="connsiteY19" fmla="*/ 2773318 h 2996476"/>
              <a:gd name="connsiteX20" fmla="*/ 160888 w 2771397"/>
              <a:gd name="connsiteY20" fmla="*/ 2014725 h 2996476"/>
              <a:gd name="connsiteX21" fmla="*/ 159435 w 2771397"/>
              <a:gd name="connsiteY21" fmla="*/ 2010203 h 2996476"/>
              <a:gd name="connsiteX22" fmla="*/ 159435 w 2771397"/>
              <a:gd name="connsiteY22" fmla="*/ 927531 h 2996476"/>
              <a:gd name="connsiteX23" fmla="*/ 0 w 2771397"/>
              <a:gd name="connsiteY23" fmla="*/ 1237988 h 2996476"/>
              <a:gd name="connsiteX24" fmla="*/ 159432 w 2771397"/>
              <a:gd name="connsiteY24" fmla="*/ 926965 h 2996476"/>
              <a:gd name="connsiteX25" fmla="*/ 922464 w 2771397"/>
              <a:gd name="connsiteY25" fmla="*/ 163969 h 2996476"/>
              <a:gd name="connsiteX26" fmla="*/ 2004841 w 2771397"/>
              <a:gd name="connsiteY26" fmla="*/ 163969 h 2996476"/>
              <a:gd name="connsiteX27" fmla="*/ 1684840 w 2771397"/>
              <a:gd name="connsiteY27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385909 w 2611965"/>
              <a:gd name="connsiteY2" fmla="*/ 285084 h 2996476"/>
              <a:gd name="connsiteX3" fmla="*/ 385939 w 2611965"/>
              <a:gd name="connsiteY3" fmla="*/ 285059 h 2996476"/>
              <a:gd name="connsiteX4" fmla="*/ 762736 w 2611965"/>
              <a:gd name="connsiteY4" fmla="*/ 163969 h 2996476"/>
              <a:gd name="connsiteX5" fmla="*/ 1525408 w 2611965"/>
              <a:gd name="connsiteY5" fmla="*/ 0 h 2996476"/>
              <a:gd name="connsiteX6" fmla="*/ 1528897 w 2611965"/>
              <a:gd name="connsiteY6" fmla="*/ 196 h 2996476"/>
              <a:gd name="connsiteX7" fmla="*/ 1848515 w 2611965"/>
              <a:gd name="connsiteY7" fmla="*/ 163969 h 2996476"/>
              <a:gd name="connsiteX8" fmla="*/ 2611639 w 2611965"/>
              <a:gd name="connsiteY8" fmla="*/ 927108 h 2996476"/>
              <a:gd name="connsiteX9" fmla="*/ 2382026 w 2611965"/>
              <a:gd name="connsiteY9" fmla="*/ 212563 h 2996476"/>
              <a:gd name="connsiteX10" fmla="*/ 2382992 w 2611965"/>
              <a:gd name="connsiteY10" fmla="*/ 213840 h 2996476"/>
              <a:gd name="connsiteX11" fmla="*/ 2611965 w 2611965"/>
              <a:gd name="connsiteY11" fmla="*/ 926337 h 2996476"/>
              <a:gd name="connsiteX12" fmla="*/ 2611965 w 2611965"/>
              <a:gd name="connsiteY12" fmla="*/ 2005145 h 2996476"/>
              <a:gd name="connsiteX13" fmla="*/ 2609311 w 2611965"/>
              <a:gd name="connsiteY13" fmla="*/ 2010323 h 2996476"/>
              <a:gd name="connsiteX14" fmla="*/ 1846727 w 2611965"/>
              <a:gd name="connsiteY14" fmla="*/ 2772895 h 2996476"/>
              <a:gd name="connsiteX15" fmla="*/ 1845430 w 2611965"/>
              <a:gd name="connsiteY15" fmla="*/ 2773314 h 2996476"/>
              <a:gd name="connsiteX16" fmla="*/ 762756 w 2611965"/>
              <a:gd name="connsiteY16" fmla="*/ 2773314 h 2996476"/>
              <a:gd name="connsiteX17" fmla="*/ 1198249 w 2611965"/>
              <a:gd name="connsiteY17" fmla="*/ 2996462 h 2996476"/>
              <a:gd name="connsiteX18" fmla="*/ 1195545 w 2611965"/>
              <a:gd name="connsiteY18" fmla="*/ 2996476 h 2996476"/>
              <a:gd name="connsiteX19" fmla="*/ 760034 w 2611965"/>
              <a:gd name="connsiteY19" fmla="*/ 2773318 h 2996476"/>
              <a:gd name="connsiteX20" fmla="*/ 1456 w 2611965"/>
              <a:gd name="connsiteY20" fmla="*/ 2014725 h 2996476"/>
              <a:gd name="connsiteX21" fmla="*/ 3 w 2611965"/>
              <a:gd name="connsiteY21" fmla="*/ 2010203 h 2996476"/>
              <a:gd name="connsiteX22" fmla="*/ 3 w 2611965"/>
              <a:gd name="connsiteY22" fmla="*/ 927531 h 2996476"/>
              <a:gd name="connsiteX23" fmla="*/ 0 w 2611965"/>
              <a:gd name="connsiteY23" fmla="*/ 926965 h 2996476"/>
              <a:gd name="connsiteX24" fmla="*/ 763032 w 2611965"/>
              <a:gd name="connsiteY24" fmla="*/ 163969 h 2996476"/>
              <a:gd name="connsiteX25" fmla="*/ 1845409 w 2611965"/>
              <a:gd name="connsiteY25" fmla="*/ 163969 h 2996476"/>
              <a:gd name="connsiteX26" fmla="*/ 1525408 w 2611965"/>
              <a:gd name="connsiteY26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385909 w 2611965"/>
              <a:gd name="connsiteY2" fmla="*/ 285084 h 2996476"/>
              <a:gd name="connsiteX3" fmla="*/ 762736 w 2611965"/>
              <a:gd name="connsiteY3" fmla="*/ 163969 h 2996476"/>
              <a:gd name="connsiteX4" fmla="*/ 1525408 w 2611965"/>
              <a:gd name="connsiteY4" fmla="*/ 0 h 2996476"/>
              <a:gd name="connsiteX5" fmla="*/ 1528897 w 2611965"/>
              <a:gd name="connsiteY5" fmla="*/ 196 h 2996476"/>
              <a:gd name="connsiteX6" fmla="*/ 1848515 w 2611965"/>
              <a:gd name="connsiteY6" fmla="*/ 163969 h 2996476"/>
              <a:gd name="connsiteX7" fmla="*/ 2611639 w 2611965"/>
              <a:gd name="connsiteY7" fmla="*/ 927108 h 2996476"/>
              <a:gd name="connsiteX8" fmla="*/ 2382026 w 2611965"/>
              <a:gd name="connsiteY8" fmla="*/ 212563 h 2996476"/>
              <a:gd name="connsiteX9" fmla="*/ 2382992 w 2611965"/>
              <a:gd name="connsiteY9" fmla="*/ 213840 h 2996476"/>
              <a:gd name="connsiteX10" fmla="*/ 2611965 w 2611965"/>
              <a:gd name="connsiteY10" fmla="*/ 926337 h 2996476"/>
              <a:gd name="connsiteX11" fmla="*/ 2611965 w 2611965"/>
              <a:gd name="connsiteY11" fmla="*/ 2005145 h 2996476"/>
              <a:gd name="connsiteX12" fmla="*/ 2609311 w 2611965"/>
              <a:gd name="connsiteY12" fmla="*/ 2010323 h 2996476"/>
              <a:gd name="connsiteX13" fmla="*/ 1846727 w 2611965"/>
              <a:gd name="connsiteY13" fmla="*/ 2772895 h 2996476"/>
              <a:gd name="connsiteX14" fmla="*/ 1845430 w 2611965"/>
              <a:gd name="connsiteY14" fmla="*/ 2773314 h 2996476"/>
              <a:gd name="connsiteX15" fmla="*/ 762756 w 2611965"/>
              <a:gd name="connsiteY15" fmla="*/ 2773314 h 2996476"/>
              <a:gd name="connsiteX16" fmla="*/ 1198249 w 2611965"/>
              <a:gd name="connsiteY16" fmla="*/ 2996462 h 2996476"/>
              <a:gd name="connsiteX17" fmla="*/ 1195545 w 2611965"/>
              <a:gd name="connsiteY17" fmla="*/ 2996476 h 2996476"/>
              <a:gd name="connsiteX18" fmla="*/ 760034 w 2611965"/>
              <a:gd name="connsiteY18" fmla="*/ 2773318 h 2996476"/>
              <a:gd name="connsiteX19" fmla="*/ 1456 w 2611965"/>
              <a:gd name="connsiteY19" fmla="*/ 2014725 h 2996476"/>
              <a:gd name="connsiteX20" fmla="*/ 3 w 2611965"/>
              <a:gd name="connsiteY20" fmla="*/ 2010203 h 2996476"/>
              <a:gd name="connsiteX21" fmla="*/ 3 w 2611965"/>
              <a:gd name="connsiteY21" fmla="*/ 927531 h 2996476"/>
              <a:gd name="connsiteX22" fmla="*/ 0 w 2611965"/>
              <a:gd name="connsiteY22" fmla="*/ 926965 h 2996476"/>
              <a:gd name="connsiteX23" fmla="*/ 763032 w 2611965"/>
              <a:gd name="connsiteY23" fmla="*/ 163969 h 2996476"/>
              <a:gd name="connsiteX24" fmla="*/ 1845409 w 2611965"/>
              <a:gd name="connsiteY24" fmla="*/ 163969 h 2996476"/>
              <a:gd name="connsiteX25" fmla="*/ 1525408 w 2611965"/>
              <a:gd name="connsiteY25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762736 w 2611965"/>
              <a:gd name="connsiteY2" fmla="*/ 163969 h 2996476"/>
              <a:gd name="connsiteX3" fmla="*/ 1525408 w 2611965"/>
              <a:gd name="connsiteY3" fmla="*/ 0 h 2996476"/>
              <a:gd name="connsiteX4" fmla="*/ 1528897 w 2611965"/>
              <a:gd name="connsiteY4" fmla="*/ 196 h 2996476"/>
              <a:gd name="connsiteX5" fmla="*/ 1848515 w 2611965"/>
              <a:gd name="connsiteY5" fmla="*/ 163969 h 2996476"/>
              <a:gd name="connsiteX6" fmla="*/ 2611639 w 2611965"/>
              <a:gd name="connsiteY6" fmla="*/ 927108 h 2996476"/>
              <a:gd name="connsiteX7" fmla="*/ 2382026 w 2611965"/>
              <a:gd name="connsiteY7" fmla="*/ 212563 h 2996476"/>
              <a:gd name="connsiteX8" fmla="*/ 2382992 w 2611965"/>
              <a:gd name="connsiteY8" fmla="*/ 213840 h 2996476"/>
              <a:gd name="connsiteX9" fmla="*/ 2611965 w 2611965"/>
              <a:gd name="connsiteY9" fmla="*/ 926337 h 2996476"/>
              <a:gd name="connsiteX10" fmla="*/ 2611965 w 2611965"/>
              <a:gd name="connsiteY10" fmla="*/ 2005145 h 2996476"/>
              <a:gd name="connsiteX11" fmla="*/ 2609311 w 2611965"/>
              <a:gd name="connsiteY11" fmla="*/ 2010323 h 2996476"/>
              <a:gd name="connsiteX12" fmla="*/ 1846727 w 2611965"/>
              <a:gd name="connsiteY12" fmla="*/ 2772895 h 2996476"/>
              <a:gd name="connsiteX13" fmla="*/ 1845430 w 2611965"/>
              <a:gd name="connsiteY13" fmla="*/ 2773314 h 2996476"/>
              <a:gd name="connsiteX14" fmla="*/ 762756 w 2611965"/>
              <a:gd name="connsiteY14" fmla="*/ 2773314 h 2996476"/>
              <a:gd name="connsiteX15" fmla="*/ 1198249 w 2611965"/>
              <a:gd name="connsiteY15" fmla="*/ 2996462 h 2996476"/>
              <a:gd name="connsiteX16" fmla="*/ 1195545 w 2611965"/>
              <a:gd name="connsiteY16" fmla="*/ 2996476 h 2996476"/>
              <a:gd name="connsiteX17" fmla="*/ 760034 w 2611965"/>
              <a:gd name="connsiteY17" fmla="*/ 2773318 h 2996476"/>
              <a:gd name="connsiteX18" fmla="*/ 1456 w 2611965"/>
              <a:gd name="connsiteY18" fmla="*/ 2014725 h 2996476"/>
              <a:gd name="connsiteX19" fmla="*/ 3 w 2611965"/>
              <a:gd name="connsiteY19" fmla="*/ 2010203 h 2996476"/>
              <a:gd name="connsiteX20" fmla="*/ 3 w 2611965"/>
              <a:gd name="connsiteY20" fmla="*/ 927531 h 2996476"/>
              <a:gd name="connsiteX21" fmla="*/ 0 w 2611965"/>
              <a:gd name="connsiteY21" fmla="*/ 926965 h 2996476"/>
              <a:gd name="connsiteX22" fmla="*/ 763032 w 2611965"/>
              <a:gd name="connsiteY22" fmla="*/ 163969 h 2996476"/>
              <a:gd name="connsiteX23" fmla="*/ 1845409 w 2611965"/>
              <a:gd name="connsiteY23" fmla="*/ 163969 h 2996476"/>
              <a:gd name="connsiteX24" fmla="*/ 1525408 w 2611965"/>
              <a:gd name="connsiteY24" fmla="*/ 0 h 2996476"/>
              <a:gd name="connsiteX0" fmla="*/ 762736 w 2611965"/>
              <a:gd name="connsiteY0" fmla="*/ 163773 h 2996280"/>
              <a:gd name="connsiteX1" fmla="*/ 762805 w 2611965"/>
              <a:gd name="connsiteY1" fmla="*/ 163773 h 2996280"/>
              <a:gd name="connsiteX2" fmla="*/ 762736 w 2611965"/>
              <a:gd name="connsiteY2" fmla="*/ 163773 h 2996280"/>
              <a:gd name="connsiteX3" fmla="*/ 1845409 w 2611965"/>
              <a:gd name="connsiteY3" fmla="*/ 163773 h 2996280"/>
              <a:gd name="connsiteX4" fmla="*/ 1528897 w 2611965"/>
              <a:gd name="connsiteY4" fmla="*/ 0 h 2996280"/>
              <a:gd name="connsiteX5" fmla="*/ 1848515 w 2611965"/>
              <a:gd name="connsiteY5" fmla="*/ 163773 h 2996280"/>
              <a:gd name="connsiteX6" fmla="*/ 2611639 w 2611965"/>
              <a:gd name="connsiteY6" fmla="*/ 926912 h 2996280"/>
              <a:gd name="connsiteX7" fmla="*/ 2382026 w 2611965"/>
              <a:gd name="connsiteY7" fmla="*/ 212367 h 2996280"/>
              <a:gd name="connsiteX8" fmla="*/ 2382992 w 2611965"/>
              <a:gd name="connsiteY8" fmla="*/ 213644 h 2996280"/>
              <a:gd name="connsiteX9" fmla="*/ 2611965 w 2611965"/>
              <a:gd name="connsiteY9" fmla="*/ 926141 h 2996280"/>
              <a:gd name="connsiteX10" fmla="*/ 2611965 w 2611965"/>
              <a:gd name="connsiteY10" fmla="*/ 2004949 h 2996280"/>
              <a:gd name="connsiteX11" fmla="*/ 2609311 w 2611965"/>
              <a:gd name="connsiteY11" fmla="*/ 2010127 h 2996280"/>
              <a:gd name="connsiteX12" fmla="*/ 1846727 w 2611965"/>
              <a:gd name="connsiteY12" fmla="*/ 2772699 h 2996280"/>
              <a:gd name="connsiteX13" fmla="*/ 1845430 w 2611965"/>
              <a:gd name="connsiteY13" fmla="*/ 2773118 h 2996280"/>
              <a:gd name="connsiteX14" fmla="*/ 762756 w 2611965"/>
              <a:gd name="connsiteY14" fmla="*/ 2773118 h 2996280"/>
              <a:gd name="connsiteX15" fmla="*/ 1198249 w 2611965"/>
              <a:gd name="connsiteY15" fmla="*/ 2996266 h 2996280"/>
              <a:gd name="connsiteX16" fmla="*/ 1195545 w 2611965"/>
              <a:gd name="connsiteY16" fmla="*/ 2996280 h 2996280"/>
              <a:gd name="connsiteX17" fmla="*/ 760034 w 2611965"/>
              <a:gd name="connsiteY17" fmla="*/ 2773122 h 2996280"/>
              <a:gd name="connsiteX18" fmla="*/ 1456 w 2611965"/>
              <a:gd name="connsiteY18" fmla="*/ 2014529 h 2996280"/>
              <a:gd name="connsiteX19" fmla="*/ 3 w 2611965"/>
              <a:gd name="connsiteY19" fmla="*/ 2010007 h 2996280"/>
              <a:gd name="connsiteX20" fmla="*/ 3 w 2611965"/>
              <a:gd name="connsiteY20" fmla="*/ 927335 h 2996280"/>
              <a:gd name="connsiteX21" fmla="*/ 0 w 2611965"/>
              <a:gd name="connsiteY21" fmla="*/ 926769 h 2996280"/>
              <a:gd name="connsiteX22" fmla="*/ 763032 w 2611965"/>
              <a:gd name="connsiteY22" fmla="*/ 163773 h 2996280"/>
              <a:gd name="connsiteX23" fmla="*/ 1845409 w 2611965"/>
              <a:gd name="connsiteY23" fmla="*/ 163773 h 2996280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382026 w 2611965"/>
              <a:gd name="connsiteY6" fmla="*/ 48594 h 2832507"/>
              <a:gd name="connsiteX7" fmla="*/ 2382992 w 2611965"/>
              <a:gd name="connsiteY7" fmla="*/ 49871 h 2832507"/>
              <a:gd name="connsiteX8" fmla="*/ 2611965 w 2611965"/>
              <a:gd name="connsiteY8" fmla="*/ 762368 h 2832507"/>
              <a:gd name="connsiteX9" fmla="*/ 2611965 w 2611965"/>
              <a:gd name="connsiteY9" fmla="*/ 1841176 h 2832507"/>
              <a:gd name="connsiteX10" fmla="*/ 2609311 w 2611965"/>
              <a:gd name="connsiteY10" fmla="*/ 1846354 h 2832507"/>
              <a:gd name="connsiteX11" fmla="*/ 1846727 w 2611965"/>
              <a:gd name="connsiteY11" fmla="*/ 2608926 h 2832507"/>
              <a:gd name="connsiteX12" fmla="*/ 1845430 w 2611965"/>
              <a:gd name="connsiteY12" fmla="*/ 2609345 h 2832507"/>
              <a:gd name="connsiteX13" fmla="*/ 762756 w 2611965"/>
              <a:gd name="connsiteY13" fmla="*/ 2609345 h 2832507"/>
              <a:gd name="connsiteX14" fmla="*/ 1198249 w 2611965"/>
              <a:gd name="connsiteY14" fmla="*/ 2832493 h 2832507"/>
              <a:gd name="connsiteX15" fmla="*/ 1195545 w 2611965"/>
              <a:gd name="connsiteY15" fmla="*/ 2832507 h 2832507"/>
              <a:gd name="connsiteX16" fmla="*/ 760034 w 2611965"/>
              <a:gd name="connsiteY16" fmla="*/ 2609349 h 2832507"/>
              <a:gd name="connsiteX17" fmla="*/ 1456 w 2611965"/>
              <a:gd name="connsiteY17" fmla="*/ 1850756 h 2832507"/>
              <a:gd name="connsiteX18" fmla="*/ 3 w 2611965"/>
              <a:gd name="connsiteY18" fmla="*/ 1846234 h 2832507"/>
              <a:gd name="connsiteX19" fmla="*/ 3 w 2611965"/>
              <a:gd name="connsiteY19" fmla="*/ 763562 h 2832507"/>
              <a:gd name="connsiteX20" fmla="*/ 0 w 2611965"/>
              <a:gd name="connsiteY20" fmla="*/ 762996 h 2832507"/>
              <a:gd name="connsiteX21" fmla="*/ 763032 w 2611965"/>
              <a:gd name="connsiteY21" fmla="*/ 0 h 2832507"/>
              <a:gd name="connsiteX22" fmla="*/ 1845409 w 2611965"/>
              <a:gd name="connsiteY22" fmla="*/ 0 h 2832507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382026 w 2611965"/>
              <a:gd name="connsiteY6" fmla="*/ 48594 h 2832507"/>
              <a:gd name="connsiteX7" fmla="*/ 2611965 w 2611965"/>
              <a:gd name="connsiteY7" fmla="*/ 762368 h 2832507"/>
              <a:gd name="connsiteX8" fmla="*/ 2611965 w 2611965"/>
              <a:gd name="connsiteY8" fmla="*/ 1841176 h 2832507"/>
              <a:gd name="connsiteX9" fmla="*/ 2609311 w 2611965"/>
              <a:gd name="connsiteY9" fmla="*/ 1846354 h 2832507"/>
              <a:gd name="connsiteX10" fmla="*/ 1846727 w 2611965"/>
              <a:gd name="connsiteY10" fmla="*/ 2608926 h 2832507"/>
              <a:gd name="connsiteX11" fmla="*/ 1845430 w 2611965"/>
              <a:gd name="connsiteY11" fmla="*/ 2609345 h 2832507"/>
              <a:gd name="connsiteX12" fmla="*/ 762756 w 2611965"/>
              <a:gd name="connsiteY12" fmla="*/ 2609345 h 2832507"/>
              <a:gd name="connsiteX13" fmla="*/ 1198249 w 2611965"/>
              <a:gd name="connsiteY13" fmla="*/ 2832493 h 2832507"/>
              <a:gd name="connsiteX14" fmla="*/ 1195545 w 2611965"/>
              <a:gd name="connsiteY14" fmla="*/ 2832507 h 2832507"/>
              <a:gd name="connsiteX15" fmla="*/ 760034 w 2611965"/>
              <a:gd name="connsiteY15" fmla="*/ 2609349 h 2832507"/>
              <a:gd name="connsiteX16" fmla="*/ 1456 w 2611965"/>
              <a:gd name="connsiteY16" fmla="*/ 1850756 h 2832507"/>
              <a:gd name="connsiteX17" fmla="*/ 3 w 2611965"/>
              <a:gd name="connsiteY17" fmla="*/ 1846234 h 2832507"/>
              <a:gd name="connsiteX18" fmla="*/ 3 w 2611965"/>
              <a:gd name="connsiteY18" fmla="*/ 763562 h 2832507"/>
              <a:gd name="connsiteX19" fmla="*/ 0 w 2611965"/>
              <a:gd name="connsiteY19" fmla="*/ 762996 h 2832507"/>
              <a:gd name="connsiteX20" fmla="*/ 763032 w 2611965"/>
              <a:gd name="connsiteY20" fmla="*/ 0 h 2832507"/>
              <a:gd name="connsiteX21" fmla="*/ 1845409 w 2611965"/>
              <a:gd name="connsiteY21" fmla="*/ 0 h 2832507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611965 w 2611965"/>
              <a:gd name="connsiteY6" fmla="*/ 762368 h 2832507"/>
              <a:gd name="connsiteX7" fmla="*/ 2611965 w 2611965"/>
              <a:gd name="connsiteY7" fmla="*/ 1841176 h 2832507"/>
              <a:gd name="connsiteX8" fmla="*/ 2609311 w 2611965"/>
              <a:gd name="connsiteY8" fmla="*/ 1846354 h 2832507"/>
              <a:gd name="connsiteX9" fmla="*/ 1846727 w 2611965"/>
              <a:gd name="connsiteY9" fmla="*/ 2608926 h 2832507"/>
              <a:gd name="connsiteX10" fmla="*/ 1845430 w 2611965"/>
              <a:gd name="connsiteY10" fmla="*/ 2609345 h 2832507"/>
              <a:gd name="connsiteX11" fmla="*/ 762756 w 2611965"/>
              <a:gd name="connsiteY11" fmla="*/ 2609345 h 2832507"/>
              <a:gd name="connsiteX12" fmla="*/ 1198249 w 2611965"/>
              <a:gd name="connsiteY12" fmla="*/ 2832493 h 2832507"/>
              <a:gd name="connsiteX13" fmla="*/ 1195545 w 2611965"/>
              <a:gd name="connsiteY13" fmla="*/ 2832507 h 2832507"/>
              <a:gd name="connsiteX14" fmla="*/ 760034 w 2611965"/>
              <a:gd name="connsiteY14" fmla="*/ 2609349 h 2832507"/>
              <a:gd name="connsiteX15" fmla="*/ 1456 w 2611965"/>
              <a:gd name="connsiteY15" fmla="*/ 1850756 h 2832507"/>
              <a:gd name="connsiteX16" fmla="*/ 3 w 2611965"/>
              <a:gd name="connsiteY16" fmla="*/ 1846234 h 2832507"/>
              <a:gd name="connsiteX17" fmla="*/ 3 w 2611965"/>
              <a:gd name="connsiteY17" fmla="*/ 763562 h 2832507"/>
              <a:gd name="connsiteX18" fmla="*/ 0 w 2611965"/>
              <a:gd name="connsiteY18" fmla="*/ 762996 h 2832507"/>
              <a:gd name="connsiteX19" fmla="*/ 763032 w 2611965"/>
              <a:gd name="connsiteY19" fmla="*/ 0 h 2832507"/>
              <a:gd name="connsiteX20" fmla="*/ 1845409 w 2611965"/>
              <a:gd name="connsiteY20" fmla="*/ 0 h 2832507"/>
              <a:gd name="connsiteX0" fmla="*/ 762736 w 2611965"/>
              <a:gd name="connsiteY0" fmla="*/ 0 h 2832493"/>
              <a:gd name="connsiteX1" fmla="*/ 762805 w 2611965"/>
              <a:gd name="connsiteY1" fmla="*/ 0 h 2832493"/>
              <a:gd name="connsiteX2" fmla="*/ 762736 w 2611965"/>
              <a:gd name="connsiteY2" fmla="*/ 0 h 2832493"/>
              <a:gd name="connsiteX3" fmla="*/ 1845409 w 2611965"/>
              <a:gd name="connsiteY3" fmla="*/ 0 h 2832493"/>
              <a:gd name="connsiteX4" fmla="*/ 1848515 w 2611965"/>
              <a:gd name="connsiteY4" fmla="*/ 0 h 2832493"/>
              <a:gd name="connsiteX5" fmla="*/ 2611639 w 2611965"/>
              <a:gd name="connsiteY5" fmla="*/ 763139 h 2832493"/>
              <a:gd name="connsiteX6" fmla="*/ 2611965 w 2611965"/>
              <a:gd name="connsiteY6" fmla="*/ 762368 h 2832493"/>
              <a:gd name="connsiteX7" fmla="*/ 2611965 w 2611965"/>
              <a:gd name="connsiteY7" fmla="*/ 1841176 h 2832493"/>
              <a:gd name="connsiteX8" fmla="*/ 2609311 w 2611965"/>
              <a:gd name="connsiteY8" fmla="*/ 1846354 h 2832493"/>
              <a:gd name="connsiteX9" fmla="*/ 1846727 w 2611965"/>
              <a:gd name="connsiteY9" fmla="*/ 2608926 h 2832493"/>
              <a:gd name="connsiteX10" fmla="*/ 1845430 w 2611965"/>
              <a:gd name="connsiteY10" fmla="*/ 2609345 h 2832493"/>
              <a:gd name="connsiteX11" fmla="*/ 762756 w 2611965"/>
              <a:gd name="connsiteY11" fmla="*/ 2609345 h 2832493"/>
              <a:gd name="connsiteX12" fmla="*/ 1198249 w 2611965"/>
              <a:gd name="connsiteY12" fmla="*/ 2832493 h 2832493"/>
              <a:gd name="connsiteX13" fmla="*/ 760034 w 2611965"/>
              <a:gd name="connsiteY13" fmla="*/ 2609349 h 2832493"/>
              <a:gd name="connsiteX14" fmla="*/ 1456 w 2611965"/>
              <a:gd name="connsiteY14" fmla="*/ 1850756 h 2832493"/>
              <a:gd name="connsiteX15" fmla="*/ 3 w 2611965"/>
              <a:gd name="connsiteY15" fmla="*/ 1846234 h 2832493"/>
              <a:gd name="connsiteX16" fmla="*/ 3 w 2611965"/>
              <a:gd name="connsiteY16" fmla="*/ 763562 h 2832493"/>
              <a:gd name="connsiteX17" fmla="*/ 0 w 2611965"/>
              <a:gd name="connsiteY17" fmla="*/ 762996 h 2832493"/>
              <a:gd name="connsiteX18" fmla="*/ 763032 w 2611965"/>
              <a:gd name="connsiteY18" fmla="*/ 0 h 2832493"/>
              <a:gd name="connsiteX19" fmla="*/ 1845409 w 2611965"/>
              <a:gd name="connsiteY19" fmla="*/ 0 h 2832493"/>
              <a:gd name="connsiteX0" fmla="*/ 762736 w 2611965"/>
              <a:gd name="connsiteY0" fmla="*/ 0 h 2609349"/>
              <a:gd name="connsiteX1" fmla="*/ 762805 w 2611965"/>
              <a:gd name="connsiteY1" fmla="*/ 0 h 2609349"/>
              <a:gd name="connsiteX2" fmla="*/ 762736 w 2611965"/>
              <a:gd name="connsiteY2" fmla="*/ 0 h 2609349"/>
              <a:gd name="connsiteX3" fmla="*/ 1845409 w 2611965"/>
              <a:gd name="connsiteY3" fmla="*/ 0 h 2609349"/>
              <a:gd name="connsiteX4" fmla="*/ 1848515 w 2611965"/>
              <a:gd name="connsiteY4" fmla="*/ 0 h 2609349"/>
              <a:gd name="connsiteX5" fmla="*/ 2611639 w 2611965"/>
              <a:gd name="connsiteY5" fmla="*/ 763139 h 2609349"/>
              <a:gd name="connsiteX6" fmla="*/ 2611965 w 2611965"/>
              <a:gd name="connsiteY6" fmla="*/ 762368 h 2609349"/>
              <a:gd name="connsiteX7" fmla="*/ 2611965 w 2611965"/>
              <a:gd name="connsiteY7" fmla="*/ 1841176 h 2609349"/>
              <a:gd name="connsiteX8" fmla="*/ 2609311 w 2611965"/>
              <a:gd name="connsiteY8" fmla="*/ 1846354 h 2609349"/>
              <a:gd name="connsiteX9" fmla="*/ 1846727 w 2611965"/>
              <a:gd name="connsiteY9" fmla="*/ 2608926 h 2609349"/>
              <a:gd name="connsiteX10" fmla="*/ 1845430 w 2611965"/>
              <a:gd name="connsiteY10" fmla="*/ 2609345 h 2609349"/>
              <a:gd name="connsiteX11" fmla="*/ 762756 w 2611965"/>
              <a:gd name="connsiteY11" fmla="*/ 2609345 h 2609349"/>
              <a:gd name="connsiteX12" fmla="*/ 760034 w 2611965"/>
              <a:gd name="connsiteY12" fmla="*/ 2609349 h 2609349"/>
              <a:gd name="connsiteX13" fmla="*/ 1456 w 2611965"/>
              <a:gd name="connsiteY13" fmla="*/ 1850756 h 2609349"/>
              <a:gd name="connsiteX14" fmla="*/ 3 w 2611965"/>
              <a:gd name="connsiteY14" fmla="*/ 1846234 h 2609349"/>
              <a:gd name="connsiteX15" fmla="*/ 3 w 2611965"/>
              <a:gd name="connsiteY15" fmla="*/ 763562 h 2609349"/>
              <a:gd name="connsiteX16" fmla="*/ 0 w 2611965"/>
              <a:gd name="connsiteY16" fmla="*/ 762996 h 2609349"/>
              <a:gd name="connsiteX17" fmla="*/ 763032 w 2611965"/>
              <a:gd name="connsiteY17" fmla="*/ 0 h 2609349"/>
              <a:gd name="connsiteX18" fmla="*/ 1845409 w 2611965"/>
              <a:gd name="connsiteY18" fmla="*/ 0 h 260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11965" h="2609349">
                <a:moveTo>
                  <a:pt x="762736" y="0"/>
                </a:moveTo>
                <a:lnTo>
                  <a:pt x="762805" y="0"/>
                </a:lnTo>
                <a:lnTo>
                  <a:pt x="762736" y="0"/>
                </a:lnTo>
                <a:close/>
                <a:moveTo>
                  <a:pt x="1845409" y="0"/>
                </a:moveTo>
                <a:lnTo>
                  <a:pt x="1848515" y="0"/>
                </a:lnTo>
                <a:lnTo>
                  <a:pt x="2611639" y="763139"/>
                </a:lnTo>
                <a:lnTo>
                  <a:pt x="2611965" y="762368"/>
                </a:lnTo>
                <a:lnTo>
                  <a:pt x="2611965" y="1841176"/>
                </a:lnTo>
                <a:lnTo>
                  <a:pt x="2609311" y="1846354"/>
                </a:lnTo>
                <a:lnTo>
                  <a:pt x="1846727" y="2608926"/>
                </a:lnTo>
                <a:lnTo>
                  <a:pt x="1845430" y="2609345"/>
                </a:lnTo>
                <a:lnTo>
                  <a:pt x="762756" y="2609345"/>
                </a:lnTo>
                <a:lnTo>
                  <a:pt x="760034" y="2609349"/>
                </a:lnTo>
                <a:lnTo>
                  <a:pt x="1456" y="1850756"/>
                </a:lnTo>
                <a:lnTo>
                  <a:pt x="3" y="1846234"/>
                </a:lnTo>
                <a:lnTo>
                  <a:pt x="3" y="763562"/>
                </a:lnTo>
                <a:cubicBezTo>
                  <a:pt x="2" y="763373"/>
                  <a:pt x="1" y="763185"/>
                  <a:pt x="0" y="762996"/>
                </a:cubicBezTo>
                <a:lnTo>
                  <a:pt x="763032" y="0"/>
                </a:lnTo>
                <a:lnTo>
                  <a:pt x="184540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D308F54F-7A67-41A2-9BEE-DCEFF94E9E1A}"/>
              </a:ext>
            </a:extLst>
          </p:cNvPr>
          <p:cNvSpPr/>
          <p:nvPr/>
        </p:nvSpPr>
        <p:spPr>
          <a:xfrm>
            <a:off x="4180381" y="3217743"/>
            <a:ext cx="783238" cy="782453"/>
          </a:xfrm>
          <a:custGeom>
            <a:avLst/>
            <a:gdLst>
              <a:gd name="connsiteX0" fmla="*/ 922177 w 2771406"/>
              <a:gd name="connsiteY0" fmla="*/ 163969 h 2996476"/>
              <a:gd name="connsiteX1" fmla="*/ 922246 w 2771406"/>
              <a:gd name="connsiteY1" fmla="*/ 163969 h 2996476"/>
              <a:gd name="connsiteX2" fmla="*/ 545350 w 2771406"/>
              <a:gd name="connsiteY2" fmla="*/ 285084 h 2996476"/>
              <a:gd name="connsiteX3" fmla="*/ 545380 w 2771406"/>
              <a:gd name="connsiteY3" fmla="*/ 285059 h 2996476"/>
              <a:gd name="connsiteX4" fmla="*/ 1684849 w 2771406"/>
              <a:gd name="connsiteY4" fmla="*/ 0 h 2996476"/>
              <a:gd name="connsiteX5" fmla="*/ 1688338 w 2771406"/>
              <a:gd name="connsiteY5" fmla="*/ 196 h 2996476"/>
              <a:gd name="connsiteX6" fmla="*/ 2007956 w 2771406"/>
              <a:gd name="connsiteY6" fmla="*/ 163969 h 2996476"/>
              <a:gd name="connsiteX7" fmla="*/ 2771080 w 2771406"/>
              <a:gd name="connsiteY7" fmla="*/ 927108 h 2996476"/>
              <a:gd name="connsiteX8" fmla="*/ 2541467 w 2771406"/>
              <a:gd name="connsiteY8" fmla="*/ 212563 h 2996476"/>
              <a:gd name="connsiteX9" fmla="*/ 2542433 w 2771406"/>
              <a:gd name="connsiteY9" fmla="*/ 213840 h 2996476"/>
              <a:gd name="connsiteX10" fmla="*/ 2771406 w 2771406"/>
              <a:gd name="connsiteY10" fmla="*/ 926337 h 2996476"/>
              <a:gd name="connsiteX11" fmla="*/ 2771406 w 2771406"/>
              <a:gd name="connsiteY11" fmla="*/ 2005145 h 2996476"/>
              <a:gd name="connsiteX12" fmla="*/ 2768752 w 2771406"/>
              <a:gd name="connsiteY12" fmla="*/ 2010323 h 2996476"/>
              <a:gd name="connsiteX13" fmla="*/ 2006168 w 2771406"/>
              <a:gd name="connsiteY13" fmla="*/ 2772895 h 2996476"/>
              <a:gd name="connsiteX14" fmla="*/ 2004871 w 2771406"/>
              <a:gd name="connsiteY14" fmla="*/ 2773314 h 2996476"/>
              <a:gd name="connsiteX15" fmla="*/ 922197 w 2771406"/>
              <a:gd name="connsiteY15" fmla="*/ 2773314 h 2996476"/>
              <a:gd name="connsiteX16" fmla="*/ 1357690 w 2771406"/>
              <a:gd name="connsiteY16" fmla="*/ 2996462 h 2996476"/>
              <a:gd name="connsiteX17" fmla="*/ 1354986 w 2771406"/>
              <a:gd name="connsiteY17" fmla="*/ 2996476 h 2996476"/>
              <a:gd name="connsiteX18" fmla="*/ 919475 w 2771406"/>
              <a:gd name="connsiteY18" fmla="*/ 2773318 h 2996476"/>
              <a:gd name="connsiteX19" fmla="*/ 160897 w 2771406"/>
              <a:gd name="connsiteY19" fmla="*/ 2014725 h 2996476"/>
              <a:gd name="connsiteX20" fmla="*/ 159444 w 2771406"/>
              <a:gd name="connsiteY20" fmla="*/ 2010203 h 2996476"/>
              <a:gd name="connsiteX21" fmla="*/ 159444 w 2771406"/>
              <a:gd name="connsiteY21" fmla="*/ 927531 h 2996476"/>
              <a:gd name="connsiteX22" fmla="*/ 9 w 2771406"/>
              <a:gd name="connsiteY22" fmla="*/ 1237988 h 2996476"/>
              <a:gd name="connsiteX23" fmla="*/ 0 w 2771406"/>
              <a:gd name="connsiteY23" fmla="*/ 1237431 h 2996476"/>
              <a:gd name="connsiteX24" fmla="*/ 159441 w 2771406"/>
              <a:gd name="connsiteY24" fmla="*/ 926965 h 2996476"/>
              <a:gd name="connsiteX25" fmla="*/ 922473 w 2771406"/>
              <a:gd name="connsiteY25" fmla="*/ 163969 h 2996476"/>
              <a:gd name="connsiteX26" fmla="*/ 2004850 w 2771406"/>
              <a:gd name="connsiteY26" fmla="*/ 163969 h 2996476"/>
              <a:gd name="connsiteX0" fmla="*/ 922168 w 2771397"/>
              <a:gd name="connsiteY0" fmla="*/ 163969 h 2996476"/>
              <a:gd name="connsiteX1" fmla="*/ 922237 w 2771397"/>
              <a:gd name="connsiteY1" fmla="*/ 163969 h 2996476"/>
              <a:gd name="connsiteX2" fmla="*/ 545341 w 2771397"/>
              <a:gd name="connsiteY2" fmla="*/ 285084 h 2996476"/>
              <a:gd name="connsiteX3" fmla="*/ 545371 w 2771397"/>
              <a:gd name="connsiteY3" fmla="*/ 285059 h 2996476"/>
              <a:gd name="connsiteX4" fmla="*/ 922168 w 2771397"/>
              <a:gd name="connsiteY4" fmla="*/ 163969 h 2996476"/>
              <a:gd name="connsiteX5" fmla="*/ 1684840 w 2771397"/>
              <a:gd name="connsiteY5" fmla="*/ 0 h 2996476"/>
              <a:gd name="connsiteX6" fmla="*/ 1688329 w 2771397"/>
              <a:gd name="connsiteY6" fmla="*/ 196 h 2996476"/>
              <a:gd name="connsiteX7" fmla="*/ 2007947 w 2771397"/>
              <a:gd name="connsiteY7" fmla="*/ 163969 h 2996476"/>
              <a:gd name="connsiteX8" fmla="*/ 2771071 w 2771397"/>
              <a:gd name="connsiteY8" fmla="*/ 927108 h 2996476"/>
              <a:gd name="connsiteX9" fmla="*/ 2541458 w 2771397"/>
              <a:gd name="connsiteY9" fmla="*/ 212563 h 2996476"/>
              <a:gd name="connsiteX10" fmla="*/ 2542424 w 2771397"/>
              <a:gd name="connsiteY10" fmla="*/ 213840 h 2996476"/>
              <a:gd name="connsiteX11" fmla="*/ 2771397 w 2771397"/>
              <a:gd name="connsiteY11" fmla="*/ 926337 h 2996476"/>
              <a:gd name="connsiteX12" fmla="*/ 2771397 w 2771397"/>
              <a:gd name="connsiteY12" fmla="*/ 2005145 h 2996476"/>
              <a:gd name="connsiteX13" fmla="*/ 2768743 w 2771397"/>
              <a:gd name="connsiteY13" fmla="*/ 2010323 h 2996476"/>
              <a:gd name="connsiteX14" fmla="*/ 2006159 w 2771397"/>
              <a:gd name="connsiteY14" fmla="*/ 2772895 h 2996476"/>
              <a:gd name="connsiteX15" fmla="*/ 2004862 w 2771397"/>
              <a:gd name="connsiteY15" fmla="*/ 2773314 h 2996476"/>
              <a:gd name="connsiteX16" fmla="*/ 922188 w 2771397"/>
              <a:gd name="connsiteY16" fmla="*/ 2773314 h 2996476"/>
              <a:gd name="connsiteX17" fmla="*/ 1357681 w 2771397"/>
              <a:gd name="connsiteY17" fmla="*/ 2996462 h 2996476"/>
              <a:gd name="connsiteX18" fmla="*/ 1354977 w 2771397"/>
              <a:gd name="connsiteY18" fmla="*/ 2996476 h 2996476"/>
              <a:gd name="connsiteX19" fmla="*/ 919466 w 2771397"/>
              <a:gd name="connsiteY19" fmla="*/ 2773318 h 2996476"/>
              <a:gd name="connsiteX20" fmla="*/ 160888 w 2771397"/>
              <a:gd name="connsiteY20" fmla="*/ 2014725 h 2996476"/>
              <a:gd name="connsiteX21" fmla="*/ 159435 w 2771397"/>
              <a:gd name="connsiteY21" fmla="*/ 2010203 h 2996476"/>
              <a:gd name="connsiteX22" fmla="*/ 159435 w 2771397"/>
              <a:gd name="connsiteY22" fmla="*/ 927531 h 2996476"/>
              <a:gd name="connsiteX23" fmla="*/ 0 w 2771397"/>
              <a:gd name="connsiteY23" fmla="*/ 1237988 h 2996476"/>
              <a:gd name="connsiteX24" fmla="*/ 159432 w 2771397"/>
              <a:gd name="connsiteY24" fmla="*/ 926965 h 2996476"/>
              <a:gd name="connsiteX25" fmla="*/ 922464 w 2771397"/>
              <a:gd name="connsiteY25" fmla="*/ 163969 h 2996476"/>
              <a:gd name="connsiteX26" fmla="*/ 2004841 w 2771397"/>
              <a:gd name="connsiteY26" fmla="*/ 163969 h 2996476"/>
              <a:gd name="connsiteX27" fmla="*/ 1684840 w 2771397"/>
              <a:gd name="connsiteY27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385909 w 2611965"/>
              <a:gd name="connsiteY2" fmla="*/ 285084 h 2996476"/>
              <a:gd name="connsiteX3" fmla="*/ 385939 w 2611965"/>
              <a:gd name="connsiteY3" fmla="*/ 285059 h 2996476"/>
              <a:gd name="connsiteX4" fmla="*/ 762736 w 2611965"/>
              <a:gd name="connsiteY4" fmla="*/ 163969 h 2996476"/>
              <a:gd name="connsiteX5" fmla="*/ 1525408 w 2611965"/>
              <a:gd name="connsiteY5" fmla="*/ 0 h 2996476"/>
              <a:gd name="connsiteX6" fmla="*/ 1528897 w 2611965"/>
              <a:gd name="connsiteY6" fmla="*/ 196 h 2996476"/>
              <a:gd name="connsiteX7" fmla="*/ 1848515 w 2611965"/>
              <a:gd name="connsiteY7" fmla="*/ 163969 h 2996476"/>
              <a:gd name="connsiteX8" fmla="*/ 2611639 w 2611965"/>
              <a:gd name="connsiteY8" fmla="*/ 927108 h 2996476"/>
              <a:gd name="connsiteX9" fmla="*/ 2382026 w 2611965"/>
              <a:gd name="connsiteY9" fmla="*/ 212563 h 2996476"/>
              <a:gd name="connsiteX10" fmla="*/ 2382992 w 2611965"/>
              <a:gd name="connsiteY10" fmla="*/ 213840 h 2996476"/>
              <a:gd name="connsiteX11" fmla="*/ 2611965 w 2611965"/>
              <a:gd name="connsiteY11" fmla="*/ 926337 h 2996476"/>
              <a:gd name="connsiteX12" fmla="*/ 2611965 w 2611965"/>
              <a:gd name="connsiteY12" fmla="*/ 2005145 h 2996476"/>
              <a:gd name="connsiteX13" fmla="*/ 2609311 w 2611965"/>
              <a:gd name="connsiteY13" fmla="*/ 2010323 h 2996476"/>
              <a:gd name="connsiteX14" fmla="*/ 1846727 w 2611965"/>
              <a:gd name="connsiteY14" fmla="*/ 2772895 h 2996476"/>
              <a:gd name="connsiteX15" fmla="*/ 1845430 w 2611965"/>
              <a:gd name="connsiteY15" fmla="*/ 2773314 h 2996476"/>
              <a:gd name="connsiteX16" fmla="*/ 762756 w 2611965"/>
              <a:gd name="connsiteY16" fmla="*/ 2773314 h 2996476"/>
              <a:gd name="connsiteX17" fmla="*/ 1198249 w 2611965"/>
              <a:gd name="connsiteY17" fmla="*/ 2996462 h 2996476"/>
              <a:gd name="connsiteX18" fmla="*/ 1195545 w 2611965"/>
              <a:gd name="connsiteY18" fmla="*/ 2996476 h 2996476"/>
              <a:gd name="connsiteX19" fmla="*/ 760034 w 2611965"/>
              <a:gd name="connsiteY19" fmla="*/ 2773318 h 2996476"/>
              <a:gd name="connsiteX20" fmla="*/ 1456 w 2611965"/>
              <a:gd name="connsiteY20" fmla="*/ 2014725 h 2996476"/>
              <a:gd name="connsiteX21" fmla="*/ 3 w 2611965"/>
              <a:gd name="connsiteY21" fmla="*/ 2010203 h 2996476"/>
              <a:gd name="connsiteX22" fmla="*/ 3 w 2611965"/>
              <a:gd name="connsiteY22" fmla="*/ 927531 h 2996476"/>
              <a:gd name="connsiteX23" fmla="*/ 0 w 2611965"/>
              <a:gd name="connsiteY23" fmla="*/ 926965 h 2996476"/>
              <a:gd name="connsiteX24" fmla="*/ 763032 w 2611965"/>
              <a:gd name="connsiteY24" fmla="*/ 163969 h 2996476"/>
              <a:gd name="connsiteX25" fmla="*/ 1845409 w 2611965"/>
              <a:gd name="connsiteY25" fmla="*/ 163969 h 2996476"/>
              <a:gd name="connsiteX26" fmla="*/ 1525408 w 2611965"/>
              <a:gd name="connsiteY26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385909 w 2611965"/>
              <a:gd name="connsiteY2" fmla="*/ 285084 h 2996476"/>
              <a:gd name="connsiteX3" fmla="*/ 762736 w 2611965"/>
              <a:gd name="connsiteY3" fmla="*/ 163969 h 2996476"/>
              <a:gd name="connsiteX4" fmla="*/ 1525408 w 2611965"/>
              <a:gd name="connsiteY4" fmla="*/ 0 h 2996476"/>
              <a:gd name="connsiteX5" fmla="*/ 1528897 w 2611965"/>
              <a:gd name="connsiteY5" fmla="*/ 196 h 2996476"/>
              <a:gd name="connsiteX6" fmla="*/ 1848515 w 2611965"/>
              <a:gd name="connsiteY6" fmla="*/ 163969 h 2996476"/>
              <a:gd name="connsiteX7" fmla="*/ 2611639 w 2611965"/>
              <a:gd name="connsiteY7" fmla="*/ 927108 h 2996476"/>
              <a:gd name="connsiteX8" fmla="*/ 2382026 w 2611965"/>
              <a:gd name="connsiteY8" fmla="*/ 212563 h 2996476"/>
              <a:gd name="connsiteX9" fmla="*/ 2382992 w 2611965"/>
              <a:gd name="connsiteY9" fmla="*/ 213840 h 2996476"/>
              <a:gd name="connsiteX10" fmla="*/ 2611965 w 2611965"/>
              <a:gd name="connsiteY10" fmla="*/ 926337 h 2996476"/>
              <a:gd name="connsiteX11" fmla="*/ 2611965 w 2611965"/>
              <a:gd name="connsiteY11" fmla="*/ 2005145 h 2996476"/>
              <a:gd name="connsiteX12" fmla="*/ 2609311 w 2611965"/>
              <a:gd name="connsiteY12" fmla="*/ 2010323 h 2996476"/>
              <a:gd name="connsiteX13" fmla="*/ 1846727 w 2611965"/>
              <a:gd name="connsiteY13" fmla="*/ 2772895 h 2996476"/>
              <a:gd name="connsiteX14" fmla="*/ 1845430 w 2611965"/>
              <a:gd name="connsiteY14" fmla="*/ 2773314 h 2996476"/>
              <a:gd name="connsiteX15" fmla="*/ 762756 w 2611965"/>
              <a:gd name="connsiteY15" fmla="*/ 2773314 h 2996476"/>
              <a:gd name="connsiteX16" fmla="*/ 1198249 w 2611965"/>
              <a:gd name="connsiteY16" fmla="*/ 2996462 h 2996476"/>
              <a:gd name="connsiteX17" fmla="*/ 1195545 w 2611965"/>
              <a:gd name="connsiteY17" fmla="*/ 2996476 h 2996476"/>
              <a:gd name="connsiteX18" fmla="*/ 760034 w 2611965"/>
              <a:gd name="connsiteY18" fmla="*/ 2773318 h 2996476"/>
              <a:gd name="connsiteX19" fmla="*/ 1456 w 2611965"/>
              <a:gd name="connsiteY19" fmla="*/ 2014725 h 2996476"/>
              <a:gd name="connsiteX20" fmla="*/ 3 w 2611965"/>
              <a:gd name="connsiteY20" fmla="*/ 2010203 h 2996476"/>
              <a:gd name="connsiteX21" fmla="*/ 3 w 2611965"/>
              <a:gd name="connsiteY21" fmla="*/ 927531 h 2996476"/>
              <a:gd name="connsiteX22" fmla="*/ 0 w 2611965"/>
              <a:gd name="connsiteY22" fmla="*/ 926965 h 2996476"/>
              <a:gd name="connsiteX23" fmla="*/ 763032 w 2611965"/>
              <a:gd name="connsiteY23" fmla="*/ 163969 h 2996476"/>
              <a:gd name="connsiteX24" fmla="*/ 1845409 w 2611965"/>
              <a:gd name="connsiteY24" fmla="*/ 163969 h 2996476"/>
              <a:gd name="connsiteX25" fmla="*/ 1525408 w 2611965"/>
              <a:gd name="connsiteY25" fmla="*/ 0 h 2996476"/>
              <a:gd name="connsiteX0" fmla="*/ 762736 w 2611965"/>
              <a:gd name="connsiteY0" fmla="*/ 163969 h 2996476"/>
              <a:gd name="connsiteX1" fmla="*/ 762805 w 2611965"/>
              <a:gd name="connsiteY1" fmla="*/ 163969 h 2996476"/>
              <a:gd name="connsiteX2" fmla="*/ 762736 w 2611965"/>
              <a:gd name="connsiteY2" fmla="*/ 163969 h 2996476"/>
              <a:gd name="connsiteX3" fmla="*/ 1525408 w 2611965"/>
              <a:gd name="connsiteY3" fmla="*/ 0 h 2996476"/>
              <a:gd name="connsiteX4" fmla="*/ 1528897 w 2611965"/>
              <a:gd name="connsiteY4" fmla="*/ 196 h 2996476"/>
              <a:gd name="connsiteX5" fmla="*/ 1848515 w 2611965"/>
              <a:gd name="connsiteY5" fmla="*/ 163969 h 2996476"/>
              <a:gd name="connsiteX6" fmla="*/ 2611639 w 2611965"/>
              <a:gd name="connsiteY6" fmla="*/ 927108 h 2996476"/>
              <a:gd name="connsiteX7" fmla="*/ 2382026 w 2611965"/>
              <a:gd name="connsiteY7" fmla="*/ 212563 h 2996476"/>
              <a:gd name="connsiteX8" fmla="*/ 2382992 w 2611965"/>
              <a:gd name="connsiteY8" fmla="*/ 213840 h 2996476"/>
              <a:gd name="connsiteX9" fmla="*/ 2611965 w 2611965"/>
              <a:gd name="connsiteY9" fmla="*/ 926337 h 2996476"/>
              <a:gd name="connsiteX10" fmla="*/ 2611965 w 2611965"/>
              <a:gd name="connsiteY10" fmla="*/ 2005145 h 2996476"/>
              <a:gd name="connsiteX11" fmla="*/ 2609311 w 2611965"/>
              <a:gd name="connsiteY11" fmla="*/ 2010323 h 2996476"/>
              <a:gd name="connsiteX12" fmla="*/ 1846727 w 2611965"/>
              <a:gd name="connsiteY12" fmla="*/ 2772895 h 2996476"/>
              <a:gd name="connsiteX13" fmla="*/ 1845430 w 2611965"/>
              <a:gd name="connsiteY13" fmla="*/ 2773314 h 2996476"/>
              <a:gd name="connsiteX14" fmla="*/ 762756 w 2611965"/>
              <a:gd name="connsiteY14" fmla="*/ 2773314 h 2996476"/>
              <a:gd name="connsiteX15" fmla="*/ 1198249 w 2611965"/>
              <a:gd name="connsiteY15" fmla="*/ 2996462 h 2996476"/>
              <a:gd name="connsiteX16" fmla="*/ 1195545 w 2611965"/>
              <a:gd name="connsiteY16" fmla="*/ 2996476 h 2996476"/>
              <a:gd name="connsiteX17" fmla="*/ 760034 w 2611965"/>
              <a:gd name="connsiteY17" fmla="*/ 2773318 h 2996476"/>
              <a:gd name="connsiteX18" fmla="*/ 1456 w 2611965"/>
              <a:gd name="connsiteY18" fmla="*/ 2014725 h 2996476"/>
              <a:gd name="connsiteX19" fmla="*/ 3 w 2611965"/>
              <a:gd name="connsiteY19" fmla="*/ 2010203 h 2996476"/>
              <a:gd name="connsiteX20" fmla="*/ 3 w 2611965"/>
              <a:gd name="connsiteY20" fmla="*/ 927531 h 2996476"/>
              <a:gd name="connsiteX21" fmla="*/ 0 w 2611965"/>
              <a:gd name="connsiteY21" fmla="*/ 926965 h 2996476"/>
              <a:gd name="connsiteX22" fmla="*/ 763032 w 2611965"/>
              <a:gd name="connsiteY22" fmla="*/ 163969 h 2996476"/>
              <a:gd name="connsiteX23" fmla="*/ 1845409 w 2611965"/>
              <a:gd name="connsiteY23" fmla="*/ 163969 h 2996476"/>
              <a:gd name="connsiteX24" fmla="*/ 1525408 w 2611965"/>
              <a:gd name="connsiteY24" fmla="*/ 0 h 2996476"/>
              <a:gd name="connsiteX0" fmla="*/ 762736 w 2611965"/>
              <a:gd name="connsiteY0" fmla="*/ 163773 h 2996280"/>
              <a:gd name="connsiteX1" fmla="*/ 762805 w 2611965"/>
              <a:gd name="connsiteY1" fmla="*/ 163773 h 2996280"/>
              <a:gd name="connsiteX2" fmla="*/ 762736 w 2611965"/>
              <a:gd name="connsiteY2" fmla="*/ 163773 h 2996280"/>
              <a:gd name="connsiteX3" fmla="*/ 1845409 w 2611965"/>
              <a:gd name="connsiteY3" fmla="*/ 163773 h 2996280"/>
              <a:gd name="connsiteX4" fmla="*/ 1528897 w 2611965"/>
              <a:gd name="connsiteY4" fmla="*/ 0 h 2996280"/>
              <a:gd name="connsiteX5" fmla="*/ 1848515 w 2611965"/>
              <a:gd name="connsiteY5" fmla="*/ 163773 h 2996280"/>
              <a:gd name="connsiteX6" fmla="*/ 2611639 w 2611965"/>
              <a:gd name="connsiteY6" fmla="*/ 926912 h 2996280"/>
              <a:gd name="connsiteX7" fmla="*/ 2382026 w 2611965"/>
              <a:gd name="connsiteY7" fmla="*/ 212367 h 2996280"/>
              <a:gd name="connsiteX8" fmla="*/ 2382992 w 2611965"/>
              <a:gd name="connsiteY8" fmla="*/ 213644 h 2996280"/>
              <a:gd name="connsiteX9" fmla="*/ 2611965 w 2611965"/>
              <a:gd name="connsiteY9" fmla="*/ 926141 h 2996280"/>
              <a:gd name="connsiteX10" fmla="*/ 2611965 w 2611965"/>
              <a:gd name="connsiteY10" fmla="*/ 2004949 h 2996280"/>
              <a:gd name="connsiteX11" fmla="*/ 2609311 w 2611965"/>
              <a:gd name="connsiteY11" fmla="*/ 2010127 h 2996280"/>
              <a:gd name="connsiteX12" fmla="*/ 1846727 w 2611965"/>
              <a:gd name="connsiteY12" fmla="*/ 2772699 h 2996280"/>
              <a:gd name="connsiteX13" fmla="*/ 1845430 w 2611965"/>
              <a:gd name="connsiteY13" fmla="*/ 2773118 h 2996280"/>
              <a:gd name="connsiteX14" fmla="*/ 762756 w 2611965"/>
              <a:gd name="connsiteY14" fmla="*/ 2773118 h 2996280"/>
              <a:gd name="connsiteX15" fmla="*/ 1198249 w 2611965"/>
              <a:gd name="connsiteY15" fmla="*/ 2996266 h 2996280"/>
              <a:gd name="connsiteX16" fmla="*/ 1195545 w 2611965"/>
              <a:gd name="connsiteY16" fmla="*/ 2996280 h 2996280"/>
              <a:gd name="connsiteX17" fmla="*/ 760034 w 2611965"/>
              <a:gd name="connsiteY17" fmla="*/ 2773122 h 2996280"/>
              <a:gd name="connsiteX18" fmla="*/ 1456 w 2611965"/>
              <a:gd name="connsiteY18" fmla="*/ 2014529 h 2996280"/>
              <a:gd name="connsiteX19" fmla="*/ 3 w 2611965"/>
              <a:gd name="connsiteY19" fmla="*/ 2010007 h 2996280"/>
              <a:gd name="connsiteX20" fmla="*/ 3 w 2611965"/>
              <a:gd name="connsiteY20" fmla="*/ 927335 h 2996280"/>
              <a:gd name="connsiteX21" fmla="*/ 0 w 2611965"/>
              <a:gd name="connsiteY21" fmla="*/ 926769 h 2996280"/>
              <a:gd name="connsiteX22" fmla="*/ 763032 w 2611965"/>
              <a:gd name="connsiteY22" fmla="*/ 163773 h 2996280"/>
              <a:gd name="connsiteX23" fmla="*/ 1845409 w 2611965"/>
              <a:gd name="connsiteY23" fmla="*/ 163773 h 2996280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382026 w 2611965"/>
              <a:gd name="connsiteY6" fmla="*/ 48594 h 2832507"/>
              <a:gd name="connsiteX7" fmla="*/ 2382992 w 2611965"/>
              <a:gd name="connsiteY7" fmla="*/ 49871 h 2832507"/>
              <a:gd name="connsiteX8" fmla="*/ 2611965 w 2611965"/>
              <a:gd name="connsiteY8" fmla="*/ 762368 h 2832507"/>
              <a:gd name="connsiteX9" fmla="*/ 2611965 w 2611965"/>
              <a:gd name="connsiteY9" fmla="*/ 1841176 h 2832507"/>
              <a:gd name="connsiteX10" fmla="*/ 2609311 w 2611965"/>
              <a:gd name="connsiteY10" fmla="*/ 1846354 h 2832507"/>
              <a:gd name="connsiteX11" fmla="*/ 1846727 w 2611965"/>
              <a:gd name="connsiteY11" fmla="*/ 2608926 h 2832507"/>
              <a:gd name="connsiteX12" fmla="*/ 1845430 w 2611965"/>
              <a:gd name="connsiteY12" fmla="*/ 2609345 h 2832507"/>
              <a:gd name="connsiteX13" fmla="*/ 762756 w 2611965"/>
              <a:gd name="connsiteY13" fmla="*/ 2609345 h 2832507"/>
              <a:gd name="connsiteX14" fmla="*/ 1198249 w 2611965"/>
              <a:gd name="connsiteY14" fmla="*/ 2832493 h 2832507"/>
              <a:gd name="connsiteX15" fmla="*/ 1195545 w 2611965"/>
              <a:gd name="connsiteY15" fmla="*/ 2832507 h 2832507"/>
              <a:gd name="connsiteX16" fmla="*/ 760034 w 2611965"/>
              <a:gd name="connsiteY16" fmla="*/ 2609349 h 2832507"/>
              <a:gd name="connsiteX17" fmla="*/ 1456 w 2611965"/>
              <a:gd name="connsiteY17" fmla="*/ 1850756 h 2832507"/>
              <a:gd name="connsiteX18" fmla="*/ 3 w 2611965"/>
              <a:gd name="connsiteY18" fmla="*/ 1846234 h 2832507"/>
              <a:gd name="connsiteX19" fmla="*/ 3 w 2611965"/>
              <a:gd name="connsiteY19" fmla="*/ 763562 h 2832507"/>
              <a:gd name="connsiteX20" fmla="*/ 0 w 2611965"/>
              <a:gd name="connsiteY20" fmla="*/ 762996 h 2832507"/>
              <a:gd name="connsiteX21" fmla="*/ 763032 w 2611965"/>
              <a:gd name="connsiteY21" fmla="*/ 0 h 2832507"/>
              <a:gd name="connsiteX22" fmla="*/ 1845409 w 2611965"/>
              <a:gd name="connsiteY22" fmla="*/ 0 h 2832507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382026 w 2611965"/>
              <a:gd name="connsiteY6" fmla="*/ 48594 h 2832507"/>
              <a:gd name="connsiteX7" fmla="*/ 2611965 w 2611965"/>
              <a:gd name="connsiteY7" fmla="*/ 762368 h 2832507"/>
              <a:gd name="connsiteX8" fmla="*/ 2611965 w 2611965"/>
              <a:gd name="connsiteY8" fmla="*/ 1841176 h 2832507"/>
              <a:gd name="connsiteX9" fmla="*/ 2609311 w 2611965"/>
              <a:gd name="connsiteY9" fmla="*/ 1846354 h 2832507"/>
              <a:gd name="connsiteX10" fmla="*/ 1846727 w 2611965"/>
              <a:gd name="connsiteY10" fmla="*/ 2608926 h 2832507"/>
              <a:gd name="connsiteX11" fmla="*/ 1845430 w 2611965"/>
              <a:gd name="connsiteY11" fmla="*/ 2609345 h 2832507"/>
              <a:gd name="connsiteX12" fmla="*/ 762756 w 2611965"/>
              <a:gd name="connsiteY12" fmla="*/ 2609345 h 2832507"/>
              <a:gd name="connsiteX13" fmla="*/ 1198249 w 2611965"/>
              <a:gd name="connsiteY13" fmla="*/ 2832493 h 2832507"/>
              <a:gd name="connsiteX14" fmla="*/ 1195545 w 2611965"/>
              <a:gd name="connsiteY14" fmla="*/ 2832507 h 2832507"/>
              <a:gd name="connsiteX15" fmla="*/ 760034 w 2611965"/>
              <a:gd name="connsiteY15" fmla="*/ 2609349 h 2832507"/>
              <a:gd name="connsiteX16" fmla="*/ 1456 w 2611965"/>
              <a:gd name="connsiteY16" fmla="*/ 1850756 h 2832507"/>
              <a:gd name="connsiteX17" fmla="*/ 3 w 2611965"/>
              <a:gd name="connsiteY17" fmla="*/ 1846234 h 2832507"/>
              <a:gd name="connsiteX18" fmla="*/ 3 w 2611965"/>
              <a:gd name="connsiteY18" fmla="*/ 763562 h 2832507"/>
              <a:gd name="connsiteX19" fmla="*/ 0 w 2611965"/>
              <a:gd name="connsiteY19" fmla="*/ 762996 h 2832507"/>
              <a:gd name="connsiteX20" fmla="*/ 763032 w 2611965"/>
              <a:gd name="connsiteY20" fmla="*/ 0 h 2832507"/>
              <a:gd name="connsiteX21" fmla="*/ 1845409 w 2611965"/>
              <a:gd name="connsiteY21" fmla="*/ 0 h 2832507"/>
              <a:gd name="connsiteX0" fmla="*/ 762736 w 2611965"/>
              <a:gd name="connsiteY0" fmla="*/ 0 h 2832507"/>
              <a:gd name="connsiteX1" fmla="*/ 762805 w 2611965"/>
              <a:gd name="connsiteY1" fmla="*/ 0 h 2832507"/>
              <a:gd name="connsiteX2" fmla="*/ 762736 w 2611965"/>
              <a:gd name="connsiteY2" fmla="*/ 0 h 2832507"/>
              <a:gd name="connsiteX3" fmla="*/ 1845409 w 2611965"/>
              <a:gd name="connsiteY3" fmla="*/ 0 h 2832507"/>
              <a:gd name="connsiteX4" fmla="*/ 1848515 w 2611965"/>
              <a:gd name="connsiteY4" fmla="*/ 0 h 2832507"/>
              <a:gd name="connsiteX5" fmla="*/ 2611639 w 2611965"/>
              <a:gd name="connsiteY5" fmla="*/ 763139 h 2832507"/>
              <a:gd name="connsiteX6" fmla="*/ 2611965 w 2611965"/>
              <a:gd name="connsiteY6" fmla="*/ 762368 h 2832507"/>
              <a:gd name="connsiteX7" fmla="*/ 2611965 w 2611965"/>
              <a:gd name="connsiteY7" fmla="*/ 1841176 h 2832507"/>
              <a:gd name="connsiteX8" fmla="*/ 2609311 w 2611965"/>
              <a:gd name="connsiteY8" fmla="*/ 1846354 h 2832507"/>
              <a:gd name="connsiteX9" fmla="*/ 1846727 w 2611965"/>
              <a:gd name="connsiteY9" fmla="*/ 2608926 h 2832507"/>
              <a:gd name="connsiteX10" fmla="*/ 1845430 w 2611965"/>
              <a:gd name="connsiteY10" fmla="*/ 2609345 h 2832507"/>
              <a:gd name="connsiteX11" fmla="*/ 762756 w 2611965"/>
              <a:gd name="connsiteY11" fmla="*/ 2609345 h 2832507"/>
              <a:gd name="connsiteX12" fmla="*/ 1198249 w 2611965"/>
              <a:gd name="connsiteY12" fmla="*/ 2832493 h 2832507"/>
              <a:gd name="connsiteX13" fmla="*/ 1195545 w 2611965"/>
              <a:gd name="connsiteY13" fmla="*/ 2832507 h 2832507"/>
              <a:gd name="connsiteX14" fmla="*/ 760034 w 2611965"/>
              <a:gd name="connsiteY14" fmla="*/ 2609349 h 2832507"/>
              <a:gd name="connsiteX15" fmla="*/ 1456 w 2611965"/>
              <a:gd name="connsiteY15" fmla="*/ 1850756 h 2832507"/>
              <a:gd name="connsiteX16" fmla="*/ 3 w 2611965"/>
              <a:gd name="connsiteY16" fmla="*/ 1846234 h 2832507"/>
              <a:gd name="connsiteX17" fmla="*/ 3 w 2611965"/>
              <a:gd name="connsiteY17" fmla="*/ 763562 h 2832507"/>
              <a:gd name="connsiteX18" fmla="*/ 0 w 2611965"/>
              <a:gd name="connsiteY18" fmla="*/ 762996 h 2832507"/>
              <a:gd name="connsiteX19" fmla="*/ 763032 w 2611965"/>
              <a:gd name="connsiteY19" fmla="*/ 0 h 2832507"/>
              <a:gd name="connsiteX20" fmla="*/ 1845409 w 2611965"/>
              <a:gd name="connsiteY20" fmla="*/ 0 h 2832507"/>
              <a:gd name="connsiteX0" fmla="*/ 762736 w 2611965"/>
              <a:gd name="connsiteY0" fmla="*/ 0 h 2832493"/>
              <a:gd name="connsiteX1" fmla="*/ 762805 w 2611965"/>
              <a:gd name="connsiteY1" fmla="*/ 0 h 2832493"/>
              <a:gd name="connsiteX2" fmla="*/ 762736 w 2611965"/>
              <a:gd name="connsiteY2" fmla="*/ 0 h 2832493"/>
              <a:gd name="connsiteX3" fmla="*/ 1845409 w 2611965"/>
              <a:gd name="connsiteY3" fmla="*/ 0 h 2832493"/>
              <a:gd name="connsiteX4" fmla="*/ 1848515 w 2611965"/>
              <a:gd name="connsiteY4" fmla="*/ 0 h 2832493"/>
              <a:gd name="connsiteX5" fmla="*/ 2611639 w 2611965"/>
              <a:gd name="connsiteY5" fmla="*/ 763139 h 2832493"/>
              <a:gd name="connsiteX6" fmla="*/ 2611965 w 2611965"/>
              <a:gd name="connsiteY6" fmla="*/ 762368 h 2832493"/>
              <a:gd name="connsiteX7" fmla="*/ 2611965 w 2611965"/>
              <a:gd name="connsiteY7" fmla="*/ 1841176 h 2832493"/>
              <a:gd name="connsiteX8" fmla="*/ 2609311 w 2611965"/>
              <a:gd name="connsiteY8" fmla="*/ 1846354 h 2832493"/>
              <a:gd name="connsiteX9" fmla="*/ 1846727 w 2611965"/>
              <a:gd name="connsiteY9" fmla="*/ 2608926 h 2832493"/>
              <a:gd name="connsiteX10" fmla="*/ 1845430 w 2611965"/>
              <a:gd name="connsiteY10" fmla="*/ 2609345 h 2832493"/>
              <a:gd name="connsiteX11" fmla="*/ 762756 w 2611965"/>
              <a:gd name="connsiteY11" fmla="*/ 2609345 h 2832493"/>
              <a:gd name="connsiteX12" fmla="*/ 1198249 w 2611965"/>
              <a:gd name="connsiteY12" fmla="*/ 2832493 h 2832493"/>
              <a:gd name="connsiteX13" fmla="*/ 760034 w 2611965"/>
              <a:gd name="connsiteY13" fmla="*/ 2609349 h 2832493"/>
              <a:gd name="connsiteX14" fmla="*/ 1456 w 2611965"/>
              <a:gd name="connsiteY14" fmla="*/ 1850756 h 2832493"/>
              <a:gd name="connsiteX15" fmla="*/ 3 w 2611965"/>
              <a:gd name="connsiteY15" fmla="*/ 1846234 h 2832493"/>
              <a:gd name="connsiteX16" fmla="*/ 3 w 2611965"/>
              <a:gd name="connsiteY16" fmla="*/ 763562 h 2832493"/>
              <a:gd name="connsiteX17" fmla="*/ 0 w 2611965"/>
              <a:gd name="connsiteY17" fmla="*/ 762996 h 2832493"/>
              <a:gd name="connsiteX18" fmla="*/ 763032 w 2611965"/>
              <a:gd name="connsiteY18" fmla="*/ 0 h 2832493"/>
              <a:gd name="connsiteX19" fmla="*/ 1845409 w 2611965"/>
              <a:gd name="connsiteY19" fmla="*/ 0 h 2832493"/>
              <a:gd name="connsiteX0" fmla="*/ 762736 w 2611965"/>
              <a:gd name="connsiteY0" fmla="*/ 0 h 2609349"/>
              <a:gd name="connsiteX1" fmla="*/ 762805 w 2611965"/>
              <a:gd name="connsiteY1" fmla="*/ 0 h 2609349"/>
              <a:gd name="connsiteX2" fmla="*/ 762736 w 2611965"/>
              <a:gd name="connsiteY2" fmla="*/ 0 h 2609349"/>
              <a:gd name="connsiteX3" fmla="*/ 1845409 w 2611965"/>
              <a:gd name="connsiteY3" fmla="*/ 0 h 2609349"/>
              <a:gd name="connsiteX4" fmla="*/ 1848515 w 2611965"/>
              <a:gd name="connsiteY4" fmla="*/ 0 h 2609349"/>
              <a:gd name="connsiteX5" fmla="*/ 2611639 w 2611965"/>
              <a:gd name="connsiteY5" fmla="*/ 763139 h 2609349"/>
              <a:gd name="connsiteX6" fmla="*/ 2611965 w 2611965"/>
              <a:gd name="connsiteY6" fmla="*/ 762368 h 2609349"/>
              <a:gd name="connsiteX7" fmla="*/ 2611965 w 2611965"/>
              <a:gd name="connsiteY7" fmla="*/ 1841176 h 2609349"/>
              <a:gd name="connsiteX8" fmla="*/ 2609311 w 2611965"/>
              <a:gd name="connsiteY8" fmla="*/ 1846354 h 2609349"/>
              <a:gd name="connsiteX9" fmla="*/ 1846727 w 2611965"/>
              <a:gd name="connsiteY9" fmla="*/ 2608926 h 2609349"/>
              <a:gd name="connsiteX10" fmla="*/ 1845430 w 2611965"/>
              <a:gd name="connsiteY10" fmla="*/ 2609345 h 2609349"/>
              <a:gd name="connsiteX11" fmla="*/ 762756 w 2611965"/>
              <a:gd name="connsiteY11" fmla="*/ 2609345 h 2609349"/>
              <a:gd name="connsiteX12" fmla="*/ 760034 w 2611965"/>
              <a:gd name="connsiteY12" fmla="*/ 2609349 h 2609349"/>
              <a:gd name="connsiteX13" fmla="*/ 1456 w 2611965"/>
              <a:gd name="connsiteY13" fmla="*/ 1850756 h 2609349"/>
              <a:gd name="connsiteX14" fmla="*/ 3 w 2611965"/>
              <a:gd name="connsiteY14" fmla="*/ 1846234 h 2609349"/>
              <a:gd name="connsiteX15" fmla="*/ 3 w 2611965"/>
              <a:gd name="connsiteY15" fmla="*/ 763562 h 2609349"/>
              <a:gd name="connsiteX16" fmla="*/ 0 w 2611965"/>
              <a:gd name="connsiteY16" fmla="*/ 762996 h 2609349"/>
              <a:gd name="connsiteX17" fmla="*/ 763032 w 2611965"/>
              <a:gd name="connsiteY17" fmla="*/ 0 h 2609349"/>
              <a:gd name="connsiteX18" fmla="*/ 1845409 w 2611965"/>
              <a:gd name="connsiteY18" fmla="*/ 0 h 260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11965" h="2609349">
                <a:moveTo>
                  <a:pt x="762736" y="0"/>
                </a:moveTo>
                <a:lnTo>
                  <a:pt x="762805" y="0"/>
                </a:lnTo>
                <a:lnTo>
                  <a:pt x="762736" y="0"/>
                </a:lnTo>
                <a:close/>
                <a:moveTo>
                  <a:pt x="1845409" y="0"/>
                </a:moveTo>
                <a:lnTo>
                  <a:pt x="1848515" y="0"/>
                </a:lnTo>
                <a:lnTo>
                  <a:pt x="2611639" y="763139"/>
                </a:lnTo>
                <a:lnTo>
                  <a:pt x="2611965" y="762368"/>
                </a:lnTo>
                <a:lnTo>
                  <a:pt x="2611965" y="1841176"/>
                </a:lnTo>
                <a:lnTo>
                  <a:pt x="2609311" y="1846354"/>
                </a:lnTo>
                <a:lnTo>
                  <a:pt x="1846727" y="2608926"/>
                </a:lnTo>
                <a:lnTo>
                  <a:pt x="1845430" y="2609345"/>
                </a:lnTo>
                <a:lnTo>
                  <a:pt x="762756" y="2609345"/>
                </a:lnTo>
                <a:lnTo>
                  <a:pt x="760034" y="2609349"/>
                </a:lnTo>
                <a:lnTo>
                  <a:pt x="1456" y="1850756"/>
                </a:lnTo>
                <a:lnTo>
                  <a:pt x="3" y="1846234"/>
                </a:lnTo>
                <a:lnTo>
                  <a:pt x="3" y="763562"/>
                </a:lnTo>
                <a:cubicBezTo>
                  <a:pt x="2" y="763373"/>
                  <a:pt x="1" y="763185"/>
                  <a:pt x="0" y="762996"/>
                </a:cubicBezTo>
                <a:lnTo>
                  <a:pt x="763032" y="0"/>
                </a:lnTo>
                <a:lnTo>
                  <a:pt x="1845409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3E47E2F-420C-48CD-A32A-2E0E7A0A7207}"/>
              </a:ext>
            </a:extLst>
          </p:cNvPr>
          <p:cNvCxnSpPr>
            <a:cxnSpLocks/>
            <a:stCxn id="63" idx="15"/>
            <a:endCxn id="64" idx="15"/>
          </p:cNvCxnSpPr>
          <p:nvPr/>
        </p:nvCxnSpPr>
        <p:spPr>
          <a:xfrm>
            <a:off x="3520355" y="3173237"/>
            <a:ext cx="660027" cy="273472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3A8C590-07FD-4913-8BCC-9073E3EC70CD}"/>
              </a:ext>
            </a:extLst>
          </p:cNvPr>
          <p:cNvCxnSpPr>
            <a:cxnSpLocks/>
            <a:stCxn id="111" idx="3"/>
            <a:endCxn id="64" idx="0"/>
          </p:cNvCxnSpPr>
          <p:nvPr/>
        </p:nvCxnSpPr>
        <p:spPr>
          <a:xfrm>
            <a:off x="4164709" y="2630463"/>
            <a:ext cx="244391" cy="58728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05C172-256A-4077-A98C-51502D9FE382}"/>
              </a:ext>
            </a:extLst>
          </p:cNvPr>
          <p:cNvCxnSpPr>
            <a:cxnSpLocks/>
            <a:stCxn id="74" idx="4"/>
            <a:endCxn id="64" idx="3"/>
          </p:cNvCxnSpPr>
          <p:nvPr/>
        </p:nvCxnSpPr>
        <p:spPr>
          <a:xfrm flipH="1">
            <a:off x="4733755" y="2630464"/>
            <a:ext cx="245288" cy="587279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F5187A7-0CAA-4C84-B3E1-74F335054D24}"/>
              </a:ext>
            </a:extLst>
          </p:cNvPr>
          <p:cNvCxnSpPr>
            <a:cxnSpLocks/>
            <a:endCxn id="64" idx="5"/>
          </p:cNvCxnSpPr>
          <p:nvPr/>
        </p:nvCxnSpPr>
        <p:spPr>
          <a:xfrm flipH="1">
            <a:off x="4963522" y="3216865"/>
            <a:ext cx="583328" cy="229717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5D57952-5D54-4F82-A645-CCAB206DF13E}"/>
              </a:ext>
            </a:extLst>
          </p:cNvPr>
          <p:cNvCxnSpPr>
            <a:cxnSpLocks/>
            <a:stCxn id="76" idx="3"/>
            <a:endCxn id="64" idx="8"/>
          </p:cNvCxnSpPr>
          <p:nvPr/>
        </p:nvCxnSpPr>
        <p:spPr>
          <a:xfrm flipH="1" flipV="1">
            <a:off x="4962823" y="3771401"/>
            <a:ext cx="586817" cy="243829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3BB6939-43DD-4937-A7E8-B566161910CE}"/>
              </a:ext>
            </a:extLst>
          </p:cNvPr>
          <p:cNvCxnSpPr>
            <a:cxnSpLocks/>
            <a:stCxn id="76" idx="2"/>
            <a:endCxn id="64" idx="10"/>
          </p:cNvCxnSpPr>
          <p:nvPr/>
        </p:nvCxnSpPr>
        <p:spPr>
          <a:xfrm flipH="1" flipV="1">
            <a:off x="4733762" y="4000195"/>
            <a:ext cx="243524" cy="587379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BE4B6565-7BC8-406A-8FF1-56F501F9A0FA}"/>
              </a:ext>
            </a:extLst>
          </p:cNvPr>
          <p:cNvCxnSpPr>
            <a:cxnSpLocks/>
            <a:stCxn id="63" idx="11"/>
            <a:endCxn id="64" idx="11"/>
          </p:cNvCxnSpPr>
          <p:nvPr/>
        </p:nvCxnSpPr>
        <p:spPr>
          <a:xfrm flipV="1">
            <a:off x="4134565" y="4000195"/>
            <a:ext cx="274540" cy="659365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005E20F-8BD2-4680-BB6F-318845D9B571}"/>
              </a:ext>
            </a:extLst>
          </p:cNvPr>
          <p:cNvCxnSpPr>
            <a:cxnSpLocks/>
            <a:stCxn id="109" idx="3"/>
            <a:endCxn id="64" idx="13"/>
          </p:cNvCxnSpPr>
          <p:nvPr/>
        </p:nvCxnSpPr>
        <p:spPr>
          <a:xfrm flipV="1">
            <a:off x="3592659" y="3772721"/>
            <a:ext cx="588159" cy="24241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7F579E0-94B5-4118-8785-8E78F1EF3CDB}"/>
              </a:ext>
            </a:extLst>
          </p:cNvPr>
          <p:cNvGrpSpPr/>
          <p:nvPr/>
        </p:nvGrpSpPr>
        <p:grpSpPr>
          <a:xfrm>
            <a:off x="3064238" y="2101772"/>
            <a:ext cx="3015525" cy="3013835"/>
            <a:chOff x="3064238" y="2101772"/>
            <a:chExt cx="3015525" cy="3013835"/>
          </a:xfrm>
        </p:grpSpPr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9C03755A-CADA-470B-9358-7D395539FA42}"/>
                </a:ext>
              </a:extLst>
            </p:cNvPr>
            <p:cNvSpPr/>
            <p:nvPr/>
          </p:nvSpPr>
          <p:spPr>
            <a:xfrm>
              <a:off x="3948350" y="2102333"/>
              <a:ext cx="1603036" cy="1100485"/>
            </a:xfrm>
            <a:custGeom>
              <a:avLst/>
              <a:gdLst>
                <a:gd name="connsiteX0" fmla="*/ 0 w 21600"/>
                <a:gd name="connsiteY0" fmla="*/ 0 h 21600"/>
                <a:gd name="connsiteX1" fmla="*/ 16835 w 21600"/>
                <a:gd name="connsiteY1" fmla="*/ 0 h 21600"/>
                <a:gd name="connsiteX2" fmla="*/ 18928 w 21600"/>
                <a:gd name="connsiteY2" fmla="*/ 9673 h 21600"/>
                <a:gd name="connsiteX3" fmla="*/ 21600 w 21600"/>
                <a:gd name="connsiteY3" fmla="*/ 21600 h 21600"/>
                <a:gd name="connsiteX4" fmla="*/ 13888 w 21600"/>
                <a:gd name="connsiteY4" fmla="*/ 10366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16835 w 21600"/>
                <a:gd name="connsiteY1" fmla="*/ 0 h 21600"/>
                <a:gd name="connsiteX2" fmla="*/ 19698 w 21600"/>
                <a:gd name="connsiteY2" fmla="*/ 9393 h 21600"/>
                <a:gd name="connsiteX3" fmla="*/ 21600 w 21600"/>
                <a:gd name="connsiteY3" fmla="*/ 21600 h 21600"/>
                <a:gd name="connsiteX4" fmla="*/ 13888 w 21600"/>
                <a:gd name="connsiteY4" fmla="*/ 10366 h 21600"/>
                <a:gd name="connsiteX5" fmla="*/ 0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16835" y="0"/>
                  </a:lnTo>
                  <a:lnTo>
                    <a:pt x="19698" y="9393"/>
                  </a:lnTo>
                  <a:lnTo>
                    <a:pt x="21600" y="21600"/>
                  </a:lnTo>
                  <a:lnTo>
                    <a:pt x="13888" y="103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23AE6CEB-4A2C-4B51-B515-9D781D341562}"/>
                </a:ext>
              </a:extLst>
            </p:cNvPr>
            <p:cNvSpPr/>
            <p:nvPr/>
          </p:nvSpPr>
          <p:spPr>
            <a:xfrm>
              <a:off x="5197976" y="2101772"/>
              <a:ext cx="881787" cy="1912471"/>
            </a:xfrm>
            <a:custGeom>
              <a:avLst/>
              <a:gdLst>
                <a:gd name="connsiteX0" fmla="*/ 21600 w 21600"/>
                <a:gd name="connsiteY0" fmla="*/ 9959 h 21600"/>
                <a:gd name="connsiteX1" fmla="*/ 15115 w 21600"/>
                <a:gd name="connsiteY1" fmla="*/ 15416 h 21600"/>
                <a:gd name="connsiteX2" fmla="*/ 8663 w 21600"/>
                <a:gd name="connsiteY2" fmla="*/ 21600 h 21600"/>
                <a:gd name="connsiteX3" fmla="*/ 8663 w 21600"/>
                <a:gd name="connsiteY3" fmla="*/ 12429 h 21600"/>
                <a:gd name="connsiteX4" fmla="*/ 0 w 21600"/>
                <a:gd name="connsiteY4" fmla="*/ 0 h 21600"/>
                <a:gd name="connsiteX5" fmla="*/ 21600 w 21600"/>
                <a:gd name="connsiteY5" fmla="*/ 9959 h 21600"/>
                <a:gd name="connsiteX0" fmla="*/ 21600 w 21600"/>
                <a:gd name="connsiteY0" fmla="*/ 9959 h 21600"/>
                <a:gd name="connsiteX1" fmla="*/ 18090 w 21600"/>
                <a:gd name="connsiteY1" fmla="*/ 18079 h 21600"/>
                <a:gd name="connsiteX2" fmla="*/ 8663 w 21600"/>
                <a:gd name="connsiteY2" fmla="*/ 21600 h 21600"/>
                <a:gd name="connsiteX3" fmla="*/ 8663 w 21600"/>
                <a:gd name="connsiteY3" fmla="*/ 12429 h 21600"/>
                <a:gd name="connsiteX4" fmla="*/ 0 w 21600"/>
                <a:gd name="connsiteY4" fmla="*/ 0 h 21600"/>
                <a:gd name="connsiteX5" fmla="*/ 21600 w 21600"/>
                <a:gd name="connsiteY5" fmla="*/ 9959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9959"/>
                  </a:moveTo>
                  <a:lnTo>
                    <a:pt x="18090" y="18079"/>
                  </a:lnTo>
                  <a:lnTo>
                    <a:pt x="8663" y="21600"/>
                  </a:lnTo>
                  <a:lnTo>
                    <a:pt x="8663" y="12429"/>
                  </a:lnTo>
                  <a:lnTo>
                    <a:pt x="0" y="0"/>
                  </a:lnTo>
                  <a:lnTo>
                    <a:pt x="21600" y="995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8B6EFF13-2C87-432D-B090-F698F947E667}"/>
                </a:ext>
              </a:extLst>
            </p:cNvPr>
            <p:cNvSpPr/>
            <p:nvPr/>
          </p:nvSpPr>
          <p:spPr>
            <a:xfrm>
              <a:off x="4977286" y="2984535"/>
              <a:ext cx="1100486" cy="1691875"/>
            </a:xfrm>
            <a:custGeom>
              <a:avLst/>
              <a:gdLst>
                <a:gd name="connsiteX0" fmla="*/ 21600 w 21600"/>
                <a:gd name="connsiteY0" fmla="*/ 16803 h 21600"/>
                <a:gd name="connsiteX1" fmla="*/ 11208 w 21600"/>
                <a:gd name="connsiteY1" fmla="*/ 19203 h 21600"/>
                <a:gd name="connsiteX2" fmla="*/ 0 w 21600"/>
                <a:gd name="connsiteY2" fmla="*/ 21600 h 21600"/>
                <a:gd name="connsiteX3" fmla="*/ 11234 w 21600"/>
                <a:gd name="connsiteY3" fmla="*/ 13888 h 21600"/>
                <a:gd name="connsiteX4" fmla="*/ 21600 w 21600"/>
                <a:gd name="connsiteY4" fmla="*/ 0 h 21600"/>
                <a:gd name="connsiteX5" fmla="*/ 21600 w 21600"/>
                <a:gd name="connsiteY5" fmla="*/ 16803 h 21600"/>
                <a:gd name="connsiteX0" fmla="*/ 21600 w 21600"/>
                <a:gd name="connsiteY0" fmla="*/ 16803 h 21600"/>
                <a:gd name="connsiteX1" fmla="*/ 11675 w 21600"/>
                <a:gd name="connsiteY1" fmla="*/ 19909 h 21600"/>
                <a:gd name="connsiteX2" fmla="*/ 0 w 21600"/>
                <a:gd name="connsiteY2" fmla="*/ 21600 h 21600"/>
                <a:gd name="connsiteX3" fmla="*/ 11234 w 21600"/>
                <a:gd name="connsiteY3" fmla="*/ 13888 h 21600"/>
                <a:gd name="connsiteX4" fmla="*/ 21600 w 21600"/>
                <a:gd name="connsiteY4" fmla="*/ 0 h 21600"/>
                <a:gd name="connsiteX5" fmla="*/ 21600 w 21600"/>
                <a:gd name="connsiteY5" fmla="*/ 16803 h 21600"/>
                <a:gd name="connsiteX0" fmla="*/ 21600 w 21600"/>
                <a:gd name="connsiteY0" fmla="*/ 16803 h 22797"/>
                <a:gd name="connsiteX1" fmla="*/ 11535 w 21600"/>
                <a:gd name="connsiteY1" fmla="*/ 22797 h 22797"/>
                <a:gd name="connsiteX2" fmla="*/ 0 w 21600"/>
                <a:gd name="connsiteY2" fmla="*/ 21600 h 22797"/>
                <a:gd name="connsiteX3" fmla="*/ 11234 w 21600"/>
                <a:gd name="connsiteY3" fmla="*/ 13888 h 22797"/>
                <a:gd name="connsiteX4" fmla="*/ 21600 w 21600"/>
                <a:gd name="connsiteY4" fmla="*/ 0 h 22797"/>
                <a:gd name="connsiteX5" fmla="*/ 21600 w 21600"/>
                <a:gd name="connsiteY5" fmla="*/ 16803 h 2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2797" extrusionOk="0">
                  <a:moveTo>
                    <a:pt x="21600" y="16803"/>
                  </a:moveTo>
                  <a:lnTo>
                    <a:pt x="11535" y="22797"/>
                  </a:lnTo>
                  <a:lnTo>
                    <a:pt x="0" y="21600"/>
                  </a:lnTo>
                  <a:lnTo>
                    <a:pt x="11234" y="13888"/>
                  </a:lnTo>
                  <a:lnTo>
                    <a:pt x="21600" y="0"/>
                  </a:lnTo>
                  <a:lnTo>
                    <a:pt x="21600" y="16803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6FD0FD55-06AD-4B58-8AF7-DC6C0FBB7B72}"/>
                </a:ext>
              </a:extLst>
            </p:cNvPr>
            <p:cNvSpPr/>
            <p:nvPr/>
          </p:nvSpPr>
          <p:spPr>
            <a:xfrm>
              <a:off x="4164724" y="4231495"/>
              <a:ext cx="1912475" cy="884112"/>
            </a:xfrm>
            <a:custGeom>
              <a:avLst/>
              <a:gdLst>
                <a:gd name="connsiteX0" fmla="*/ 11641 w 21600"/>
                <a:gd name="connsiteY0" fmla="*/ 21600 h 21600"/>
                <a:gd name="connsiteX1" fmla="*/ 6052 w 21600"/>
                <a:gd name="connsiteY1" fmla="*/ 15000 h 21600"/>
                <a:gd name="connsiteX2" fmla="*/ 0 w 21600"/>
                <a:gd name="connsiteY2" fmla="*/ 8697 h 21600"/>
                <a:gd name="connsiteX3" fmla="*/ 9171 w 21600"/>
                <a:gd name="connsiteY3" fmla="*/ 8697 h 21600"/>
                <a:gd name="connsiteX4" fmla="*/ 21600 w 21600"/>
                <a:gd name="connsiteY4" fmla="*/ 0 h 21600"/>
                <a:gd name="connsiteX5" fmla="*/ 11641 w 21600"/>
                <a:gd name="connsiteY5" fmla="*/ 21600 h 21600"/>
                <a:gd name="connsiteX0" fmla="*/ 11641 w 21600"/>
                <a:gd name="connsiteY0" fmla="*/ 21600 h 21600"/>
                <a:gd name="connsiteX1" fmla="*/ 2986 w 21600"/>
                <a:gd name="connsiteY1" fmla="*/ 19014 h 21600"/>
                <a:gd name="connsiteX2" fmla="*/ 0 w 21600"/>
                <a:gd name="connsiteY2" fmla="*/ 8697 h 21600"/>
                <a:gd name="connsiteX3" fmla="*/ 9171 w 21600"/>
                <a:gd name="connsiteY3" fmla="*/ 8697 h 21600"/>
                <a:gd name="connsiteX4" fmla="*/ 21600 w 21600"/>
                <a:gd name="connsiteY4" fmla="*/ 0 h 21600"/>
                <a:gd name="connsiteX5" fmla="*/ 11641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1641" y="21600"/>
                  </a:moveTo>
                  <a:lnTo>
                    <a:pt x="2986" y="19014"/>
                  </a:lnTo>
                  <a:lnTo>
                    <a:pt x="0" y="8697"/>
                  </a:lnTo>
                  <a:lnTo>
                    <a:pt x="9171" y="8697"/>
                  </a:lnTo>
                  <a:lnTo>
                    <a:pt x="21600" y="0"/>
                  </a:lnTo>
                  <a:lnTo>
                    <a:pt x="11641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FD9DA677-CC1D-4A31-9980-563BB4C53D1D}"/>
                </a:ext>
              </a:extLst>
            </p:cNvPr>
            <p:cNvSpPr/>
            <p:nvPr/>
          </p:nvSpPr>
          <p:spPr>
            <a:xfrm>
              <a:off x="3428997" y="4015122"/>
              <a:ext cx="1764378" cy="1100485"/>
            </a:xfrm>
            <a:custGeom>
              <a:avLst/>
              <a:gdLst>
                <a:gd name="connsiteX0" fmla="*/ 4765 w 21600"/>
                <a:gd name="connsiteY0" fmla="*/ 21600 h 21600"/>
                <a:gd name="connsiteX1" fmla="*/ 1580 w 21600"/>
                <a:gd name="connsiteY1" fmla="*/ 7604 h 21600"/>
                <a:gd name="connsiteX2" fmla="*/ 0 w 21600"/>
                <a:gd name="connsiteY2" fmla="*/ 0 h 21600"/>
                <a:gd name="connsiteX3" fmla="*/ 7712 w 21600"/>
                <a:gd name="connsiteY3" fmla="*/ 11234 h 21600"/>
                <a:gd name="connsiteX4" fmla="*/ 21600 w 21600"/>
                <a:gd name="connsiteY4" fmla="*/ 21600 h 21600"/>
                <a:gd name="connsiteX5" fmla="*/ 4765 w 21600"/>
                <a:gd name="connsiteY5" fmla="*/ 21600 h 21600"/>
                <a:gd name="connsiteX0" fmla="*/ 6939 w 23774"/>
                <a:gd name="connsiteY0" fmla="*/ 21600 h 21600"/>
                <a:gd name="connsiteX1" fmla="*/ 0 w 23774"/>
                <a:gd name="connsiteY1" fmla="*/ 7884 h 21600"/>
                <a:gd name="connsiteX2" fmla="*/ 2174 w 23774"/>
                <a:gd name="connsiteY2" fmla="*/ 0 h 21600"/>
                <a:gd name="connsiteX3" fmla="*/ 9886 w 23774"/>
                <a:gd name="connsiteY3" fmla="*/ 11234 h 21600"/>
                <a:gd name="connsiteX4" fmla="*/ 23774 w 23774"/>
                <a:gd name="connsiteY4" fmla="*/ 21600 h 21600"/>
                <a:gd name="connsiteX5" fmla="*/ 6939 w 23774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774" h="21600" extrusionOk="0">
                  <a:moveTo>
                    <a:pt x="6939" y="21600"/>
                  </a:moveTo>
                  <a:lnTo>
                    <a:pt x="0" y="7884"/>
                  </a:lnTo>
                  <a:lnTo>
                    <a:pt x="2174" y="0"/>
                  </a:lnTo>
                  <a:lnTo>
                    <a:pt x="9886" y="11234"/>
                  </a:lnTo>
                  <a:lnTo>
                    <a:pt x="23774" y="21600"/>
                  </a:lnTo>
                  <a:lnTo>
                    <a:pt x="6939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69EAEC17-041C-4A35-BA8D-7946DE8E45B2}"/>
                </a:ext>
              </a:extLst>
            </p:cNvPr>
            <p:cNvSpPr/>
            <p:nvPr/>
          </p:nvSpPr>
          <p:spPr>
            <a:xfrm>
              <a:off x="3064525" y="3190474"/>
              <a:ext cx="881787" cy="1925133"/>
            </a:xfrm>
            <a:custGeom>
              <a:avLst/>
              <a:gdLst>
                <a:gd name="connsiteX0" fmla="*/ 0 w 21600"/>
                <a:gd name="connsiteY0" fmla="*/ 11615 h 21600"/>
                <a:gd name="connsiteX1" fmla="*/ 11378 w 21600"/>
                <a:gd name="connsiteY1" fmla="*/ 1309 h 21600"/>
                <a:gd name="connsiteX2" fmla="*/ 12937 w 21600"/>
                <a:gd name="connsiteY2" fmla="*/ 0 h 21600"/>
                <a:gd name="connsiteX3" fmla="*/ 12937 w 21600"/>
                <a:gd name="connsiteY3" fmla="*/ 9171 h 21600"/>
                <a:gd name="connsiteX4" fmla="*/ 21600 w 21600"/>
                <a:gd name="connsiteY4" fmla="*/ 21600 h 21600"/>
                <a:gd name="connsiteX5" fmla="*/ 0 w 21600"/>
                <a:gd name="connsiteY5" fmla="*/ 11615 h 21600"/>
                <a:gd name="connsiteX0" fmla="*/ 0 w 21600"/>
                <a:gd name="connsiteY0" fmla="*/ 11758 h 21743"/>
                <a:gd name="connsiteX1" fmla="*/ 8345 w 21600"/>
                <a:gd name="connsiteY1" fmla="*/ 0 h 21743"/>
                <a:gd name="connsiteX2" fmla="*/ 12937 w 21600"/>
                <a:gd name="connsiteY2" fmla="*/ 143 h 21743"/>
                <a:gd name="connsiteX3" fmla="*/ 12937 w 21600"/>
                <a:gd name="connsiteY3" fmla="*/ 9314 h 21743"/>
                <a:gd name="connsiteX4" fmla="*/ 21600 w 21600"/>
                <a:gd name="connsiteY4" fmla="*/ 21743 h 21743"/>
                <a:gd name="connsiteX5" fmla="*/ 0 w 21600"/>
                <a:gd name="connsiteY5" fmla="*/ 11758 h 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743" extrusionOk="0">
                  <a:moveTo>
                    <a:pt x="0" y="11758"/>
                  </a:moveTo>
                  <a:lnTo>
                    <a:pt x="8345" y="0"/>
                  </a:lnTo>
                  <a:lnTo>
                    <a:pt x="12937" y="143"/>
                  </a:lnTo>
                  <a:lnTo>
                    <a:pt x="12937" y="9314"/>
                  </a:lnTo>
                  <a:lnTo>
                    <a:pt x="21600" y="21743"/>
                  </a:lnTo>
                  <a:lnTo>
                    <a:pt x="0" y="1175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F428D164-C96E-4B4C-8ACF-F906AC254FA5}"/>
                </a:ext>
              </a:extLst>
            </p:cNvPr>
            <p:cNvSpPr/>
            <p:nvPr/>
          </p:nvSpPr>
          <p:spPr>
            <a:xfrm>
              <a:off x="3064525" y="2595183"/>
              <a:ext cx="1100486" cy="1635911"/>
            </a:xfrm>
            <a:custGeom>
              <a:avLst/>
              <a:gdLst>
                <a:gd name="connsiteX0" fmla="*/ 0 w 21600"/>
                <a:gd name="connsiteY0" fmla="*/ 4772 h 21600"/>
                <a:gd name="connsiteX1" fmla="*/ 16408 w 21600"/>
                <a:gd name="connsiteY1" fmla="*/ 1260 h 21600"/>
                <a:gd name="connsiteX2" fmla="*/ 21600 w 21600"/>
                <a:gd name="connsiteY2" fmla="*/ 0 h 21600"/>
                <a:gd name="connsiteX3" fmla="*/ 10366 w 21600"/>
                <a:gd name="connsiteY3" fmla="*/ 7723 h 21600"/>
                <a:gd name="connsiteX4" fmla="*/ 0 w 21600"/>
                <a:gd name="connsiteY4" fmla="*/ 21600 h 21600"/>
                <a:gd name="connsiteX5" fmla="*/ 0 w 21600"/>
                <a:gd name="connsiteY5" fmla="*/ 4772 h 21600"/>
                <a:gd name="connsiteX0" fmla="*/ 0 w 21600"/>
                <a:gd name="connsiteY0" fmla="*/ 5247 h 22075"/>
                <a:gd name="connsiteX1" fmla="*/ 15567 w 21600"/>
                <a:gd name="connsiteY1" fmla="*/ 0 h 22075"/>
                <a:gd name="connsiteX2" fmla="*/ 21600 w 21600"/>
                <a:gd name="connsiteY2" fmla="*/ 475 h 22075"/>
                <a:gd name="connsiteX3" fmla="*/ 10366 w 21600"/>
                <a:gd name="connsiteY3" fmla="*/ 8198 h 22075"/>
                <a:gd name="connsiteX4" fmla="*/ 0 w 21600"/>
                <a:gd name="connsiteY4" fmla="*/ 22075 h 22075"/>
                <a:gd name="connsiteX5" fmla="*/ 0 w 21600"/>
                <a:gd name="connsiteY5" fmla="*/ 5247 h 2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2075" extrusionOk="0">
                  <a:moveTo>
                    <a:pt x="0" y="5247"/>
                  </a:moveTo>
                  <a:lnTo>
                    <a:pt x="15567" y="0"/>
                  </a:lnTo>
                  <a:lnTo>
                    <a:pt x="21600" y="475"/>
                  </a:lnTo>
                  <a:lnTo>
                    <a:pt x="10366" y="8198"/>
                  </a:lnTo>
                  <a:lnTo>
                    <a:pt x="0" y="22075"/>
                  </a:lnTo>
                  <a:lnTo>
                    <a:pt x="0" y="5247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3B0A53FD-AD06-4D9D-B037-A54C320CF8AD}"/>
                </a:ext>
              </a:extLst>
            </p:cNvPr>
            <p:cNvSpPr/>
            <p:nvPr/>
          </p:nvSpPr>
          <p:spPr>
            <a:xfrm>
              <a:off x="3064238" y="2102331"/>
              <a:ext cx="1912475" cy="881785"/>
            </a:xfrm>
            <a:custGeom>
              <a:avLst/>
              <a:gdLst>
                <a:gd name="connsiteX0" fmla="*/ 9959 w 21600"/>
                <a:gd name="connsiteY0" fmla="*/ 0 h 21600"/>
                <a:gd name="connsiteX1" fmla="*/ 14931 w 21600"/>
                <a:gd name="connsiteY1" fmla="*/ 5423 h 21600"/>
                <a:gd name="connsiteX2" fmla="*/ 21600 w 21600"/>
                <a:gd name="connsiteY2" fmla="*/ 12937 h 21600"/>
                <a:gd name="connsiteX3" fmla="*/ 12429 w 21600"/>
                <a:gd name="connsiteY3" fmla="*/ 12937 h 21600"/>
                <a:gd name="connsiteX4" fmla="*/ 0 w 21600"/>
                <a:gd name="connsiteY4" fmla="*/ 21600 h 21600"/>
                <a:gd name="connsiteX5" fmla="*/ 9959 w 21600"/>
                <a:gd name="connsiteY5" fmla="*/ 0 h 21600"/>
                <a:gd name="connsiteX0" fmla="*/ 9959 w 21600"/>
                <a:gd name="connsiteY0" fmla="*/ 0 h 21600"/>
                <a:gd name="connsiteX1" fmla="*/ 15845 w 21600"/>
                <a:gd name="connsiteY1" fmla="*/ 3906 h 21600"/>
                <a:gd name="connsiteX2" fmla="*/ 21600 w 21600"/>
                <a:gd name="connsiteY2" fmla="*/ 12937 h 21600"/>
                <a:gd name="connsiteX3" fmla="*/ 12429 w 21600"/>
                <a:gd name="connsiteY3" fmla="*/ 12937 h 21600"/>
                <a:gd name="connsiteX4" fmla="*/ 0 w 21600"/>
                <a:gd name="connsiteY4" fmla="*/ 21600 h 21600"/>
                <a:gd name="connsiteX5" fmla="*/ 9959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9959" y="0"/>
                  </a:moveTo>
                  <a:lnTo>
                    <a:pt x="15845" y="3906"/>
                  </a:lnTo>
                  <a:lnTo>
                    <a:pt x="21600" y="12937"/>
                  </a:lnTo>
                  <a:lnTo>
                    <a:pt x="12429" y="12937"/>
                  </a:lnTo>
                  <a:lnTo>
                    <a:pt x="0" y="21600"/>
                  </a:lnTo>
                  <a:lnTo>
                    <a:pt x="9959" y="0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3F76965E-C10F-43A2-ACF5-424BBBB13F4E}"/>
              </a:ext>
            </a:extLst>
          </p:cNvPr>
          <p:cNvSpPr txBox="1"/>
          <p:nvPr/>
        </p:nvSpPr>
        <p:spPr>
          <a:xfrm>
            <a:off x="5048135" y="3444621"/>
            <a:ext cx="4370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A096D38-F3A4-4804-AF74-E3A623D3FB91}"/>
              </a:ext>
            </a:extLst>
          </p:cNvPr>
          <p:cNvSpPr txBox="1"/>
          <p:nvPr/>
        </p:nvSpPr>
        <p:spPr>
          <a:xfrm>
            <a:off x="4860135" y="3924885"/>
            <a:ext cx="4370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6"/>
                </a:solidFill>
              </a:rPr>
              <a:t>03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19E2635-406F-47C2-AFE4-842307CB1944}"/>
              </a:ext>
            </a:extLst>
          </p:cNvPr>
          <p:cNvSpPr txBox="1"/>
          <p:nvPr/>
        </p:nvSpPr>
        <p:spPr>
          <a:xfrm>
            <a:off x="4355702" y="4146210"/>
            <a:ext cx="4370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4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7147FE0-1337-46DE-BD2F-6CE750D3DE6E}"/>
              </a:ext>
            </a:extLst>
          </p:cNvPr>
          <p:cNvSpPr txBox="1"/>
          <p:nvPr/>
        </p:nvSpPr>
        <p:spPr>
          <a:xfrm>
            <a:off x="3825625" y="3956526"/>
            <a:ext cx="4370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5"/>
                </a:solidFill>
              </a:rPr>
              <a:t>05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FD8CE56E-EE29-4D0F-9BBA-517824D3173E}"/>
              </a:ext>
            </a:extLst>
          </p:cNvPr>
          <p:cNvSpPr txBox="1"/>
          <p:nvPr/>
        </p:nvSpPr>
        <p:spPr>
          <a:xfrm>
            <a:off x="3629466" y="3438853"/>
            <a:ext cx="4370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2"/>
                </a:solidFill>
              </a:rPr>
              <a:t>06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087A17C-0282-4166-887D-9A50AC8A7A8D}"/>
              </a:ext>
            </a:extLst>
          </p:cNvPr>
          <p:cNvSpPr txBox="1"/>
          <p:nvPr/>
        </p:nvSpPr>
        <p:spPr>
          <a:xfrm>
            <a:off x="3824933" y="2942205"/>
            <a:ext cx="4370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accent1"/>
                </a:solidFill>
              </a:rPr>
              <a:t>07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A9F4D21-E4A0-4CA6-B442-1827A7CA4057}"/>
              </a:ext>
            </a:extLst>
          </p:cNvPr>
          <p:cNvSpPr txBox="1"/>
          <p:nvPr/>
        </p:nvSpPr>
        <p:spPr>
          <a:xfrm>
            <a:off x="4355702" y="2724807"/>
            <a:ext cx="4370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rgbClr val="7030A0"/>
                </a:solidFill>
              </a:rPr>
              <a:t>08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9DF48DE-5BB1-4DC4-B270-C8CD51EB6152}"/>
              </a:ext>
            </a:extLst>
          </p:cNvPr>
          <p:cNvSpPr txBox="1"/>
          <p:nvPr/>
        </p:nvSpPr>
        <p:spPr>
          <a:xfrm>
            <a:off x="4872733" y="2952547"/>
            <a:ext cx="4370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2">
                    <a:lumMod val="90000"/>
                  </a:schemeClr>
                </a:solidFill>
              </a:rPr>
              <a:t>01</a:t>
            </a:r>
          </a:p>
        </p:txBody>
      </p:sp>
      <p:pic>
        <p:nvPicPr>
          <p:cNvPr id="131" name="Graphic 130" descr="Trophy">
            <a:extLst>
              <a:ext uri="{FF2B5EF4-FFF2-40B4-BE49-F238E27FC236}">
                <a16:creationId xmlns:a16="http://schemas.microsoft.com/office/drawing/2014/main" id="{A4A61EC8-38FF-439B-AEF0-9F53AE8160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8738" y="3355707"/>
            <a:ext cx="506525" cy="506524"/>
          </a:xfrm>
          <a:prstGeom prst="rect">
            <a:avLst/>
          </a:prstGeom>
        </p:spPr>
      </p:pic>
      <p:pic>
        <p:nvPicPr>
          <p:cNvPr id="132" name="Graphic 131" descr="Bar graph with upward trend with solid fill">
            <a:extLst>
              <a:ext uri="{FF2B5EF4-FFF2-40B4-BE49-F238E27FC236}">
                <a16:creationId xmlns:a16="http://schemas.microsoft.com/office/drawing/2014/main" id="{AA323AFE-CFC8-4C0E-9A0C-BEED1DE2C14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48296" y="2210324"/>
            <a:ext cx="284753" cy="2847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3" name="Graphic 132" descr="Brainstorm with solid fill">
            <a:extLst>
              <a:ext uri="{FF2B5EF4-FFF2-40B4-BE49-F238E27FC236}">
                <a16:creationId xmlns:a16="http://schemas.microsoft.com/office/drawing/2014/main" id="{5072F20D-83EF-4143-91B9-3650D4EDDC7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36306" y="2264064"/>
            <a:ext cx="284753" cy="2847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4" name="Graphic 133" descr="Bullseye with solid fill">
            <a:extLst>
              <a:ext uri="{FF2B5EF4-FFF2-40B4-BE49-F238E27FC236}">
                <a16:creationId xmlns:a16="http://schemas.microsoft.com/office/drawing/2014/main" id="{E60AE1DD-0BC8-4E6F-B465-4FB58196AC9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89776" y="4725398"/>
            <a:ext cx="284753" cy="2847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5" name="Graphic 134" descr="Database with solid fill">
            <a:extLst>
              <a:ext uri="{FF2B5EF4-FFF2-40B4-BE49-F238E27FC236}">
                <a16:creationId xmlns:a16="http://schemas.microsoft.com/office/drawing/2014/main" id="{43C5552A-7CB1-495C-9756-58CBC233802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20378" y="4014804"/>
            <a:ext cx="284753" cy="2847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6" name="Graphic 135" descr="Gears with solid fill">
            <a:extLst>
              <a:ext uri="{FF2B5EF4-FFF2-40B4-BE49-F238E27FC236}">
                <a16:creationId xmlns:a16="http://schemas.microsoft.com/office/drawing/2014/main" id="{29F75306-E7C7-403A-8659-95D7CCBDEFC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161958" y="2993194"/>
            <a:ext cx="284753" cy="2847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7" name="Graphic 136" descr="Hourglass 30% with solid fill">
            <a:extLst>
              <a:ext uri="{FF2B5EF4-FFF2-40B4-BE49-F238E27FC236}">
                <a16:creationId xmlns:a16="http://schemas.microsoft.com/office/drawing/2014/main" id="{F8FB2264-5420-4088-A625-140D00E6684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37514" y="3867036"/>
            <a:ext cx="284753" cy="2847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8" name="Graphic 137" descr="Lightbulb with solid fill">
            <a:extLst>
              <a:ext uri="{FF2B5EF4-FFF2-40B4-BE49-F238E27FC236}">
                <a16:creationId xmlns:a16="http://schemas.microsoft.com/office/drawing/2014/main" id="{80C077BB-44F4-41A8-8EE7-1F92E8DB8383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611420" y="2862679"/>
            <a:ext cx="284753" cy="2847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9" name="Graphic 138" descr="Research with solid fill">
            <a:extLst>
              <a:ext uri="{FF2B5EF4-FFF2-40B4-BE49-F238E27FC236}">
                <a16:creationId xmlns:a16="http://schemas.microsoft.com/office/drawing/2014/main" id="{32E981FA-25D8-42BD-9347-C1CCC0D38857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981888" y="4656501"/>
            <a:ext cx="284753" cy="2847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6907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10307</TotalTime>
  <Words>441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Octagon Cycle – Slide Template</vt:lpstr>
      <vt:lpstr>Infographic Octagon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Octagon Cycle</dc:title>
  <dc:creator>PresentationGO.com</dc:creator>
  <dc:description>© Copyright PresentationGO.com</dc:description>
  <dcterms:created xsi:type="dcterms:W3CDTF">2014-11-26T05:14:11Z</dcterms:created>
  <dcterms:modified xsi:type="dcterms:W3CDTF">2021-09-21T18:43:23Z</dcterms:modified>
  <cp:category>Charts &amp; Diagrams</cp:category>
</cp:coreProperties>
</file>