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6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6C16"/>
    <a:srgbClr val="3A5C84"/>
    <a:srgbClr val="F36F13"/>
    <a:srgbClr val="738840"/>
    <a:srgbClr val="54632E"/>
    <a:srgbClr val="2B323B"/>
    <a:srgbClr val="EB1E42"/>
    <a:srgbClr val="FFDB55"/>
    <a:srgbClr val="05ACC7"/>
    <a:srgbClr val="C13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52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62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6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52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Octagon Cycle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AA60259-981D-4201-8B64-80D11ACF0E20}"/>
              </a:ext>
            </a:extLst>
          </p:cNvPr>
          <p:cNvGrpSpPr/>
          <p:nvPr/>
        </p:nvGrpSpPr>
        <p:grpSpPr>
          <a:xfrm>
            <a:off x="8927481" y="3515610"/>
            <a:ext cx="2926080" cy="920821"/>
            <a:chOff x="8921977" y="1466725"/>
            <a:chExt cx="2926080" cy="92082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453E17B-2C91-4104-BE66-40E837B5240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3DFE5F-B9DF-4C49-BAC2-EFEC4D302F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3B1DA3-FCDD-45DC-BF31-A7E9248ADB55}"/>
              </a:ext>
            </a:extLst>
          </p:cNvPr>
          <p:cNvGrpSpPr/>
          <p:nvPr/>
        </p:nvGrpSpPr>
        <p:grpSpPr>
          <a:xfrm>
            <a:off x="8927481" y="4652338"/>
            <a:ext cx="2926080" cy="920821"/>
            <a:chOff x="8921977" y="4073386"/>
            <a:chExt cx="2926080" cy="92082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A0B062-B2F9-4EAC-90DF-B527DAA7B2E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204BD0-4282-4438-879B-1ACECF67BD7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BB04DA-0D75-4C71-BD83-7990E86722DB}"/>
              </a:ext>
            </a:extLst>
          </p:cNvPr>
          <p:cNvGrpSpPr/>
          <p:nvPr/>
        </p:nvGrpSpPr>
        <p:grpSpPr>
          <a:xfrm>
            <a:off x="338440" y="3515610"/>
            <a:ext cx="2926080" cy="920821"/>
            <a:chOff x="332936" y="2627766"/>
            <a:chExt cx="2926080" cy="92082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426266-8362-4DE1-953F-9F6CF67F5B2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769B94-F7E9-48B8-AB8C-D7C200A74E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117561-B528-4E1A-AABF-29401E41B82F}"/>
              </a:ext>
            </a:extLst>
          </p:cNvPr>
          <p:cNvGrpSpPr/>
          <p:nvPr/>
        </p:nvGrpSpPr>
        <p:grpSpPr>
          <a:xfrm>
            <a:off x="338440" y="4652338"/>
            <a:ext cx="2926080" cy="920821"/>
            <a:chOff x="332936" y="4652338"/>
            <a:chExt cx="2926080" cy="92082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0BDF45-A91A-4074-9C6B-A546C33F76B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8AEC6E8-4E0E-4402-BA37-BE490EFAA3C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A2DAF31-F34B-4697-BD9C-60C40F5E2712}"/>
              </a:ext>
            </a:extLst>
          </p:cNvPr>
          <p:cNvGrpSpPr/>
          <p:nvPr/>
        </p:nvGrpSpPr>
        <p:grpSpPr>
          <a:xfrm>
            <a:off x="8927481" y="1242150"/>
            <a:ext cx="2926080" cy="920821"/>
            <a:chOff x="8921977" y="1466725"/>
            <a:chExt cx="2926080" cy="92082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20C1FDB-B1F9-4805-8176-1E9D0367293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80A90A-6ACA-4FEE-AFD4-6D25A19EF7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EA88B68-7910-4DD7-99D6-718B3397D3BE}"/>
              </a:ext>
            </a:extLst>
          </p:cNvPr>
          <p:cNvGrpSpPr/>
          <p:nvPr/>
        </p:nvGrpSpPr>
        <p:grpSpPr>
          <a:xfrm>
            <a:off x="338440" y="2378880"/>
            <a:ext cx="2926080" cy="920821"/>
            <a:chOff x="8921977" y="1466725"/>
            <a:chExt cx="2926080" cy="920821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B5F88E0-9EBD-4593-9C07-22A99AEF864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2C4486D-9B35-438D-9B15-C26D5333FEF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AFD01445-7F8D-410D-8836-BCB694B3EB7D}"/>
              </a:ext>
            </a:extLst>
          </p:cNvPr>
          <p:cNvGrpSpPr/>
          <p:nvPr/>
        </p:nvGrpSpPr>
        <p:grpSpPr>
          <a:xfrm>
            <a:off x="8927481" y="2378880"/>
            <a:ext cx="2926080" cy="920821"/>
            <a:chOff x="8921977" y="1466725"/>
            <a:chExt cx="2926080" cy="920821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01B23458-F931-4D64-983E-BE473245BE4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5EE34B7-95AD-4345-9A6D-84498BC972A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192667E0-2A2B-46F7-BAE3-9FB268A27372}"/>
              </a:ext>
            </a:extLst>
          </p:cNvPr>
          <p:cNvSpPr/>
          <p:nvPr/>
        </p:nvSpPr>
        <p:spPr>
          <a:xfrm>
            <a:off x="4693803" y="2027390"/>
            <a:ext cx="2804393" cy="2801584"/>
          </a:xfrm>
          <a:custGeom>
            <a:avLst/>
            <a:gdLst>
              <a:gd name="connsiteX0" fmla="*/ 922177 w 2771406"/>
              <a:gd name="connsiteY0" fmla="*/ 163969 h 2996476"/>
              <a:gd name="connsiteX1" fmla="*/ 922246 w 2771406"/>
              <a:gd name="connsiteY1" fmla="*/ 163969 h 2996476"/>
              <a:gd name="connsiteX2" fmla="*/ 545350 w 2771406"/>
              <a:gd name="connsiteY2" fmla="*/ 285084 h 2996476"/>
              <a:gd name="connsiteX3" fmla="*/ 545380 w 2771406"/>
              <a:gd name="connsiteY3" fmla="*/ 285059 h 2996476"/>
              <a:gd name="connsiteX4" fmla="*/ 1684849 w 2771406"/>
              <a:gd name="connsiteY4" fmla="*/ 0 h 2996476"/>
              <a:gd name="connsiteX5" fmla="*/ 1688338 w 2771406"/>
              <a:gd name="connsiteY5" fmla="*/ 196 h 2996476"/>
              <a:gd name="connsiteX6" fmla="*/ 2007956 w 2771406"/>
              <a:gd name="connsiteY6" fmla="*/ 163969 h 2996476"/>
              <a:gd name="connsiteX7" fmla="*/ 2771080 w 2771406"/>
              <a:gd name="connsiteY7" fmla="*/ 927108 h 2996476"/>
              <a:gd name="connsiteX8" fmla="*/ 2541467 w 2771406"/>
              <a:gd name="connsiteY8" fmla="*/ 212563 h 2996476"/>
              <a:gd name="connsiteX9" fmla="*/ 2542433 w 2771406"/>
              <a:gd name="connsiteY9" fmla="*/ 213840 h 2996476"/>
              <a:gd name="connsiteX10" fmla="*/ 2771406 w 2771406"/>
              <a:gd name="connsiteY10" fmla="*/ 926337 h 2996476"/>
              <a:gd name="connsiteX11" fmla="*/ 2771406 w 2771406"/>
              <a:gd name="connsiteY11" fmla="*/ 2005145 h 2996476"/>
              <a:gd name="connsiteX12" fmla="*/ 2768752 w 2771406"/>
              <a:gd name="connsiteY12" fmla="*/ 2010323 h 2996476"/>
              <a:gd name="connsiteX13" fmla="*/ 2006168 w 2771406"/>
              <a:gd name="connsiteY13" fmla="*/ 2772895 h 2996476"/>
              <a:gd name="connsiteX14" fmla="*/ 2004871 w 2771406"/>
              <a:gd name="connsiteY14" fmla="*/ 2773314 h 2996476"/>
              <a:gd name="connsiteX15" fmla="*/ 922197 w 2771406"/>
              <a:gd name="connsiteY15" fmla="*/ 2773314 h 2996476"/>
              <a:gd name="connsiteX16" fmla="*/ 1357690 w 2771406"/>
              <a:gd name="connsiteY16" fmla="*/ 2996462 h 2996476"/>
              <a:gd name="connsiteX17" fmla="*/ 1354986 w 2771406"/>
              <a:gd name="connsiteY17" fmla="*/ 2996476 h 2996476"/>
              <a:gd name="connsiteX18" fmla="*/ 919475 w 2771406"/>
              <a:gd name="connsiteY18" fmla="*/ 2773318 h 2996476"/>
              <a:gd name="connsiteX19" fmla="*/ 160897 w 2771406"/>
              <a:gd name="connsiteY19" fmla="*/ 2014725 h 2996476"/>
              <a:gd name="connsiteX20" fmla="*/ 159444 w 2771406"/>
              <a:gd name="connsiteY20" fmla="*/ 2010203 h 2996476"/>
              <a:gd name="connsiteX21" fmla="*/ 159444 w 2771406"/>
              <a:gd name="connsiteY21" fmla="*/ 927531 h 2996476"/>
              <a:gd name="connsiteX22" fmla="*/ 9 w 2771406"/>
              <a:gd name="connsiteY22" fmla="*/ 1237988 h 2996476"/>
              <a:gd name="connsiteX23" fmla="*/ 0 w 2771406"/>
              <a:gd name="connsiteY23" fmla="*/ 1237431 h 2996476"/>
              <a:gd name="connsiteX24" fmla="*/ 159441 w 2771406"/>
              <a:gd name="connsiteY24" fmla="*/ 926965 h 2996476"/>
              <a:gd name="connsiteX25" fmla="*/ 922473 w 2771406"/>
              <a:gd name="connsiteY25" fmla="*/ 163969 h 2996476"/>
              <a:gd name="connsiteX26" fmla="*/ 2004850 w 2771406"/>
              <a:gd name="connsiteY26" fmla="*/ 163969 h 2996476"/>
              <a:gd name="connsiteX0" fmla="*/ 922168 w 2771397"/>
              <a:gd name="connsiteY0" fmla="*/ 163969 h 2996476"/>
              <a:gd name="connsiteX1" fmla="*/ 922237 w 2771397"/>
              <a:gd name="connsiteY1" fmla="*/ 163969 h 2996476"/>
              <a:gd name="connsiteX2" fmla="*/ 545341 w 2771397"/>
              <a:gd name="connsiteY2" fmla="*/ 285084 h 2996476"/>
              <a:gd name="connsiteX3" fmla="*/ 545371 w 2771397"/>
              <a:gd name="connsiteY3" fmla="*/ 285059 h 2996476"/>
              <a:gd name="connsiteX4" fmla="*/ 922168 w 2771397"/>
              <a:gd name="connsiteY4" fmla="*/ 163969 h 2996476"/>
              <a:gd name="connsiteX5" fmla="*/ 1684840 w 2771397"/>
              <a:gd name="connsiteY5" fmla="*/ 0 h 2996476"/>
              <a:gd name="connsiteX6" fmla="*/ 1688329 w 2771397"/>
              <a:gd name="connsiteY6" fmla="*/ 196 h 2996476"/>
              <a:gd name="connsiteX7" fmla="*/ 2007947 w 2771397"/>
              <a:gd name="connsiteY7" fmla="*/ 163969 h 2996476"/>
              <a:gd name="connsiteX8" fmla="*/ 2771071 w 2771397"/>
              <a:gd name="connsiteY8" fmla="*/ 927108 h 2996476"/>
              <a:gd name="connsiteX9" fmla="*/ 2541458 w 2771397"/>
              <a:gd name="connsiteY9" fmla="*/ 212563 h 2996476"/>
              <a:gd name="connsiteX10" fmla="*/ 2542424 w 2771397"/>
              <a:gd name="connsiteY10" fmla="*/ 213840 h 2996476"/>
              <a:gd name="connsiteX11" fmla="*/ 2771397 w 2771397"/>
              <a:gd name="connsiteY11" fmla="*/ 926337 h 2996476"/>
              <a:gd name="connsiteX12" fmla="*/ 2771397 w 2771397"/>
              <a:gd name="connsiteY12" fmla="*/ 2005145 h 2996476"/>
              <a:gd name="connsiteX13" fmla="*/ 2768743 w 2771397"/>
              <a:gd name="connsiteY13" fmla="*/ 2010323 h 2996476"/>
              <a:gd name="connsiteX14" fmla="*/ 2006159 w 2771397"/>
              <a:gd name="connsiteY14" fmla="*/ 2772895 h 2996476"/>
              <a:gd name="connsiteX15" fmla="*/ 2004862 w 2771397"/>
              <a:gd name="connsiteY15" fmla="*/ 2773314 h 2996476"/>
              <a:gd name="connsiteX16" fmla="*/ 922188 w 2771397"/>
              <a:gd name="connsiteY16" fmla="*/ 2773314 h 2996476"/>
              <a:gd name="connsiteX17" fmla="*/ 1357681 w 2771397"/>
              <a:gd name="connsiteY17" fmla="*/ 2996462 h 2996476"/>
              <a:gd name="connsiteX18" fmla="*/ 1354977 w 2771397"/>
              <a:gd name="connsiteY18" fmla="*/ 2996476 h 2996476"/>
              <a:gd name="connsiteX19" fmla="*/ 919466 w 2771397"/>
              <a:gd name="connsiteY19" fmla="*/ 2773318 h 2996476"/>
              <a:gd name="connsiteX20" fmla="*/ 160888 w 2771397"/>
              <a:gd name="connsiteY20" fmla="*/ 2014725 h 2996476"/>
              <a:gd name="connsiteX21" fmla="*/ 159435 w 2771397"/>
              <a:gd name="connsiteY21" fmla="*/ 2010203 h 2996476"/>
              <a:gd name="connsiteX22" fmla="*/ 159435 w 2771397"/>
              <a:gd name="connsiteY22" fmla="*/ 927531 h 2996476"/>
              <a:gd name="connsiteX23" fmla="*/ 0 w 2771397"/>
              <a:gd name="connsiteY23" fmla="*/ 1237988 h 2996476"/>
              <a:gd name="connsiteX24" fmla="*/ 159432 w 2771397"/>
              <a:gd name="connsiteY24" fmla="*/ 926965 h 2996476"/>
              <a:gd name="connsiteX25" fmla="*/ 922464 w 2771397"/>
              <a:gd name="connsiteY25" fmla="*/ 163969 h 2996476"/>
              <a:gd name="connsiteX26" fmla="*/ 2004841 w 2771397"/>
              <a:gd name="connsiteY26" fmla="*/ 163969 h 2996476"/>
              <a:gd name="connsiteX27" fmla="*/ 1684840 w 2771397"/>
              <a:gd name="connsiteY27" fmla="*/ 0 h 2996476"/>
              <a:gd name="connsiteX0" fmla="*/ 762736 w 2611965"/>
              <a:gd name="connsiteY0" fmla="*/ 163969 h 2996476"/>
              <a:gd name="connsiteX1" fmla="*/ 762805 w 2611965"/>
              <a:gd name="connsiteY1" fmla="*/ 163969 h 2996476"/>
              <a:gd name="connsiteX2" fmla="*/ 385909 w 2611965"/>
              <a:gd name="connsiteY2" fmla="*/ 285084 h 2996476"/>
              <a:gd name="connsiteX3" fmla="*/ 385939 w 2611965"/>
              <a:gd name="connsiteY3" fmla="*/ 285059 h 2996476"/>
              <a:gd name="connsiteX4" fmla="*/ 762736 w 2611965"/>
              <a:gd name="connsiteY4" fmla="*/ 163969 h 2996476"/>
              <a:gd name="connsiteX5" fmla="*/ 1525408 w 2611965"/>
              <a:gd name="connsiteY5" fmla="*/ 0 h 2996476"/>
              <a:gd name="connsiteX6" fmla="*/ 1528897 w 2611965"/>
              <a:gd name="connsiteY6" fmla="*/ 196 h 2996476"/>
              <a:gd name="connsiteX7" fmla="*/ 1848515 w 2611965"/>
              <a:gd name="connsiteY7" fmla="*/ 163969 h 2996476"/>
              <a:gd name="connsiteX8" fmla="*/ 2611639 w 2611965"/>
              <a:gd name="connsiteY8" fmla="*/ 927108 h 2996476"/>
              <a:gd name="connsiteX9" fmla="*/ 2382026 w 2611965"/>
              <a:gd name="connsiteY9" fmla="*/ 212563 h 2996476"/>
              <a:gd name="connsiteX10" fmla="*/ 2382992 w 2611965"/>
              <a:gd name="connsiteY10" fmla="*/ 213840 h 2996476"/>
              <a:gd name="connsiteX11" fmla="*/ 2611965 w 2611965"/>
              <a:gd name="connsiteY11" fmla="*/ 926337 h 2996476"/>
              <a:gd name="connsiteX12" fmla="*/ 2611965 w 2611965"/>
              <a:gd name="connsiteY12" fmla="*/ 2005145 h 2996476"/>
              <a:gd name="connsiteX13" fmla="*/ 2609311 w 2611965"/>
              <a:gd name="connsiteY13" fmla="*/ 2010323 h 2996476"/>
              <a:gd name="connsiteX14" fmla="*/ 1846727 w 2611965"/>
              <a:gd name="connsiteY14" fmla="*/ 2772895 h 2996476"/>
              <a:gd name="connsiteX15" fmla="*/ 1845430 w 2611965"/>
              <a:gd name="connsiteY15" fmla="*/ 2773314 h 2996476"/>
              <a:gd name="connsiteX16" fmla="*/ 762756 w 2611965"/>
              <a:gd name="connsiteY16" fmla="*/ 2773314 h 2996476"/>
              <a:gd name="connsiteX17" fmla="*/ 1198249 w 2611965"/>
              <a:gd name="connsiteY17" fmla="*/ 2996462 h 2996476"/>
              <a:gd name="connsiteX18" fmla="*/ 1195545 w 2611965"/>
              <a:gd name="connsiteY18" fmla="*/ 2996476 h 2996476"/>
              <a:gd name="connsiteX19" fmla="*/ 760034 w 2611965"/>
              <a:gd name="connsiteY19" fmla="*/ 2773318 h 2996476"/>
              <a:gd name="connsiteX20" fmla="*/ 1456 w 2611965"/>
              <a:gd name="connsiteY20" fmla="*/ 2014725 h 2996476"/>
              <a:gd name="connsiteX21" fmla="*/ 3 w 2611965"/>
              <a:gd name="connsiteY21" fmla="*/ 2010203 h 2996476"/>
              <a:gd name="connsiteX22" fmla="*/ 3 w 2611965"/>
              <a:gd name="connsiteY22" fmla="*/ 927531 h 2996476"/>
              <a:gd name="connsiteX23" fmla="*/ 0 w 2611965"/>
              <a:gd name="connsiteY23" fmla="*/ 926965 h 2996476"/>
              <a:gd name="connsiteX24" fmla="*/ 763032 w 2611965"/>
              <a:gd name="connsiteY24" fmla="*/ 163969 h 2996476"/>
              <a:gd name="connsiteX25" fmla="*/ 1845409 w 2611965"/>
              <a:gd name="connsiteY25" fmla="*/ 163969 h 2996476"/>
              <a:gd name="connsiteX26" fmla="*/ 1525408 w 2611965"/>
              <a:gd name="connsiteY26" fmla="*/ 0 h 2996476"/>
              <a:gd name="connsiteX0" fmla="*/ 762736 w 2611965"/>
              <a:gd name="connsiteY0" fmla="*/ 163969 h 2996476"/>
              <a:gd name="connsiteX1" fmla="*/ 762805 w 2611965"/>
              <a:gd name="connsiteY1" fmla="*/ 163969 h 2996476"/>
              <a:gd name="connsiteX2" fmla="*/ 385909 w 2611965"/>
              <a:gd name="connsiteY2" fmla="*/ 285084 h 2996476"/>
              <a:gd name="connsiteX3" fmla="*/ 762736 w 2611965"/>
              <a:gd name="connsiteY3" fmla="*/ 163969 h 2996476"/>
              <a:gd name="connsiteX4" fmla="*/ 1525408 w 2611965"/>
              <a:gd name="connsiteY4" fmla="*/ 0 h 2996476"/>
              <a:gd name="connsiteX5" fmla="*/ 1528897 w 2611965"/>
              <a:gd name="connsiteY5" fmla="*/ 196 h 2996476"/>
              <a:gd name="connsiteX6" fmla="*/ 1848515 w 2611965"/>
              <a:gd name="connsiteY6" fmla="*/ 163969 h 2996476"/>
              <a:gd name="connsiteX7" fmla="*/ 2611639 w 2611965"/>
              <a:gd name="connsiteY7" fmla="*/ 927108 h 2996476"/>
              <a:gd name="connsiteX8" fmla="*/ 2382026 w 2611965"/>
              <a:gd name="connsiteY8" fmla="*/ 212563 h 2996476"/>
              <a:gd name="connsiteX9" fmla="*/ 2382992 w 2611965"/>
              <a:gd name="connsiteY9" fmla="*/ 213840 h 2996476"/>
              <a:gd name="connsiteX10" fmla="*/ 2611965 w 2611965"/>
              <a:gd name="connsiteY10" fmla="*/ 926337 h 2996476"/>
              <a:gd name="connsiteX11" fmla="*/ 2611965 w 2611965"/>
              <a:gd name="connsiteY11" fmla="*/ 2005145 h 2996476"/>
              <a:gd name="connsiteX12" fmla="*/ 2609311 w 2611965"/>
              <a:gd name="connsiteY12" fmla="*/ 2010323 h 2996476"/>
              <a:gd name="connsiteX13" fmla="*/ 1846727 w 2611965"/>
              <a:gd name="connsiteY13" fmla="*/ 2772895 h 2996476"/>
              <a:gd name="connsiteX14" fmla="*/ 1845430 w 2611965"/>
              <a:gd name="connsiteY14" fmla="*/ 2773314 h 2996476"/>
              <a:gd name="connsiteX15" fmla="*/ 762756 w 2611965"/>
              <a:gd name="connsiteY15" fmla="*/ 2773314 h 2996476"/>
              <a:gd name="connsiteX16" fmla="*/ 1198249 w 2611965"/>
              <a:gd name="connsiteY16" fmla="*/ 2996462 h 2996476"/>
              <a:gd name="connsiteX17" fmla="*/ 1195545 w 2611965"/>
              <a:gd name="connsiteY17" fmla="*/ 2996476 h 2996476"/>
              <a:gd name="connsiteX18" fmla="*/ 760034 w 2611965"/>
              <a:gd name="connsiteY18" fmla="*/ 2773318 h 2996476"/>
              <a:gd name="connsiteX19" fmla="*/ 1456 w 2611965"/>
              <a:gd name="connsiteY19" fmla="*/ 2014725 h 2996476"/>
              <a:gd name="connsiteX20" fmla="*/ 3 w 2611965"/>
              <a:gd name="connsiteY20" fmla="*/ 2010203 h 2996476"/>
              <a:gd name="connsiteX21" fmla="*/ 3 w 2611965"/>
              <a:gd name="connsiteY21" fmla="*/ 927531 h 2996476"/>
              <a:gd name="connsiteX22" fmla="*/ 0 w 2611965"/>
              <a:gd name="connsiteY22" fmla="*/ 926965 h 2996476"/>
              <a:gd name="connsiteX23" fmla="*/ 763032 w 2611965"/>
              <a:gd name="connsiteY23" fmla="*/ 163969 h 2996476"/>
              <a:gd name="connsiteX24" fmla="*/ 1845409 w 2611965"/>
              <a:gd name="connsiteY24" fmla="*/ 163969 h 2996476"/>
              <a:gd name="connsiteX25" fmla="*/ 1525408 w 2611965"/>
              <a:gd name="connsiteY25" fmla="*/ 0 h 2996476"/>
              <a:gd name="connsiteX0" fmla="*/ 762736 w 2611965"/>
              <a:gd name="connsiteY0" fmla="*/ 163969 h 2996476"/>
              <a:gd name="connsiteX1" fmla="*/ 762805 w 2611965"/>
              <a:gd name="connsiteY1" fmla="*/ 163969 h 2996476"/>
              <a:gd name="connsiteX2" fmla="*/ 762736 w 2611965"/>
              <a:gd name="connsiteY2" fmla="*/ 163969 h 2996476"/>
              <a:gd name="connsiteX3" fmla="*/ 1525408 w 2611965"/>
              <a:gd name="connsiteY3" fmla="*/ 0 h 2996476"/>
              <a:gd name="connsiteX4" fmla="*/ 1528897 w 2611965"/>
              <a:gd name="connsiteY4" fmla="*/ 196 h 2996476"/>
              <a:gd name="connsiteX5" fmla="*/ 1848515 w 2611965"/>
              <a:gd name="connsiteY5" fmla="*/ 163969 h 2996476"/>
              <a:gd name="connsiteX6" fmla="*/ 2611639 w 2611965"/>
              <a:gd name="connsiteY6" fmla="*/ 927108 h 2996476"/>
              <a:gd name="connsiteX7" fmla="*/ 2382026 w 2611965"/>
              <a:gd name="connsiteY7" fmla="*/ 212563 h 2996476"/>
              <a:gd name="connsiteX8" fmla="*/ 2382992 w 2611965"/>
              <a:gd name="connsiteY8" fmla="*/ 213840 h 2996476"/>
              <a:gd name="connsiteX9" fmla="*/ 2611965 w 2611965"/>
              <a:gd name="connsiteY9" fmla="*/ 926337 h 2996476"/>
              <a:gd name="connsiteX10" fmla="*/ 2611965 w 2611965"/>
              <a:gd name="connsiteY10" fmla="*/ 2005145 h 2996476"/>
              <a:gd name="connsiteX11" fmla="*/ 2609311 w 2611965"/>
              <a:gd name="connsiteY11" fmla="*/ 2010323 h 2996476"/>
              <a:gd name="connsiteX12" fmla="*/ 1846727 w 2611965"/>
              <a:gd name="connsiteY12" fmla="*/ 2772895 h 2996476"/>
              <a:gd name="connsiteX13" fmla="*/ 1845430 w 2611965"/>
              <a:gd name="connsiteY13" fmla="*/ 2773314 h 2996476"/>
              <a:gd name="connsiteX14" fmla="*/ 762756 w 2611965"/>
              <a:gd name="connsiteY14" fmla="*/ 2773314 h 2996476"/>
              <a:gd name="connsiteX15" fmla="*/ 1198249 w 2611965"/>
              <a:gd name="connsiteY15" fmla="*/ 2996462 h 2996476"/>
              <a:gd name="connsiteX16" fmla="*/ 1195545 w 2611965"/>
              <a:gd name="connsiteY16" fmla="*/ 2996476 h 2996476"/>
              <a:gd name="connsiteX17" fmla="*/ 760034 w 2611965"/>
              <a:gd name="connsiteY17" fmla="*/ 2773318 h 2996476"/>
              <a:gd name="connsiteX18" fmla="*/ 1456 w 2611965"/>
              <a:gd name="connsiteY18" fmla="*/ 2014725 h 2996476"/>
              <a:gd name="connsiteX19" fmla="*/ 3 w 2611965"/>
              <a:gd name="connsiteY19" fmla="*/ 2010203 h 2996476"/>
              <a:gd name="connsiteX20" fmla="*/ 3 w 2611965"/>
              <a:gd name="connsiteY20" fmla="*/ 927531 h 2996476"/>
              <a:gd name="connsiteX21" fmla="*/ 0 w 2611965"/>
              <a:gd name="connsiteY21" fmla="*/ 926965 h 2996476"/>
              <a:gd name="connsiteX22" fmla="*/ 763032 w 2611965"/>
              <a:gd name="connsiteY22" fmla="*/ 163969 h 2996476"/>
              <a:gd name="connsiteX23" fmla="*/ 1845409 w 2611965"/>
              <a:gd name="connsiteY23" fmla="*/ 163969 h 2996476"/>
              <a:gd name="connsiteX24" fmla="*/ 1525408 w 2611965"/>
              <a:gd name="connsiteY24" fmla="*/ 0 h 2996476"/>
              <a:gd name="connsiteX0" fmla="*/ 762736 w 2611965"/>
              <a:gd name="connsiteY0" fmla="*/ 163773 h 2996280"/>
              <a:gd name="connsiteX1" fmla="*/ 762805 w 2611965"/>
              <a:gd name="connsiteY1" fmla="*/ 163773 h 2996280"/>
              <a:gd name="connsiteX2" fmla="*/ 762736 w 2611965"/>
              <a:gd name="connsiteY2" fmla="*/ 163773 h 2996280"/>
              <a:gd name="connsiteX3" fmla="*/ 1845409 w 2611965"/>
              <a:gd name="connsiteY3" fmla="*/ 163773 h 2996280"/>
              <a:gd name="connsiteX4" fmla="*/ 1528897 w 2611965"/>
              <a:gd name="connsiteY4" fmla="*/ 0 h 2996280"/>
              <a:gd name="connsiteX5" fmla="*/ 1848515 w 2611965"/>
              <a:gd name="connsiteY5" fmla="*/ 163773 h 2996280"/>
              <a:gd name="connsiteX6" fmla="*/ 2611639 w 2611965"/>
              <a:gd name="connsiteY6" fmla="*/ 926912 h 2996280"/>
              <a:gd name="connsiteX7" fmla="*/ 2382026 w 2611965"/>
              <a:gd name="connsiteY7" fmla="*/ 212367 h 2996280"/>
              <a:gd name="connsiteX8" fmla="*/ 2382992 w 2611965"/>
              <a:gd name="connsiteY8" fmla="*/ 213644 h 2996280"/>
              <a:gd name="connsiteX9" fmla="*/ 2611965 w 2611965"/>
              <a:gd name="connsiteY9" fmla="*/ 926141 h 2996280"/>
              <a:gd name="connsiteX10" fmla="*/ 2611965 w 2611965"/>
              <a:gd name="connsiteY10" fmla="*/ 2004949 h 2996280"/>
              <a:gd name="connsiteX11" fmla="*/ 2609311 w 2611965"/>
              <a:gd name="connsiteY11" fmla="*/ 2010127 h 2996280"/>
              <a:gd name="connsiteX12" fmla="*/ 1846727 w 2611965"/>
              <a:gd name="connsiteY12" fmla="*/ 2772699 h 2996280"/>
              <a:gd name="connsiteX13" fmla="*/ 1845430 w 2611965"/>
              <a:gd name="connsiteY13" fmla="*/ 2773118 h 2996280"/>
              <a:gd name="connsiteX14" fmla="*/ 762756 w 2611965"/>
              <a:gd name="connsiteY14" fmla="*/ 2773118 h 2996280"/>
              <a:gd name="connsiteX15" fmla="*/ 1198249 w 2611965"/>
              <a:gd name="connsiteY15" fmla="*/ 2996266 h 2996280"/>
              <a:gd name="connsiteX16" fmla="*/ 1195545 w 2611965"/>
              <a:gd name="connsiteY16" fmla="*/ 2996280 h 2996280"/>
              <a:gd name="connsiteX17" fmla="*/ 760034 w 2611965"/>
              <a:gd name="connsiteY17" fmla="*/ 2773122 h 2996280"/>
              <a:gd name="connsiteX18" fmla="*/ 1456 w 2611965"/>
              <a:gd name="connsiteY18" fmla="*/ 2014529 h 2996280"/>
              <a:gd name="connsiteX19" fmla="*/ 3 w 2611965"/>
              <a:gd name="connsiteY19" fmla="*/ 2010007 h 2996280"/>
              <a:gd name="connsiteX20" fmla="*/ 3 w 2611965"/>
              <a:gd name="connsiteY20" fmla="*/ 927335 h 2996280"/>
              <a:gd name="connsiteX21" fmla="*/ 0 w 2611965"/>
              <a:gd name="connsiteY21" fmla="*/ 926769 h 2996280"/>
              <a:gd name="connsiteX22" fmla="*/ 763032 w 2611965"/>
              <a:gd name="connsiteY22" fmla="*/ 163773 h 2996280"/>
              <a:gd name="connsiteX23" fmla="*/ 1845409 w 2611965"/>
              <a:gd name="connsiteY23" fmla="*/ 163773 h 2996280"/>
              <a:gd name="connsiteX0" fmla="*/ 762736 w 2611965"/>
              <a:gd name="connsiteY0" fmla="*/ 0 h 2832507"/>
              <a:gd name="connsiteX1" fmla="*/ 762805 w 2611965"/>
              <a:gd name="connsiteY1" fmla="*/ 0 h 2832507"/>
              <a:gd name="connsiteX2" fmla="*/ 762736 w 2611965"/>
              <a:gd name="connsiteY2" fmla="*/ 0 h 2832507"/>
              <a:gd name="connsiteX3" fmla="*/ 1845409 w 2611965"/>
              <a:gd name="connsiteY3" fmla="*/ 0 h 2832507"/>
              <a:gd name="connsiteX4" fmla="*/ 1848515 w 2611965"/>
              <a:gd name="connsiteY4" fmla="*/ 0 h 2832507"/>
              <a:gd name="connsiteX5" fmla="*/ 2611639 w 2611965"/>
              <a:gd name="connsiteY5" fmla="*/ 763139 h 2832507"/>
              <a:gd name="connsiteX6" fmla="*/ 2382026 w 2611965"/>
              <a:gd name="connsiteY6" fmla="*/ 48594 h 2832507"/>
              <a:gd name="connsiteX7" fmla="*/ 2382992 w 2611965"/>
              <a:gd name="connsiteY7" fmla="*/ 49871 h 2832507"/>
              <a:gd name="connsiteX8" fmla="*/ 2611965 w 2611965"/>
              <a:gd name="connsiteY8" fmla="*/ 762368 h 2832507"/>
              <a:gd name="connsiteX9" fmla="*/ 2611965 w 2611965"/>
              <a:gd name="connsiteY9" fmla="*/ 1841176 h 2832507"/>
              <a:gd name="connsiteX10" fmla="*/ 2609311 w 2611965"/>
              <a:gd name="connsiteY10" fmla="*/ 1846354 h 2832507"/>
              <a:gd name="connsiteX11" fmla="*/ 1846727 w 2611965"/>
              <a:gd name="connsiteY11" fmla="*/ 2608926 h 2832507"/>
              <a:gd name="connsiteX12" fmla="*/ 1845430 w 2611965"/>
              <a:gd name="connsiteY12" fmla="*/ 2609345 h 2832507"/>
              <a:gd name="connsiteX13" fmla="*/ 762756 w 2611965"/>
              <a:gd name="connsiteY13" fmla="*/ 2609345 h 2832507"/>
              <a:gd name="connsiteX14" fmla="*/ 1198249 w 2611965"/>
              <a:gd name="connsiteY14" fmla="*/ 2832493 h 2832507"/>
              <a:gd name="connsiteX15" fmla="*/ 1195545 w 2611965"/>
              <a:gd name="connsiteY15" fmla="*/ 2832507 h 2832507"/>
              <a:gd name="connsiteX16" fmla="*/ 760034 w 2611965"/>
              <a:gd name="connsiteY16" fmla="*/ 2609349 h 2832507"/>
              <a:gd name="connsiteX17" fmla="*/ 1456 w 2611965"/>
              <a:gd name="connsiteY17" fmla="*/ 1850756 h 2832507"/>
              <a:gd name="connsiteX18" fmla="*/ 3 w 2611965"/>
              <a:gd name="connsiteY18" fmla="*/ 1846234 h 2832507"/>
              <a:gd name="connsiteX19" fmla="*/ 3 w 2611965"/>
              <a:gd name="connsiteY19" fmla="*/ 763562 h 2832507"/>
              <a:gd name="connsiteX20" fmla="*/ 0 w 2611965"/>
              <a:gd name="connsiteY20" fmla="*/ 762996 h 2832507"/>
              <a:gd name="connsiteX21" fmla="*/ 763032 w 2611965"/>
              <a:gd name="connsiteY21" fmla="*/ 0 h 2832507"/>
              <a:gd name="connsiteX22" fmla="*/ 1845409 w 2611965"/>
              <a:gd name="connsiteY22" fmla="*/ 0 h 2832507"/>
              <a:gd name="connsiteX0" fmla="*/ 762736 w 2611965"/>
              <a:gd name="connsiteY0" fmla="*/ 0 h 2832507"/>
              <a:gd name="connsiteX1" fmla="*/ 762805 w 2611965"/>
              <a:gd name="connsiteY1" fmla="*/ 0 h 2832507"/>
              <a:gd name="connsiteX2" fmla="*/ 762736 w 2611965"/>
              <a:gd name="connsiteY2" fmla="*/ 0 h 2832507"/>
              <a:gd name="connsiteX3" fmla="*/ 1845409 w 2611965"/>
              <a:gd name="connsiteY3" fmla="*/ 0 h 2832507"/>
              <a:gd name="connsiteX4" fmla="*/ 1848515 w 2611965"/>
              <a:gd name="connsiteY4" fmla="*/ 0 h 2832507"/>
              <a:gd name="connsiteX5" fmla="*/ 2611639 w 2611965"/>
              <a:gd name="connsiteY5" fmla="*/ 763139 h 2832507"/>
              <a:gd name="connsiteX6" fmla="*/ 2382026 w 2611965"/>
              <a:gd name="connsiteY6" fmla="*/ 48594 h 2832507"/>
              <a:gd name="connsiteX7" fmla="*/ 2611965 w 2611965"/>
              <a:gd name="connsiteY7" fmla="*/ 762368 h 2832507"/>
              <a:gd name="connsiteX8" fmla="*/ 2611965 w 2611965"/>
              <a:gd name="connsiteY8" fmla="*/ 1841176 h 2832507"/>
              <a:gd name="connsiteX9" fmla="*/ 2609311 w 2611965"/>
              <a:gd name="connsiteY9" fmla="*/ 1846354 h 2832507"/>
              <a:gd name="connsiteX10" fmla="*/ 1846727 w 2611965"/>
              <a:gd name="connsiteY10" fmla="*/ 2608926 h 2832507"/>
              <a:gd name="connsiteX11" fmla="*/ 1845430 w 2611965"/>
              <a:gd name="connsiteY11" fmla="*/ 2609345 h 2832507"/>
              <a:gd name="connsiteX12" fmla="*/ 762756 w 2611965"/>
              <a:gd name="connsiteY12" fmla="*/ 2609345 h 2832507"/>
              <a:gd name="connsiteX13" fmla="*/ 1198249 w 2611965"/>
              <a:gd name="connsiteY13" fmla="*/ 2832493 h 2832507"/>
              <a:gd name="connsiteX14" fmla="*/ 1195545 w 2611965"/>
              <a:gd name="connsiteY14" fmla="*/ 2832507 h 2832507"/>
              <a:gd name="connsiteX15" fmla="*/ 760034 w 2611965"/>
              <a:gd name="connsiteY15" fmla="*/ 2609349 h 2832507"/>
              <a:gd name="connsiteX16" fmla="*/ 1456 w 2611965"/>
              <a:gd name="connsiteY16" fmla="*/ 1850756 h 2832507"/>
              <a:gd name="connsiteX17" fmla="*/ 3 w 2611965"/>
              <a:gd name="connsiteY17" fmla="*/ 1846234 h 2832507"/>
              <a:gd name="connsiteX18" fmla="*/ 3 w 2611965"/>
              <a:gd name="connsiteY18" fmla="*/ 763562 h 2832507"/>
              <a:gd name="connsiteX19" fmla="*/ 0 w 2611965"/>
              <a:gd name="connsiteY19" fmla="*/ 762996 h 2832507"/>
              <a:gd name="connsiteX20" fmla="*/ 763032 w 2611965"/>
              <a:gd name="connsiteY20" fmla="*/ 0 h 2832507"/>
              <a:gd name="connsiteX21" fmla="*/ 1845409 w 2611965"/>
              <a:gd name="connsiteY21" fmla="*/ 0 h 2832507"/>
              <a:gd name="connsiteX0" fmla="*/ 762736 w 2611965"/>
              <a:gd name="connsiteY0" fmla="*/ 0 h 2832507"/>
              <a:gd name="connsiteX1" fmla="*/ 762805 w 2611965"/>
              <a:gd name="connsiteY1" fmla="*/ 0 h 2832507"/>
              <a:gd name="connsiteX2" fmla="*/ 762736 w 2611965"/>
              <a:gd name="connsiteY2" fmla="*/ 0 h 2832507"/>
              <a:gd name="connsiteX3" fmla="*/ 1845409 w 2611965"/>
              <a:gd name="connsiteY3" fmla="*/ 0 h 2832507"/>
              <a:gd name="connsiteX4" fmla="*/ 1848515 w 2611965"/>
              <a:gd name="connsiteY4" fmla="*/ 0 h 2832507"/>
              <a:gd name="connsiteX5" fmla="*/ 2611639 w 2611965"/>
              <a:gd name="connsiteY5" fmla="*/ 763139 h 2832507"/>
              <a:gd name="connsiteX6" fmla="*/ 2611965 w 2611965"/>
              <a:gd name="connsiteY6" fmla="*/ 762368 h 2832507"/>
              <a:gd name="connsiteX7" fmla="*/ 2611965 w 2611965"/>
              <a:gd name="connsiteY7" fmla="*/ 1841176 h 2832507"/>
              <a:gd name="connsiteX8" fmla="*/ 2609311 w 2611965"/>
              <a:gd name="connsiteY8" fmla="*/ 1846354 h 2832507"/>
              <a:gd name="connsiteX9" fmla="*/ 1846727 w 2611965"/>
              <a:gd name="connsiteY9" fmla="*/ 2608926 h 2832507"/>
              <a:gd name="connsiteX10" fmla="*/ 1845430 w 2611965"/>
              <a:gd name="connsiteY10" fmla="*/ 2609345 h 2832507"/>
              <a:gd name="connsiteX11" fmla="*/ 762756 w 2611965"/>
              <a:gd name="connsiteY11" fmla="*/ 2609345 h 2832507"/>
              <a:gd name="connsiteX12" fmla="*/ 1198249 w 2611965"/>
              <a:gd name="connsiteY12" fmla="*/ 2832493 h 2832507"/>
              <a:gd name="connsiteX13" fmla="*/ 1195545 w 2611965"/>
              <a:gd name="connsiteY13" fmla="*/ 2832507 h 2832507"/>
              <a:gd name="connsiteX14" fmla="*/ 760034 w 2611965"/>
              <a:gd name="connsiteY14" fmla="*/ 2609349 h 2832507"/>
              <a:gd name="connsiteX15" fmla="*/ 1456 w 2611965"/>
              <a:gd name="connsiteY15" fmla="*/ 1850756 h 2832507"/>
              <a:gd name="connsiteX16" fmla="*/ 3 w 2611965"/>
              <a:gd name="connsiteY16" fmla="*/ 1846234 h 2832507"/>
              <a:gd name="connsiteX17" fmla="*/ 3 w 2611965"/>
              <a:gd name="connsiteY17" fmla="*/ 763562 h 2832507"/>
              <a:gd name="connsiteX18" fmla="*/ 0 w 2611965"/>
              <a:gd name="connsiteY18" fmla="*/ 762996 h 2832507"/>
              <a:gd name="connsiteX19" fmla="*/ 763032 w 2611965"/>
              <a:gd name="connsiteY19" fmla="*/ 0 h 2832507"/>
              <a:gd name="connsiteX20" fmla="*/ 1845409 w 2611965"/>
              <a:gd name="connsiteY20" fmla="*/ 0 h 2832507"/>
              <a:gd name="connsiteX0" fmla="*/ 762736 w 2611965"/>
              <a:gd name="connsiteY0" fmla="*/ 0 h 2832493"/>
              <a:gd name="connsiteX1" fmla="*/ 762805 w 2611965"/>
              <a:gd name="connsiteY1" fmla="*/ 0 h 2832493"/>
              <a:gd name="connsiteX2" fmla="*/ 762736 w 2611965"/>
              <a:gd name="connsiteY2" fmla="*/ 0 h 2832493"/>
              <a:gd name="connsiteX3" fmla="*/ 1845409 w 2611965"/>
              <a:gd name="connsiteY3" fmla="*/ 0 h 2832493"/>
              <a:gd name="connsiteX4" fmla="*/ 1848515 w 2611965"/>
              <a:gd name="connsiteY4" fmla="*/ 0 h 2832493"/>
              <a:gd name="connsiteX5" fmla="*/ 2611639 w 2611965"/>
              <a:gd name="connsiteY5" fmla="*/ 763139 h 2832493"/>
              <a:gd name="connsiteX6" fmla="*/ 2611965 w 2611965"/>
              <a:gd name="connsiteY6" fmla="*/ 762368 h 2832493"/>
              <a:gd name="connsiteX7" fmla="*/ 2611965 w 2611965"/>
              <a:gd name="connsiteY7" fmla="*/ 1841176 h 2832493"/>
              <a:gd name="connsiteX8" fmla="*/ 2609311 w 2611965"/>
              <a:gd name="connsiteY8" fmla="*/ 1846354 h 2832493"/>
              <a:gd name="connsiteX9" fmla="*/ 1846727 w 2611965"/>
              <a:gd name="connsiteY9" fmla="*/ 2608926 h 2832493"/>
              <a:gd name="connsiteX10" fmla="*/ 1845430 w 2611965"/>
              <a:gd name="connsiteY10" fmla="*/ 2609345 h 2832493"/>
              <a:gd name="connsiteX11" fmla="*/ 762756 w 2611965"/>
              <a:gd name="connsiteY11" fmla="*/ 2609345 h 2832493"/>
              <a:gd name="connsiteX12" fmla="*/ 1198249 w 2611965"/>
              <a:gd name="connsiteY12" fmla="*/ 2832493 h 2832493"/>
              <a:gd name="connsiteX13" fmla="*/ 760034 w 2611965"/>
              <a:gd name="connsiteY13" fmla="*/ 2609349 h 2832493"/>
              <a:gd name="connsiteX14" fmla="*/ 1456 w 2611965"/>
              <a:gd name="connsiteY14" fmla="*/ 1850756 h 2832493"/>
              <a:gd name="connsiteX15" fmla="*/ 3 w 2611965"/>
              <a:gd name="connsiteY15" fmla="*/ 1846234 h 2832493"/>
              <a:gd name="connsiteX16" fmla="*/ 3 w 2611965"/>
              <a:gd name="connsiteY16" fmla="*/ 763562 h 2832493"/>
              <a:gd name="connsiteX17" fmla="*/ 0 w 2611965"/>
              <a:gd name="connsiteY17" fmla="*/ 762996 h 2832493"/>
              <a:gd name="connsiteX18" fmla="*/ 763032 w 2611965"/>
              <a:gd name="connsiteY18" fmla="*/ 0 h 2832493"/>
              <a:gd name="connsiteX19" fmla="*/ 1845409 w 2611965"/>
              <a:gd name="connsiteY19" fmla="*/ 0 h 2832493"/>
              <a:gd name="connsiteX0" fmla="*/ 762736 w 2611965"/>
              <a:gd name="connsiteY0" fmla="*/ 0 h 2609349"/>
              <a:gd name="connsiteX1" fmla="*/ 762805 w 2611965"/>
              <a:gd name="connsiteY1" fmla="*/ 0 h 2609349"/>
              <a:gd name="connsiteX2" fmla="*/ 762736 w 2611965"/>
              <a:gd name="connsiteY2" fmla="*/ 0 h 2609349"/>
              <a:gd name="connsiteX3" fmla="*/ 1845409 w 2611965"/>
              <a:gd name="connsiteY3" fmla="*/ 0 h 2609349"/>
              <a:gd name="connsiteX4" fmla="*/ 1848515 w 2611965"/>
              <a:gd name="connsiteY4" fmla="*/ 0 h 2609349"/>
              <a:gd name="connsiteX5" fmla="*/ 2611639 w 2611965"/>
              <a:gd name="connsiteY5" fmla="*/ 763139 h 2609349"/>
              <a:gd name="connsiteX6" fmla="*/ 2611965 w 2611965"/>
              <a:gd name="connsiteY6" fmla="*/ 762368 h 2609349"/>
              <a:gd name="connsiteX7" fmla="*/ 2611965 w 2611965"/>
              <a:gd name="connsiteY7" fmla="*/ 1841176 h 2609349"/>
              <a:gd name="connsiteX8" fmla="*/ 2609311 w 2611965"/>
              <a:gd name="connsiteY8" fmla="*/ 1846354 h 2609349"/>
              <a:gd name="connsiteX9" fmla="*/ 1846727 w 2611965"/>
              <a:gd name="connsiteY9" fmla="*/ 2608926 h 2609349"/>
              <a:gd name="connsiteX10" fmla="*/ 1845430 w 2611965"/>
              <a:gd name="connsiteY10" fmla="*/ 2609345 h 2609349"/>
              <a:gd name="connsiteX11" fmla="*/ 762756 w 2611965"/>
              <a:gd name="connsiteY11" fmla="*/ 2609345 h 2609349"/>
              <a:gd name="connsiteX12" fmla="*/ 760034 w 2611965"/>
              <a:gd name="connsiteY12" fmla="*/ 2609349 h 2609349"/>
              <a:gd name="connsiteX13" fmla="*/ 1456 w 2611965"/>
              <a:gd name="connsiteY13" fmla="*/ 1850756 h 2609349"/>
              <a:gd name="connsiteX14" fmla="*/ 3 w 2611965"/>
              <a:gd name="connsiteY14" fmla="*/ 1846234 h 2609349"/>
              <a:gd name="connsiteX15" fmla="*/ 3 w 2611965"/>
              <a:gd name="connsiteY15" fmla="*/ 763562 h 2609349"/>
              <a:gd name="connsiteX16" fmla="*/ 0 w 2611965"/>
              <a:gd name="connsiteY16" fmla="*/ 762996 h 2609349"/>
              <a:gd name="connsiteX17" fmla="*/ 763032 w 2611965"/>
              <a:gd name="connsiteY17" fmla="*/ 0 h 2609349"/>
              <a:gd name="connsiteX18" fmla="*/ 1845409 w 2611965"/>
              <a:gd name="connsiteY18" fmla="*/ 0 h 260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11965" h="2609349">
                <a:moveTo>
                  <a:pt x="762736" y="0"/>
                </a:moveTo>
                <a:lnTo>
                  <a:pt x="762805" y="0"/>
                </a:lnTo>
                <a:lnTo>
                  <a:pt x="762736" y="0"/>
                </a:lnTo>
                <a:close/>
                <a:moveTo>
                  <a:pt x="1845409" y="0"/>
                </a:moveTo>
                <a:lnTo>
                  <a:pt x="1848515" y="0"/>
                </a:lnTo>
                <a:lnTo>
                  <a:pt x="2611639" y="763139"/>
                </a:lnTo>
                <a:lnTo>
                  <a:pt x="2611965" y="762368"/>
                </a:lnTo>
                <a:lnTo>
                  <a:pt x="2611965" y="1841176"/>
                </a:lnTo>
                <a:lnTo>
                  <a:pt x="2609311" y="1846354"/>
                </a:lnTo>
                <a:lnTo>
                  <a:pt x="1846727" y="2608926"/>
                </a:lnTo>
                <a:lnTo>
                  <a:pt x="1845430" y="2609345"/>
                </a:lnTo>
                <a:lnTo>
                  <a:pt x="762756" y="2609345"/>
                </a:lnTo>
                <a:lnTo>
                  <a:pt x="760034" y="2609349"/>
                </a:lnTo>
                <a:lnTo>
                  <a:pt x="1456" y="1850756"/>
                </a:lnTo>
                <a:lnTo>
                  <a:pt x="3" y="1846234"/>
                </a:lnTo>
                <a:lnTo>
                  <a:pt x="3" y="763562"/>
                </a:lnTo>
                <a:cubicBezTo>
                  <a:pt x="2" y="763373"/>
                  <a:pt x="1" y="763185"/>
                  <a:pt x="0" y="762996"/>
                </a:cubicBezTo>
                <a:lnTo>
                  <a:pt x="763032" y="0"/>
                </a:lnTo>
                <a:lnTo>
                  <a:pt x="184540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CC7B89B3-848F-41B8-9A43-360A3B2CB67B}"/>
              </a:ext>
            </a:extLst>
          </p:cNvPr>
          <p:cNvSpPr/>
          <p:nvPr/>
        </p:nvSpPr>
        <p:spPr>
          <a:xfrm>
            <a:off x="5573841" y="2906547"/>
            <a:ext cx="1044317" cy="1043271"/>
          </a:xfrm>
          <a:custGeom>
            <a:avLst/>
            <a:gdLst>
              <a:gd name="connsiteX0" fmla="*/ 922177 w 2771406"/>
              <a:gd name="connsiteY0" fmla="*/ 163969 h 2996476"/>
              <a:gd name="connsiteX1" fmla="*/ 922246 w 2771406"/>
              <a:gd name="connsiteY1" fmla="*/ 163969 h 2996476"/>
              <a:gd name="connsiteX2" fmla="*/ 545350 w 2771406"/>
              <a:gd name="connsiteY2" fmla="*/ 285084 h 2996476"/>
              <a:gd name="connsiteX3" fmla="*/ 545380 w 2771406"/>
              <a:gd name="connsiteY3" fmla="*/ 285059 h 2996476"/>
              <a:gd name="connsiteX4" fmla="*/ 1684849 w 2771406"/>
              <a:gd name="connsiteY4" fmla="*/ 0 h 2996476"/>
              <a:gd name="connsiteX5" fmla="*/ 1688338 w 2771406"/>
              <a:gd name="connsiteY5" fmla="*/ 196 h 2996476"/>
              <a:gd name="connsiteX6" fmla="*/ 2007956 w 2771406"/>
              <a:gd name="connsiteY6" fmla="*/ 163969 h 2996476"/>
              <a:gd name="connsiteX7" fmla="*/ 2771080 w 2771406"/>
              <a:gd name="connsiteY7" fmla="*/ 927108 h 2996476"/>
              <a:gd name="connsiteX8" fmla="*/ 2541467 w 2771406"/>
              <a:gd name="connsiteY8" fmla="*/ 212563 h 2996476"/>
              <a:gd name="connsiteX9" fmla="*/ 2542433 w 2771406"/>
              <a:gd name="connsiteY9" fmla="*/ 213840 h 2996476"/>
              <a:gd name="connsiteX10" fmla="*/ 2771406 w 2771406"/>
              <a:gd name="connsiteY10" fmla="*/ 926337 h 2996476"/>
              <a:gd name="connsiteX11" fmla="*/ 2771406 w 2771406"/>
              <a:gd name="connsiteY11" fmla="*/ 2005145 h 2996476"/>
              <a:gd name="connsiteX12" fmla="*/ 2768752 w 2771406"/>
              <a:gd name="connsiteY12" fmla="*/ 2010323 h 2996476"/>
              <a:gd name="connsiteX13" fmla="*/ 2006168 w 2771406"/>
              <a:gd name="connsiteY13" fmla="*/ 2772895 h 2996476"/>
              <a:gd name="connsiteX14" fmla="*/ 2004871 w 2771406"/>
              <a:gd name="connsiteY14" fmla="*/ 2773314 h 2996476"/>
              <a:gd name="connsiteX15" fmla="*/ 922197 w 2771406"/>
              <a:gd name="connsiteY15" fmla="*/ 2773314 h 2996476"/>
              <a:gd name="connsiteX16" fmla="*/ 1357690 w 2771406"/>
              <a:gd name="connsiteY16" fmla="*/ 2996462 h 2996476"/>
              <a:gd name="connsiteX17" fmla="*/ 1354986 w 2771406"/>
              <a:gd name="connsiteY17" fmla="*/ 2996476 h 2996476"/>
              <a:gd name="connsiteX18" fmla="*/ 919475 w 2771406"/>
              <a:gd name="connsiteY18" fmla="*/ 2773318 h 2996476"/>
              <a:gd name="connsiteX19" fmla="*/ 160897 w 2771406"/>
              <a:gd name="connsiteY19" fmla="*/ 2014725 h 2996476"/>
              <a:gd name="connsiteX20" fmla="*/ 159444 w 2771406"/>
              <a:gd name="connsiteY20" fmla="*/ 2010203 h 2996476"/>
              <a:gd name="connsiteX21" fmla="*/ 159444 w 2771406"/>
              <a:gd name="connsiteY21" fmla="*/ 927531 h 2996476"/>
              <a:gd name="connsiteX22" fmla="*/ 9 w 2771406"/>
              <a:gd name="connsiteY22" fmla="*/ 1237988 h 2996476"/>
              <a:gd name="connsiteX23" fmla="*/ 0 w 2771406"/>
              <a:gd name="connsiteY23" fmla="*/ 1237431 h 2996476"/>
              <a:gd name="connsiteX24" fmla="*/ 159441 w 2771406"/>
              <a:gd name="connsiteY24" fmla="*/ 926965 h 2996476"/>
              <a:gd name="connsiteX25" fmla="*/ 922473 w 2771406"/>
              <a:gd name="connsiteY25" fmla="*/ 163969 h 2996476"/>
              <a:gd name="connsiteX26" fmla="*/ 2004850 w 2771406"/>
              <a:gd name="connsiteY26" fmla="*/ 163969 h 2996476"/>
              <a:gd name="connsiteX0" fmla="*/ 922168 w 2771397"/>
              <a:gd name="connsiteY0" fmla="*/ 163969 h 2996476"/>
              <a:gd name="connsiteX1" fmla="*/ 922237 w 2771397"/>
              <a:gd name="connsiteY1" fmla="*/ 163969 h 2996476"/>
              <a:gd name="connsiteX2" fmla="*/ 545341 w 2771397"/>
              <a:gd name="connsiteY2" fmla="*/ 285084 h 2996476"/>
              <a:gd name="connsiteX3" fmla="*/ 545371 w 2771397"/>
              <a:gd name="connsiteY3" fmla="*/ 285059 h 2996476"/>
              <a:gd name="connsiteX4" fmla="*/ 922168 w 2771397"/>
              <a:gd name="connsiteY4" fmla="*/ 163969 h 2996476"/>
              <a:gd name="connsiteX5" fmla="*/ 1684840 w 2771397"/>
              <a:gd name="connsiteY5" fmla="*/ 0 h 2996476"/>
              <a:gd name="connsiteX6" fmla="*/ 1688329 w 2771397"/>
              <a:gd name="connsiteY6" fmla="*/ 196 h 2996476"/>
              <a:gd name="connsiteX7" fmla="*/ 2007947 w 2771397"/>
              <a:gd name="connsiteY7" fmla="*/ 163969 h 2996476"/>
              <a:gd name="connsiteX8" fmla="*/ 2771071 w 2771397"/>
              <a:gd name="connsiteY8" fmla="*/ 927108 h 2996476"/>
              <a:gd name="connsiteX9" fmla="*/ 2541458 w 2771397"/>
              <a:gd name="connsiteY9" fmla="*/ 212563 h 2996476"/>
              <a:gd name="connsiteX10" fmla="*/ 2542424 w 2771397"/>
              <a:gd name="connsiteY10" fmla="*/ 213840 h 2996476"/>
              <a:gd name="connsiteX11" fmla="*/ 2771397 w 2771397"/>
              <a:gd name="connsiteY11" fmla="*/ 926337 h 2996476"/>
              <a:gd name="connsiteX12" fmla="*/ 2771397 w 2771397"/>
              <a:gd name="connsiteY12" fmla="*/ 2005145 h 2996476"/>
              <a:gd name="connsiteX13" fmla="*/ 2768743 w 2771397"/>
              <a:gd name="connsiteY13" fmla="*/ 2010323 h 2996476"/>
              <a:gd name="connsiteX14" fmla="*/ 2006159 w 2771397"/>
              <a:gd name="connsiteY14" fmla="*/ 2772895 h 2996476"/>
              <a:gd name="connsiteX15" fmla="*/ 2004862 w 2771397"/>
              <a:gd name="connsiteY15" fmla="*/ 2773314 h 2996476"/>
              <a:gd name="connsiteX16" fmla="*/ 922188 w 2771397"/>
              <a:gd name="connsiteY16" fmla="*/ 2773314 h 2996476"/>
              <a:gd name="connsiteX17" fmla="*/ 1357681 w 2771397"/>
              <a:gd name="connsiteY17" fmla="*/ 2996462 h 2996476"/>
              <a:gd name="connsiteX18" fmla="*/ 1354977 w 2771397"/>
              <a:gd name="connsiteY18" fmla="*/ 2996476 h 2996476"/>
              <a:gd name="connsiteX19" fmla="*/ 919466 w 2771397"/>
              <a:gd name="connsiteY19" fmla="*/ 2773318 h 2996476"/>
              <a:gd name="connsiteX20" fmla="*/ 160888 w 2771397"/>
              <a:gd name="connsiteY20" fmla="*/ 2014725 h 2996476"/>
              <a:gd name="connsiteX21" fmla="*/ 159435 w 2771397"/>
              <a:gd name="connsiteY21" fmla="*/ 2010203 h 2996476"/>
              <a:gd name="connsiteX22" fmla="*/ 159435 w 2771397"/>
              <a:gd name="connsiteY22" fmla="*/ 927531 h 2996476"/>
              <a:gd name="connsiteX23" fmla="*/ 0 w 2771397"/>
              <a:gd name="connsiteY23" fmla="*/ 1237988 h 2996476"/>
              <a:gd name="connsiteX24" fmla="*/ 159432 w 2771397"/>
              <a:gd name="connsiteY24" fmla="*/ 926965 h 2996476"/>
              <a:gd name="connsiteX25" fmla="*/ 922464 w 2771397"/>
              <a:gd name="connsiteY25" fmla="*/ 163969 h 2996476"/>
              <a:gd name="connsiteX26" fmla="*/ 2004841 w 2771397"/>
              <a:gd name="connsiteY26" fmla="*/ 163969 h 2996476"/>
              <a:gd name="connsiteX27" fmla="*/ 1684840 w 2771397"/>
              <a:gd name="connsiteY27" fmla="*/ 0 h 2996476"/>
              <a:gd name="connsiteX0" fmla="*/ 762736 w 2611965"/>
              <a:gd name="connsiteY0" fmla="*/ 163969 h 2996476"/>
              <a:gd name="connsiteX1" fmla="*/ 762805 w 2611965"/>
              <a:gd name="connsiteY1" fmla="*/ 163969 h 2996476"/>
              <a:gd name="connsiteX2" fmla="*/ 385909 w 2611965"/>
              <a:gd name="connsiteY2" fmla="*/ 285084 h 2996476"/>
              <a:gd name="connsiteX3" fmla="*/ 385939 w 2611965"/>
              <a:gd name="connsiteY3" fmla="*/ 285059 h 2996476"/>
              <a:gd name="connsiteX4" fmla="*/ 762736 w 2611965"/>
              <a:gd name="connsiteY4" fmla="*/ 163969 h 2996476"/>
              <a:gd name="connsiteX5" fmla="*/ 1525408 w 2611965"/>
              <a:gd name="connsiteY5" fmla="*/ 0 h 2996476"/>
              <a:gd name="connsiteX6" fmla="*/ 1528897 w 2611965"/>
              <a:gd name="connsiteY6" fmla="*/ 196 h 2996476"/>
              <a:gd name="connsiteX7" fmla="*/ 1848515 w 2611965"/>
              <a:gd name="connsiteY7" fmla="*/ 163969 h 2996476"/>
              <a:gd name="connsiteX8" fmla="*/ 2611639 w 2611965"/>
              <a:gd name="connsiteY8" fmla="*/ 927108 h 2996476"/>
              <a:gd name="connsiteX9" fmla="*/ 2382026 w 2611965"/>
              <a:gd name="connsiteY9" fmla="*/ 212563 h 2996476"/>
              <a:gd name="connsiteX10" fmla="*/ 2382992 w 2611965"/>
              <a:gd name="connsiteY10" fmla="*/ 213840 h 2996476"/>
              <a:gd name="connsiteX11" fmla="*/ 2611965 w 2611965"/>
              <a:gd name="connsiteY11" fmla="*/ 926337 h 2996476"/>
              <a:gd name="connsiteX12" fmla="*/ 2611965 w 2611965"/>
              <a:gd name="connsiteY12" fmla="*/ 2005145 h 2996476"/>
              <a:gd name="connsiteX13" fmla="*/ 2609311 w 2611965"/>
              <a:gd name="connsiteY13" fmla="*/ 2010323 h 2996476"/>
              <a:gd name="connsiteX14" fmla="*/ 1846727 w 2611965"/>
              <a:gd name="connsiteY14" fmla="*/ 2772895 h 2996476"/>
              <a:gd name="connsiteX15" fmla="*/ 1845430 w 2611965"/>
              <a:gd name="connsiteY15" fmla="*/ 2773314 h 2996476"/>
              <a:gd name="connsiteX16" fmla="*/ 762756 w 2611965"/>
              <a:gd name="connsiteY16" fmla="*/ 2773314 h 2996476"/>
              <a:gd name="connsiteX17" fmla="*/ 1198249 w 2611965"/>
              <a:gd name="connsiteY17" fmla="*/ 2996462 h 2996476"/>
              <a:gd name="connsiteX18" fmla="*/ 1195545 w 2611965"/>
              <a:gd name="connsiteY18" fmla="*/ 2996476 h 2996476"/>
              <a:gd name="connsiteX19" fmla="*/ 760034 w 2611965"/>
              <a:gd name="connsiteY19" fmla="*/ 2773318 h 2996476"/>
              <a:gd name="connsiteX20" fmla="*/ 1456 w 2611965"/>
              <a:gd name="connsiteY20" fmla="*/ 2014725 h 2996476"/>
              <a:gd name="connsiteX21" fmla="*/ 3 w 2611965"/>
              <a:gd name="connsiteY21" fmla="*/ 2010203 h 2996476"/>
              <a:gd name="connsiteX22" fmla="*/ 3 w 2611965"/>
              <a:gd name="connsiteY22" fmla="*/ 927531 h 2996476"/>
              <a:gd name="connsiteX23" fmla="*/ 0 w 2611965"/>
              <a:gd name="connsiteY23" fmla="*/ 926965 h 2996476"/>
              <a:gd name="connsiteX24" fmla="*/ 763032 w 2611965"/>
              <a:gd name="connsiteY24" fmla="*/ 163969 h 2996476"/>
              <a:gd name="connsiteX25" fmla="*/ 1845409 w 2611965"/>
              <a:gd name="connsiteY25" fmla="*/ 163969 h 2996476"/>
              <a:gd name="connsiteX26" fmla="*/ 1525408 w 2611965"/>
              <a:gd name="connsiteY26" fmla="*/ 0 h 2996476"/>
              <a:gd name="connsiteX0" fmla="*/ 762736 w 2611965"/>
              <a:gd name="connsiteY0" fmla="*/ 163969 h 2996476"/>
              <a:gd name="connsiteX1" fmla="*/ 762805 w 2611965"/>
              <a:gd name="connsiteY1" fmla="*/ 163969 h 2996476"/>
              <a:gd name="connsiteX2" fmla="*/ 385909 w 2611965"/>
              <a:gd name="connsiteY2" fmla="*/ 285084 h 2996476"/>
              <a:gd name="connsiteX3" fmla="*/ 762736 w 2611965"/>
              <a:gd name="connsiteY3" fmla="*/ 163969 h 2996476"/>
              <a:gd name="connsiteX4" fmla="*/ 1525408 w 2611965"/>
              <a:gd name="connsiteY4" fmla="*/ 0 h 2996476"/>
              <a:gd name="connsiteX5" fmla="*/ 1528897 w 2611965"/>
              <a:gd name="connsiteY5" fmla="*/ 196 h 2996476"/>
              <a:gd name="connsiteX6" fmla="*/ 1848515 w 2611965"/>
              <a:gd name="connsiteY6" fmla="*/ 163969 h 2996476"/>
              <a:gd name="connsiteX7" fmla="*/ 2611639 w 2611965"/>
              <a:gd name="connsiteY7" fmla="*/ 927108 h 2996476"/>
              <a:gd name="connsiteX8" fmla="*/ 2382026 w 2611965"/>
              <a:gd name="connsiteY8" fmla="*/ 212563 h 2996476"/>
              <a:gd name="connsiteX9" fmla="*/ 2382992 w 2611965"/>
              <a:gd name="connsiteY9" fmla="*/ 213840 h 2996476"/>
              <a:gd name="connsiteX10" fmla="*/ 2611965 w 2611965"/>
              <a:gd name="connsiteY10" fmla="*/ 926337 h 2996476"/>
              <a:gd name="connsiteX11" fmla="*/ 2611965 w 2611965"/>
              <a:gd name="connsiteY11" fmla="*/ 2005145 h 2996476"/>
              <a:gd name="connsiteX12" fmla="*/ 2609311 w 2611965"/>
              <a:gd name="connsiteY12" fmla="*/ 2010323 h 2996476"/>
              <a:gd name="connsiteX13" fmla="*/ 1846727 w 2611965"/>
              <a:gd name="connsiteY13" fmla="*/ 2772895 h 2996476"/>
              <a:gd name="connsiteX14" fmla="*/ 1845430 w 2611965"/>
              <a:gd name="connsiteY14" fmla="*/ 2773314 h 2996476"/>
              <a:gd name="connsiteX15" fmla="*/ 762756 w 2611965"/>
              <a:gd name="connsiteY15" fmla="*/ 2773314 h 2996476"/>
              <a:gd name="connsiteX16" fmla="*/ 1198249 w 2611965"/>
              <a:gd name="connsiteY16" fmla="*/ 2996462 h 2996476"/>
              <a:gd name="connsiteX17" fmla="*/ 1195545 w 2611965"/>
              <a:gd name="connsiteY17" fmla="*/ 2996476 h 2996476"/>
              <a:gd name="connsiteX18" fmla="*/ 760034 w 2611965"/>
              <a:gd name="connsiteY18" fmla="*/ 2773318 h 2996476"/>
              <a:gd name="connsiteX19" fmla="*/ 1456 w 2611965"/>
              <a:gd name="connsiteY19" fmla="*/ 2014725 h 2996476"/>
              <a:gd name="connsiteX20" fmla="*/ 3 w 2611965"/>
              <a:gd name="connsiteY20" fmla="*/ 2010203 h 2996476"/>
              <a:gd name="connsiteX21" fmla="*/ 3 w 2611965"/>
              <a:gd name="connsiteY21" fmla="*/ 927531 h 2996476"/>
              <a:gd name="connsiteX22" fmla="*/ 0 w 2611965"/>
              <a:gd name="connsiteY22" fmla="*/ 926965 h 2996476"/>
              <a:gd name="connsiteX23" fmla="*/ 763032 w 2611965"/>
              <a:gd name="connsiteY23" fmla="*/ 163969 h 2996476"/>
              <a:gd name="connsiteX24" fmla="*/ 1845409 w 2611965"/>
              <a:gd name="connsiteY24" fmla="*/ 163969 h 2996476"/>
              <a:gd name="connsiteX25" fmla="*/ 1525408 w 2611965"/>
              <a:gd name="connsiteY25" fmla="*/ 0 h 2996476"/>
              <a:gd name="connsiteX0" fmla="*/ 762736 w 2611965"/>
              <a:gd name="connsiteY0" fmla="*/ 163969 h 2996476"/>
              <a:gd name="connsiteX1" fmla="*/ 762805 w 2611965"/>
              <a:gd name="connsiteY1" fmla="*/ 163969 h 2996476"/>
              <a:gd name="connsiteX2" fmla="*/ 762736 w 2611965"/>
              <a:gd name="connsiteY2" fmla="*/ 163969 h 2996476"/>
              <a:gd name="connsiteX3" fmla="*/ 1525408 w 2611965"/>
              <a:gd name="connsiteY3" fmla="*/ 0 h 2996476"/>
              <a:gd name="connsiteX4" fmla="*/ 1528897 w 2611965"/>
              <a:gd name="connsiteY4" fmla="*/ 196 h 2996476"/>
              <a:gd name="connsiteX5" fmla="*/ 1848515 w 2611965"/>
              <a:gd name="connsiteY5" fmla="*/ 163969 h 2996476"/>
              <a:gd name="connsiteX6" fmla="*/ 2611639 w 2611965"/>
              <a:gd name="connsiteY6" fmla="*/ 927108 h 2996476"/>
              <a:gd name="connsiteX7" fmla="*/ 2382026 w 2611965"/>
              <a:gd name="connsiteY7" fmla="*/ 212563 h 2996476"/>
              <a:gd name="connsiteX8" fmla="*/ 2382992 w 2611965"/>
              <a:gd name="connsiteY8" fmla="*/ 213840 h 2996476"/>
              <a:gd name="connsiteX9" fmla="*/ 2611965 w 2611965"/>
              <a:gd name="connsiteY9" fmla="*/ 926337 h 2996476"/>
              <a:gd name="connsiteX10" fmla="*/ 2611965 w 2611965"/>
              <a:gd name="connsiteY10" fmla="*/ 2005145 h 2996476"/>
              <a:gd name="connsiteX11" fmla="*/ 2609311 w 2611965"/>
              <a:gd name="connsiteY11" fmla="*/ 2010323 h 2996476"/>
              <a:gd name="connsiteX12" fmla="*/ 1846727 w 2611965"/>
              <a:gd name="connsiteY12" fmla="*/ 2772895 h 2996476"/>
              <a:gd name="connsiteX13" fmla="*/ 1845430 w 2611965"/>
              <a:gd name="connsiteY13" fmla="*/ 2773314 h 2996476"/>
              <a:gd name="connsiteX14" fmla="*/ 762756 w 2611965"/>
              <a:gd name="connsiteY14" fmla="*/ 2773314 h 2996476"/>
              <a:gd name="connsiteX15" fmla="*/ 1198249 w 2611965"/>
              <a:gd name="connsiteY15" fmla="*/ 2996462 h 2996476"/>
              <a:gd name="connsiteX16" fmla="*/ 1195545 w 2611965"/>
              <a:gd name="connsiteY16" fmla="*/ 2996476 h 2996476"/>
              <a:gd name="connsiteX17" fmla="*/ 760034 w 2611965"/>
              <a:gd name="connsiteY17" fmla="*/ 2773318 h 2996476"/>
              <a:gd name="connsiteX18" fmla="*/ 1456 w 2611965"/>
              <a:gd name="connsiteY18" fmla="*/ 2014725 h 2996476"/>
              <a:gd name="connsiteX19" fmla="*/ 3 w 2611965"/>
              <a:gd name="connsiteY19" fmla="*/ 2010203 h 2996476"/>
              <a:gd name="connsiteX20" fmla="*/ 3 w 2611965"/>
              <a:gd name="connsiteY20" fmla="*/ 927531 h 2996476"/>
              <a:gd name="connsiteX21" fmla="*/ 0 w 2611965"/>
              <a:gd name="connsiteY21" fmla="*/ 926965 h 2996476"/>
              <a:gd name="connsiteX22" fmla="*/ 763032 w 2611965"/>
              <a:gd name="connsiteY22" fmla="*/ 163969 h 2996476"/>
              <a:gd name="connsiteX23" fmla="*/ 1845409 w 2611965"/>
              <a:gd name="connsiteY23" fmla="*/ 163969 h 2996476"/>
              <a:gd name="connsiteX24" fmla="*/ 1525408 w 2611965"/>
              <a:gd name="connsiteY24" fmla="*/ 0 h 2996476"/>
              <a:gd name="connsiteX0" fmla="*/ 762736 w 2611965"/>
              <a:gd name="connsiteY0" fmla="*/ 163773 h 2996280"/>
              <a:gd name="connsiteX1" fmla="*/ 762805 w 2611965"/>
              <a:gd name="connsiteY1" fmla="*/ 163773 h 2996280"/>
              <a:gd name="connsiteX2" fmla="*/ 762736 w 2611965"/>
              <a:gd name="connsiteY2" fmla="*/ 163773 h 2996280"/>
              <a:gd name="connsiteX3" fmla="*/ 1845409 w 2611965"/>
              <a:gd name="connsiteY3" fmla="*/ 163773 h 2996280"/>
              <a:gd name="connsiteX4" fmla="*/ 1528897 w 2611965"/>
              <a:gd name="connsiteY4" fmla="*/ 0 h 2996280"/>
              <a:gd name="connsiteX5" fmla="*/ 1848515 w 2611965"/>
              <a:gd name="connsiteY5" fmla="*/ 163773 h 2996280"/>
              <a:gd name="connsiteX6" fmla="*/ 2611639 w 2611965"/>
              <a:gd name="connsiteY6" fmla="*/ 926912 h 2996280"/>
              <a:gd name="connsiteX7" fmla="*/ 2382026 w 2611965"/>
              <a:gd name="connsiteY7" fmla="*/ 212367 h 2996280"/>
              <a:gd name="connsiteX8" fmla="*/ 2382992 w 2611965"/>
              <a:gd name="connsiteY8" fmla="*/ 213644 h 2996280"/>
              <a:gd name="connsiteX9" fmla="*/ 2611965 w 2611965"/>
              <a:gd name="connsiteY9" fmla="*/ 926141 h 2996280"/>
              <a:gd name="connsiteX10" fmla="*/ 2611965 w 2611965"/>
              <a:gd name="connsiteY10" fmla="*/ 2004949 h 2996280"/>
              <a:gd name="connsiteX11" fmla="*/ 2609311 w 2611965"/>
              <a:gd name="connsiteY11" fmla="*/ 2010127 h 2996280"/>
              <a:gd name="connsiteX12" fmla="*/ 1846727 w 2611965"/>
              <a:gd name="connsiteY12" fmla="*/ 2772699 h 2996280"/>
              <a:gd name="connsiteX13" fmla="*/ 1845430 w 2611965"/>
              <a:gd name="connsiteY13" fmla="*/ 2773118 h 2996280"/>
              <a:gd name="connsiteX14" fmla="*/ 762756 w 2611965"/>
              <a:gd name="connsiteY14" fmla="*/ 2773118 h 2996280"/>
              <a:gd name="connsiteX15" fmla="*/ 1198249 w 2611965"/>
              <a:gd name="connsiteY15" fmla="*/ 2996266 h 2996280"/>
              <a:gd name="connsiteX16" fmla="*/ 1195545 w 2611965"/>
              <a:gd name="connsiteY16" fmla="*/ 2996280 h 2996280"/>
              <a:gd name="connsiteX17" fmla="*/ 760034 w 2611965"/>
              <a:gd name="connsiteY17" fmla="*/ 2773122 h 2996280"/>
              <a:gd name="connsiteX18" fmla="*/ 1456 w 2611965"/>
              <a:gd name="connsiteY18" fmla="*/ 2014529 h 2996280"/>
              <a:gd name="connsiteX19" fmla="*/ 3 w 2611965"/>
              <a:gd name="connsiteY19" fmla="*/ 2010007 h 2996280"/>
              <a:gd name="connsiteX20" fmla="*/ 3 w 2611965"/>
              <a:gd name="connsiteY20" fmla="*/ 927335 h 2996280"/>
              <a:gd name="connsiteX21" fmla="*/ 0 w 2611965"/>
              <a:gd name="connsiteY21" fmla="*/ 926769 h 2996280"/>
              <a:gd name="connsiteX22" fmla="*/ 763032 w 2611965"/>
              <a:gd name="connsiteY22" fmla="*/ 163773 h 2996280"/>
              <a:gd name="connsiteX23" fmla="*/ 1845409 w 2611965"/>
              <a:gd name="connsiteY23" fmla="*/ 163773 h 2996280"/>
              <a:gd name="connsiteX0" fmla="*/ 762736 w 2611965"/>
              <a:gd name="connsiteY0" fmla="*/ 0 h 2832507"/>
              <a:gd name="connsiteX1" fmla="*/ 762805 w 2611965"/>
              <a:gd name="connsiteY1" fmla="*/ 0 h 2832507"/>
              <a:gd name="connsiteX2" fmla="*/ 762736 w 2611965"/>
              <a:gd name="connsiteY2" fmla="*/ 0 h 2832507"/>
              <a:gd name="connsiteX3" fmla="*/ 1845409 w 2611965"/>
              <a:gd name="connsiteY3" fmla="*/ 0 h 2832507"/>
              <a:gd name="connsiteX4" fmla="*/ 1848515 w 2611965"/>
              <a:gd name="connsiteY4" fmla="*/ 0 h 2832507"/>
              <a:gd name="connsiteX5" fmla="*/ 2611639 w 2611965"/>
              <a:gd name="connsiteY5" fmla="*/ 763139 h 2832507"/>
              <a:gd name="connsiteX6" fmla="*/ 2382026 w 2611965"/>
              <a:gd name="connsiteY6" fmla="*/ 48594 h 2832507"/>
              <a:gd name="connsiteX7" fmla="*/ 2382992 w 2611965"/>
              <a:gd name="connsiteY7" fmla="*/ 49871 h 2832507"/>
              <a:gd name="connsiteX8" fmla="*/ 2611965 w 2611965"/>
              <a:gd name="connsiteY8" fmla="*/ 762368 h 2832507"/>
              <a:gd name="connsiteX9" fmla="*/ 2611965 w 2611965"/>
              <a:gd name="connsiteY9" fmla="*/ 1841176 h 2832507"/>
              <a:gd name="connsiteX10" fmla="*/ 2609311 w 2611965"/>
              <a:gd name="connsiteY10" fmla="*/ 1846354 h 2832507"/>
              <a:gd name="connsiteX11" fmla="*/ 1846727 w 2611965"/>
              <a:gd name="connsiteY11" fmla="*/ 2608926 h 2832507"/>
              <a:gd name="connsiteX12" fmla="*/ 1845430 w 2611965"/>
              <a:gd name="connsiteY12" fmla="*/ 2609345 h 2832507"/>
              <a:gd name="connsiteX13" fmla="*/ 762756 w 2611965"/>
              <a:gd name="connsiteY13" fmla="*/ 2609345 h 2832507"/>
              <a:gd name="connsiteX14" fmla="*/ 1198249 w 2611965"/>
              <a:gd name="connsiteY14" fmla="*/ 2832493 h 2832507"/>
              <a:gd name="connsiteX15" fmla="*/ 1195545 w 2611965"/>
              <a:gd name="connsiteY15" fmla="*/ 2832507 h 2832507"/>
              <a:gd name="connsiteX16" fmla="*/ 760034 w 2611965"/>
              <a:gd name="connsiteY16" fmla="*/ 2609349 h 2832507"/>
              <a:gd name="connsiteX17" fmla="*/ 1456 w 2611965"/>
              <a:gd name="connsiteY17" fmla="*/ 1850756 h 2832507"/>
              <a:gd name="connsiteX18" fmla="*/ 3 w 2611965"/>
              <a:gd name="connsiteY18" fmla="*/ 1846234 h 2832507"/>
              <a:gd name="connsiteX19" fmla="*/ 3 w 2611965"/>
              <a:gd name="connsiteY19" fmla="*/ 763562 h 2832507"/>
              <a:gd name="connsiteX20" fmla="*/ 0 w 2611965"/>
              <a:gd name="connsiteY20" fmla="*/ 762996 h 2832507"/>
              <a:gd name="connsiteX21" fmla="*/ 763032 w 2611965"/>
              <a:gd name="connsiteY21" fmla="*/ 0 h 2832507"/>
              <a:gd name="connsiteX22" fmla="*/ 1845409 w 2611965"/>
              <a:gd name="connsiteY22" fmla="*/ 0 h 2832507"/>
              <a:gd name="connsiteX0" fmla="*/ 762736 w 2611965"/>
              <a:gd name="connsiteY0" fmla="*/ 0 h 2832507"/>
              <a:gd name="connsiteX1" fmla="*/ 762805 w 2611965"/>
              <a:gd name="connsiteY1" fmla="*/ 0 h 2832507"/>
              <a:gd name="connsiteX2" fmla="*/ 762736 w 2611965"/>
              <a:gd name="connsiteY2" fmla="*/ 0 h 2832507"/>
              <a:gd name="connsiteX3" fmla="*/ 1845409 w 2611965"/>
              <a:gd name="connsiteY3" fmla="*/ 0 h 2832507"/>
              <a:gd name="connsiteX4" fmla="*/ 1848515 w 2611965"/>
              <a:gd name="connsiteY4" fmla="*/ 0 h 2832507"/>
              <a:gd name="connsiteX5" fmla="*/ 2611639 w 2611965"/>
              <a:gd name="connsiteY5" fmla="*/ 763139 h 2832507"/>
              <a:gd name="connsiteX6" fmla="*/ 2382026 w 2611965"/>
              <a:gd name="connsiteY6" fmla="*/ 48594 h 2832507"/>
              <a:gd name="connsiteX7" fmla="*/ 2611965 w 2611965"/>
              <a:gd name="connsiteY7" fmla="*/ 762368 h 2832507"/>
              <a:gd name="connsiteX8" fmla="*/ 2611965 w 2611965"/>
              <a:gd name="connsiteY8" fmla="*/ 1841176 h 2832507"/>
              <a:gd name="connsiteX9" fmla="*/ 2609311 w 2611965"/>
              <a:gd name="connsiteY9" fmla="*/ 1846354 h 2832507"/>
              <a:gd name="connsiteX10" fmla="*/ 1846727 w 2611965"/>
              <a:gd name="connsiteY10" fmla="*/ 2608926 h 2832507"/>
              <a:gd name="connsiteX11" fmla="*/ 1845430 w 2611965"/>
              <a:gd name="connsiteY11" fmla="*/ 2609345 h 2832507"/>
              <a:gd name="connsiteX12" fmla="*/ 762756 w 2611965"/>
              <a:gd name="connsiteY12" fmla="*/ 2609345 h 2832507"/>
              <a:gd name="connsiteX13" fmla="*/ 1198249 w 2611965"/>
              <a:gd name="connsiteY13" fmla="*/ 2832493 h 2832507"/>
              <a:gd name="connsiteX14" fmla="*/ 1195545 w 2611965"/>
              <a:gd name="connsiteY14" fmla="*/ 2832507 h 2832507"/>
              <a:gd name="connsiteX15" fmla="*/ 760034 w 2611965"/>
              <a:gd name="connsiteY15" fmla="*/ 2609349 h 2832507"/>
              <a:gd name="connsiteX16" fmla="*/ 1456 w 2611965"/>
              <a:gd name="connsiteY16" fmla="*/ 1850756 h 2832507"/>
              <a:gd name="connsiteX17" fmla="*/ 3 w 2611965"/>
              <a:gd name="connsiteY17" fmla="*/ 1846234 h 2832507"/>
              <a:gd name="connsiteX18" fmla="*/ 3 w 2611965"/>
              <a:gd name="connsiteY18" fmla="*/ 763562 h 2832507"/>
              <a:gd name="connsiteX19" fmla="*/ 0 w 2611965"/>
              <a:gd name="connsiteY19" fmla="*/ 762996 h 2832507"/>
              <a:gd name="connsiteX20" fmla="*/ 763032 w 2611965"/>
              <a:gd name="connsiteY20" fmla="*/ 0 h 2832507"/>
              <a:gd name="connsiteX21" fmla="*/ 1845409 w 2611965"/>
              <a:gd name="connsiteY21" fmla="*/ 0 h 2832507"/>
              <a:gd name="connsiteX0" fmla="*/ 762736 w 2611965"/>
              <a:gd name="connsiteY0" fmla="*/ 0 h 2832507"/>
              <a:gd name="connsiteX1" fmla="*/ 762805 w 2611965"/>
              <a:gd name="connsiteY1" fmla="*/ 0 h 2832507"/>
              <a:gd name="connsiteX2" fmla="*/ 762736 w 2611965"/>
              <a:gd name="connsiteY2" fmla="*/ 0 h 2832507"/>
              <a:gd name="connsiteX3" fmla="*/ 1845409 w 2611965"/>
              <a:gd name="connsiteY3" fmla="*/ 0 h 2832507"/>
              <a:gd name="connsiteX4" fmla="*/ 1848515 w 2611965"/>
              <a:gd name="connsiteY4" fmla="*/ 0 h 2832507"/>
              <a:gd name="connsiteX5" fmla="*/ 2611639 w 2611965"/>
              <a:gd name="connsiteY5" fmla="*/ 763139 h 2832507"/>
              <a:gd name="connsiteX6" fmla="*/ 2611965 w 2611965"/>
              <a:gd name="connsiteY6" fmla="*/ 762368 h 2832507"/>
              <a:gd name="connsiteX7" fmla="*/ 2611965 w 2611965"/>
              <a:gd name="connsiteY7" fmla="*/ 1841176 h 2832507"/>
              <a:gd name="connsiteX8" fmla="*/ 2609311 w 2611965"/>
              <a:gd name="connsiteY8" fmla="*/ 1846354 h 2832507"/>
              <a:gd name="connsiteX9" fmla="*/ 1846727 w 2611965"/>
              <a:gd name="connsiteY9" fmla="*/ 2608926 h 2832507"/>
              <a:gd name="connsiteX10" fmla="*/ 1845430 w 2611965"/>
              <a:gd name="connsiteY10" fmla="*/ 2609345 h 2832507"/>
              <a:gd name="connsiteX11" fmla="*/ 762756 w 2611965"/>
              <a:gd name="connsiteY11" fmla="*/ 2609345 h 2832507"/>
              <a:gd name="connsiteX12" fmla="*/ 1198249 w 2611965"/>
              <a:gd name="connsiteY12" fmla="*/ 2832493 h 2832507"/>
              <a:gd name="connsiteX13" fmla="*/ 1195545 w 2611965"/>
              <a:gd name="connsiteY13" fmla="*/ 2832507 h 2832507"/>
              <a:gd name="connsiteX14" fmla="*/ 760034 w 2611965"/>
              <a:gd name="connsiteY14" fmla="*/ 2609349 h 2832507"/>
              <a:gd name="connsiteX15" fmla="*/ 1456 w 2611965"/>
              <a:gd name="connsiteY15" fmla="*/ 1850756 h 2832507"/>
              <a:gd name="connsiteX16" fmla="*/ 3 w 2611965"/>
              <a:gd name="connsiteY16" fmla="*/ 1846234 h 2832507"/>
              <a:gd name="connsiteX17" fmla="*/ 3 w 2611965"/>
              <a:gd name="connsiteY17" fmla="*/ 763562 h 2832507"/>
              <a:gd name="connsiteX18" fmla="*/ 0 w 2611965"/>
              <a:gd name="connsiteY18" fmla="*/ 762996 h 2832507"/>
              <a:gd name="connsiteX19" fmla="*/ 763032 w 2611965"/>
              <a:gd name="connsiteY19" fmla="*/ 0 h 2832507"/>
              <a:gd name="connsiteX20" fmla="*/ 1845409 w 2611965"/>
              <a:gd name="connsiteY20" fmla="*/ 0 h 2832507"/>
              <a:gd name="connsiteX0" fmla="*/ 762736 w 2611965"/>
              <a:gd name="connsiteY0" fmla="*/ 0 h 2832493"/>
              <a:gd name="connsiteX1" fmla="*/ 762805 w 2611965"/>
              <a:gd name="connsiteY1" fmla="*/ 0 h 2832493"/>
              <a:gd name="connsiteX2" fmla="*/ 762736 w 2611965"/>
              <a:gd name="connsiteY2" fmla="*/ 0 h 2832493"/>
              <a:gd name="connsiteX3" fmla="*/ 1845409 w 2611965"/>
              <a:gd name="connsiteY3" fmla="*/ 0 h 2832493"/>
              <a:gd name="connsiteX4" fmla="*/ 1848515 w 2611965"/>
              <a:gd name="connsiteY4" fmla="*/ 0 h 2832493"/>
              <a:gd name="connsiteX5" fmla="*/ 2611639 w 2611965"/>
              <a:gd name="connsiteY5" fmla="*/ 763139 h 2832493"/>
              <a:gd name="connsiteX6" fmla="*/ 2611965 w 2611965"/>
              <a:gd name="connsiteY6" fmla="*/ 762368 h 2832493"/>
              <a:gd name="connsiteX7" fmla="*/ 2611965 w 2611965"/>
              <a:gd name="connsiteY7" fmla="*/ 1841176 h 2832493"/>
              <a:gd name="connsiteX8" fmla="*/ 2609311 w 2611965"/>
              <a:gd name="connsiteY8" fmla="*/ 1846354 h 2832493"/>
              <a:gd name="connsiteX9" fmla="*/ 1846727 w 2611965"/>
              <a:gd name="connsiteY9" fmla="*/ 2608926 h 2832493"/>
              <a:gd name="connsiteX10" fmla="*/ 1845430 w 2611965"/>
              <a:gd name="connsiteY10" fmla="*/ 2609345 h 2832493"/>
              <a:gd name="connsiteX11" fmla="*/ 762756 w 2611965"/>
              <a:gd name="connsiteY11" fmla="*/ 2609345 h 2832493"/>
              <a:gd name="connsiteX12" fmla="*/ 1198249 w 2611965"/>
              <a:gd name="connsiteY12" fmla="*/ 2832493 h 2832493"/>
              <a:gd name="connsiteX13" fmla="*/ 760034 w 2611965"/>
              <a:gd name="connsiteY13" fmla="*/ 2609349 h 2832493"/>
              <a:gd name="connsiteX14" fmla="*/ 1456 w 2611965"/>
              <a:gd name="connsiteY14" fmla="*/ 1850756 h 2832493"/>
              <a:gd name="connsiteX15" fmla="*/ 3 w 2611965"/>
              <a:gd name="connsiteY15" fmla="*/ 1846234 h 2832493"/>
              <a:gd name="connsiteX16" fmla="*/ 3 w 2611965"/>
              <a:gd name="connsiteY16" fmla="*/ 763562 h 2832493"/>
              <a:gd name="connsiteX17" fmla="*/ 0 w 2611965"/>
              <a:gd name="connsiteY17" fmla="*/ 762996 h 2832493"/>
              <a:gd name="connsiteX18" fmla="*/ 763032 w 2611965"/>
              <a:gd name="connsiteY18" fmla="*/ 0 h 2832493"/>
              <a:gd name="connsiteX19" fmla="*/ 1845409 w 2611965"/>
              <a:gd name="connsiteY19" fmla="*/ 0 h 2832493"/>
              <a:gd name="connsiteX0" fmla="*/ 762736 w 2611965"/>
              <a:gd name="connsiteY0" fmla="*/ 0 h 2609349"/>
              <a:gd name="connsiteX1" fmla="*/ 762805 w 2611965"/>
              <a:gd name="connsiteY1" fmla="*/ 0 h 2609349"/>
              <a:gd name="connsiteX2" fmla="*/ 762736 w 2611965"/>
              <a:gd name="connsiteY2" fmla="*/ 0 h 2609349"/>
              <a:gd name="connsiteX3" fmla="*/ 1845409 w 2611965"/>
              <a:gd name="connsiteY3" fmla="*/ 0 h 2609349"/>
              <a:gd name="connsiteX4" fmla="*/ 1848515 w 2611965"/>
              <a:gd name="connsiteY4" fmla="*/ 0 h 2609349"/>
              <a:gd name="connsiteX5" fmla="*/ 2611639 w 2611965"/>
              <a:gd name="connsiteY5" fmla="*/ 763139 h 2609349"/>
              <a:gd name="connsiteX6" fmla="*/ 2611965 w 2611965"/>
              <a:gd name="connsiteY6" fmla="*/ 762368 h 2609349"/>
              <a:gd name="connsiteX7" fmla="*/ 2611965 w 2611965"/>
              <a:gd name="connsiteY7" fmla="*/ 1841176 h 2609349"/>
              <a:gd name="connsiteX8" fmla="*/ 2609311 w 2611965"/>
              <a:gd name="connsiteY8" fmla="*/ 1846354 h 2609349"/>
              <a:gd name="connsiteX9" fmla="*/ 1846727 w 2611965"/>
              <a:gd name="connsiteY9" fmla="*/ 2608926 h 2609349"/>
              <a:gd name="connsiteX10" fmla="*/ 1845430 w 2611965"/>
              <a:gd name="connsiteY10" fmla="*/ 2609345 h 2609349"/>
              <a:gd name="connsiteX11" fmla="*/ 762756 w 2611965"/>
              <a:gd name="connsiteY11" fmla="*/ 2609345 h 2609349"/>
              <a:gd name="connsiteX12" fmla="*/ 760034 w 2611965"/>
              <a:gd name="connsiteY12" fmla="*/ 2609349 h 2609349"/>
              <a:gd name="connsiteX13" fmla="*/ 1456 w 2611965"/>
              <a:gd name="connsiteY13" fmla="*/ 1850756 h 2609349"/>
              <a:gd name="connsiteX14" fmla="*/ 3 w 2611965"/>
              <a:gd name="connsiteY14" fmla="*/ 1846234 h 2609349"/>
              <a:gd name="connsiteX15" fmla="*/ 3 w 2611965"/>
              <a:gd name="connsiteY15" fmla="*/ 763562 h 2609349"/>
              <a:gd name="connsiteX16" fmla="*/ 0 w 2611965"/>
              <a:gd name="connsiteY16" fmla="*/ 762996 h 2609349"/>
              <a:gd name="connsiteX17" fmla="*/ 763032 w 2611965"/>
              <a:gd name="connsiteY17" fmla="*/ 0 h 2609349"/>
              <a:gd name="connsiteX18" fmla="*/ 1845409 w 2611965"/>
              <a:gd name="connsiteY18" fmla="*/ 0 h 260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11965" h="2609349">
                <a:moveTo>
                  <a:pt x="762736" y="0"/>
                </a:moveTo>
                <a:lnTo>
                  <a:pt x="762805" y="0"/>
                </a:lnTo>
                <a:lnTo>
                  <a:pt x="762736" y="0"/>
                </a:lnTo>
                <a:close/>
                <a:moveTo>
                  <a:pt x="1845409" y="0"/>
                </a:moveTo>
                <a:lnTo>
                  <a:pt x="1848515" y="0"/>
                </a:lnTo>
                <a:lnTo>
                  <a:pt x="2611639" y="763139"/>
                </a:lnTo>
                <a:lnTo>
                  <a:pt x="2611965" y="762368"/>
                </a:lnTo>
                <a:lnTo>
                  <a:pt x="2611965" y="1841176"/>
                </a:lnTo>
                <a:lnTo>
                  <a:pt x="2609311" y="1846354"/>
                </a:lnTo>
                <a:lnTo>
                  <a:pt x="1846727" y="2608926"/>
                </a:lnTo>
                <a:lnTo>
                  <a:pt x="1845430" y="2609345"/>
                </a:lnTo>
                <a:lnTo>
                  <a:pt x="762756" y="2609345"/>
                </a:lnTo>
                <a:lnTo>
                  <a:pt x="760034" y="2609349"/>
                </a:lnTo>
                <a:lnTo>
                  <a:pt x="1456" y="1850756"/>
                </a:lnTo>
                <a:lnTo>
                  <a:pt x="3" y="1846234"/>
                </a:lnTo>
                <a:lnTo>
                  <a:pt x="3" y="763562"/>
                </a:lnTo>
                <a:cubicBezTo>
                  <a:pt x="2" y="763373"/>
                  <a:pt x="1" y="763185"/>
                  <a:pt x="0" y="762996"/>
                </a:cubicBezTo>
                <a:lnTo>
                  <a:pt x="763032" y="0"/>
                </a:lnTo>
                <a:lnTo>
                  <a:pt x="1845409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CEE51994-8B6E-42E5-8FF9-6405F8371163}"/>
              </a:ext>
            </a:extLst>
          </p:cNvPr>
          <p:cNvCxnSpPr>
            <a:cxnSpLocks/>
            <a:stCxn id="77" idx="15"/>
            <a:endCxn id="78" idx="15"/>
          </p:cNvCxnSpPr>
          <p:nvPr/>
        </p:nvCxnSpPr>
        <p:spPr>
          <a:xfrm>
            <a:off x="4693806" y="2847205"/>
            <a:ext cx="880036" cy="364630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2CC8D88-004C-49D3-A441-D80D8D8B685C}"/>
              </a:ext>
            </a:extLst>
          </p:cNvPr>
          <p:cNvCxnSpPr>
            <a:cxnSpLocks/>
            <a:stCxn id="94" idx="3"/>
            <a:endCxn id="78" idx="0"/>
          </p:cNvCxnSpPr>
          <p:nvPr/>
        </p:nvCxnSpPr>
        <p:spPr>
          <a:xfrm>
            <a:off x="5552944" y="2123507"/>
            <a:ext cx="325854" cy="783040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160F1C3A-C57B-4041-A548-F6CA9E711BE8}"/>
              </a:ext>
            </a:extLst>
          </p:cNvPr>
          <p:cNvCxnSpPr>
            <a:cxnSpLocks/>
            <a:stCxn id="87" idx="4"/>
            <a:endCxn id="78" idx="3"/>
          </p:cNvCxnSpPr>
          <p:nvPr/>
        </p:nvCxnSpPr>
        <p:spPr>
          <a:xfrm flipH="1">
            <a:off x="6311673" y="2123508"/>
            <a:ext cx="327050" cy="783039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2840E69-8E17-419B-AB19-799ED0DADA54}"/>
              </a:ext>
            </a:extLst>
          </p:cNvPr>
          <p:cNvCxnSpPr>
            <a:cxnSpLocks/>
            <a:endCxn id="78" idx="5"/>
          </p:cNvCxnSpPr>
          <p:nvPr/>
        </p:nvCxnSpPr>
        <p:spPr>
          <a:xfrm flipH="1">
            <a:off x="6618028" y="2905376"/>
            <a:ext cx="777770" cy="306290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481EC3C-6C78-4BB0-8F43-C617C5B9514B}"/>
              </a:ext>
            </a:extLst>
          </p:cNvPr>
          <p:cNvCxnSpPr>
            <a:cxnSpLocks/>
            <a:stCxn id="89" idx="3"/>
            <a:endCxn id="78" idx="8"/>
          </p:cNvCxnSpPr>
          <p:nvPr/>
        </p:nvCxnSpPr>
        <p:spPr>
          <a:xfrm flipH="1" flipV="1">
            <a:off x="6617097" y="3644757"/>
            <a:ext cx="782422" cy="325105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06607ED1-75D1-402F-9254-C4C815087A83}"/>
              </a:ext>
            </a:extLst>
          </p:cNvPr>
          <p:cNvCxnSpPr>
            <a:cxnSpLocks/>
            <a:stCxn id="89" idx="2"/>
            <a:endCxn id="78" idx="10"/>
          </p:cNvCxnSpPr>
          <p:nvPr/>
        </p:nvCxnSpPr>
        <p:spPr>
          <a:xfrm flipH="1" flipV="1">
            <a:off x="6311682" y="3949816"/>
            <a:ext cx="324698" cy="783172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7EDDCB39-B1A1-4251-BDFC-0204178A976A}"/>
              </a:ext>
            </a:extLst>
          </p:cNvPr>
          <p:cNvCxnSpPr>
            <a:cxnSpLocks/>
            <a:stCxn id="77" idx="11"/>
            <a:endCxn id="78" idx="11"/>
          </p:cNvCxnSpPr>
          <p:nvPr/>
        </p:nvCxnSpPr>
        <p:spPr>
          <a:xfrm flipV="1">
            <a:off x="5512753" y="3949816"/>
            <a:ext cx="366053" cy="879154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0D7EBB15-F936-4C30-974F-6D4384FD3AA1}"/>
              </a:ext>
            </a:extLst>
          </p:cNvPr>
          <p:cNvCxnSpPr>
            <a:cxnSpLocks/>
            <a:stCxn id="92" idx="3"/>
            <a:endCxn id="78" idx="13"/>
          </p:cNvCxnSpPr>
          <p:nvPr/>
        </p:nvCxnSpPr>
        <p:spPr>
          <a:xfrm flipV="1">
            <a:off x="4790211" y="3646517"/>
            <a:ext cx="784212" cy="323224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04116F39-832E-4EB2-AAD8-BED99E4715BD}"/>
              </a:ext>
            </a:extLst>
          </p:cNvPr>
          <p:cNvGrpSpPr/>
          <p:nvPr/>
        </p:nvGrpSpPr>
        <p:grpSpPr>
          <a:xfrm>
            <a:off x="4085650" y="1418585"/>
            <a:ext cx="4020700" cy="4018447"/>
            <a:chOff x="4085650" y="1418585"/>
            <a:chExt cx="4020700" cy="4018447"/>
          </a:xfrm>
        </p:grpSpPr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3C3C137B-5D4F-4D63-A444-8A3F97409FFE}"/>
                </a:ext>
              </a:extLst>
            </p:cNvPr>
            <p:cNvSpPr/>
            <p:nvPr/>
          </p:nvSpPr>
          <p:spPr>
            <a:xfrm>
              <a:off x="5264466" y="1419333"/>
              <a:ext cx="2137381" cy="1467314"/>
            </a:xfrm>
            <a:custGeom>
              <a:avLst/>
              <a:gdLst>
                <a:gd name="connsiteX0" fmla="*/ 0 w 21600"/>
                <a:gd name="connsiteY0" fmla="*/ 0 h 21600"/>
                <a:gd name="connsiteX1" fmla="*/ 16835 w 21600"/>
                <a:gd name="connsiteY1" fmla="*/ 0 h 21600"/>
                <a:gd name="connsiteX2" fmla="*/ 18928 w 21600"/>
                <a:gd name="connsiteY2" fmla="*/ 9673 h 21600"/>
                <a:gd name="connsiteX3" fmla="*/ 21600 w 21600"/>
                <a:gd name="connsiteY3" fmla="*/ 21600 h 21600"/>
                <a:gd name="connsiteX4" fmla="*/ 13888 w 21600"/>
                <a:gd name="connsiteY4" fmla="*/ 10366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16835 w 21600"/>
                <a:gd name="connsiteY1" fmla="*/ 0 h 21600"/>
                <a:gd name="connsiteX2" fmla="*/ 19698 w 21600"/>
                <a:gd name="connsiteY2" fmla="*/ 9393 h 21600"/>
                <a:gd name="connsiteX3" fmla="*/ 21600 w 21600"/>
                <a:gd name="connsiteY3" fmla="*/ 21600 h 21600"/>
                <a:gd name="connsiteX4" fmla="*/ 13888 w 21600"/>
                <a:gd name="connsiteY4" fmla="*/ 10366 h 21600"/>
                <a:gd name="connsiteX5" fmla="*/ 0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16835" y="0"/>
                  </a:lnTo>
                  <a:lnTo>
                    <a:pt x="19698" y="9393"/>
                  </a:lnTo>
                  <a:lnTo>
                    <a:pt x="21600" y="21600"/>
                  </a:lnTo>
                  <a:lnTo>
                    <a:pt x="13888" y="103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05F5C9D5-A82B-4274-86DB-3971E35960B7}"/>
                </a:ext>
              </a:extLst>
            </p:cNvPr>
            <p:cNvSpPr/>
            <p:nvPr/>
          </p:nvSpPr>
          <p:spPr>
            <a:xfrm>
              <a:off x="6930634" y="1418585"/>
              <a:ext cx="1175716" cy="2549962"/>
            </a:xfrm>
            <a:custGeom>
              <a:avLst/>
              <a:gdLst>
                <a:gd name="connsiteX0" fmla="*/ 21600 w 21600"/>
                <a:gd name="connsiteY0" fmla="*/ 9959 h 21600"/>
                <a:gd name="connsiteX1" fmla="*/ 15115 w 21600"/>
                <a:gd name="connsiteY1" fmla="*/ 15416 h 21600"/>
                <a:gd name="connsiteX2" fmla="*/ 8663 w 21600"/>
                <a:gd name="connsiteY2" fmla="*/ 21600 h 21600"/>
                <a:gd name="connsiteX3" fmla="*/ 8663 w 21600"/>
                <a:gd name="connsiteY3" fmla="*/ 12429 h 21600"/>
                <a:gd name="connsiteX4" fmla="*/ 0 w 21600"/>
                <a:gd name="connsiteY4" fmla="*/ 0 h 21600"/>
                <a:gd name="connsiteX5" fmla="*/ 21600 w 21600"/>
                <a:gd name="connsiteY5" fmla="*/ 9959 h 21600"/>
                <a:gd name="connsiteX0" fmla="*/ 21600 w 21600"/>
                <a:gd name="connsiteY0" fmla="*/ 9959 h 21600"/>
                <a:gd name="connsiteX1" fmla="*/ 18090 w 21600"/>
                <a:gd name="connsiteY1" fmla="*/ 18079 h 21600"/>
                <a:gd name="connsiteX2" fmla="*/ 8663 w 21600"/>
                <a:gd name="connsiteY2" fmla="*/ 21600 h 21600"/>
                <a:gd name="connsiteX3" fmla="*/ 8663 w 21600"/>
                <a:gd name="connsiteY3" fmla="*/ 12429 h 21600"/>
                <a:gd name="connsiteX4" fmla="*/ 0 w 21600"/>
                <a:gd name="connsiteY4" fmla="*/ 0 h 21600"/>
                <a:gd name="connsiteX5" fmla="*/ 21600 w 21600"/>
                <a:gd name="connsiteY5" fmla="*/ 9959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9959"/>
                  </a:moveTo>
                  <a:lnTo>
                    <a:pt x="18090" y="18079"/>
                  </a:lnTo>
                  <a:lnTo>
                    <a:pt x="8663" y="21600"/>
                  </a:lnTo>
                  <a:lnTo>
                    <a:pt x="8663" y="12429"/>
                  </a:lnTo>
                  <a:lnTo>
                    <a:pt x="0" y="0"/>
                  </a:lnTo>
                  <a:lnTo>
                    <a:pt x="21600" y="995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457D7344-BE46-470F-8065-AB69A14497D0}"/>
                </a:ext>
              </a:extLst>
            </p:cNvPr>
            <p:cNvSpPr/>
            <p:nvPr/>
          </p:nvSpPr>
          <p:spPr>
            <a:xfrm>
              <a:off x="6636380" y="2595602"/>
              <a:ext cx="1467314" cy="2255833"/>
            </a:xfrm>
            <a:custGeom>
              <a:avLst/>
              <a:gdLst>
                <a:gd name="connsiteX0" fmla="*/ 21600 w 21600"/>
                <a:gd name="connsiteY0" fmla="*/ 16803 h 21600"/>
                <a:gd name="connsiteX1" fmla="*/ 11208 w 21600"/>
                <a:gd name="connsiteY1" fmla="*/ 19203 h 21600"/>
                <a:gd name="connsiteX2" fmla="*/ 0 w 21600"/>
                <a:gd name="connsiteY2" fmla="*/ 21600 h 21600"/>
                <a:gd name="connsiteX3" fmla="*/ 11234 w 21600"/>
                <a:gd name="connsiteY3" fmla="*/ 13888 h 21600"/>
                <a:gd name="connsiteX4" fmla="*/ 21600 w 21600"/>
                <a:gd name="connsiteY4" fmla="*/ 0 h 21600"/>
                <a:gd name="connsiteX5" fmla="*/ 21600 w 21600"/>
                <a:gd name="connsiteY5" fmla="*/ 16803 h 21600"/>
                <a:gd name="connsiteX0" fmla="*/ 21600 w 21600"/>
                <a:gd name="connsiteY0" fmla="*/ 16803 h 21600"/>
                <a:gd name="connsiteX1" fmla="*/ 11675 w 21600"/>
                <a:gd name="connsiteY1" fmla="*/ 19909 h 21600"/>
                <a:gd name="connsiteX2" fmla="*/ 0 w 21600"/>
                <a:gd name="connsiteY2" fmla="*/ 21600 h 21600"/>
                <a:gd name="connsiteX3" fmla="*/ 11234 w 21600"/>
                <a:gd name="connsiteY3" fmla="*/ 13888 h 21600"/>
                <a:gd name="connsiteX4" fmla="*/ 21600 w 21600"/>
                <a:gd name="connsiteY4" fmla="*/ 0 h 21600"/>
                <a:gd name="connsiteX5" fmla="*/ 21600 w 21600"/>
                <a:gd name="connsiteY5" fmla="*/ 16803 h 21600"/>
                <a:gd name="connsiteX0" fmla="*/ 21600 w 21600"/>
                <a:gd name="connsiteY0" fmla="*/ 16803 h 22797"/>
                <a:gd name="connsiteX1" fmla="*/ 11535 w 21600"/>
                <a:gd name="connsiteY1" fmla="*/ 22797 h 22797"/>
                <a:gd name="connsiteX2" fmla="*/ 0 w 21600"/>
                <a:gd name="connsiteY2" fmla="*/ 21600 h 22797"/>
                <a:gd name="connsiteX3" fmla="*/ 11234 w 21600"/>
                <a:gd name="connsiteY3" fmla="*/ 13888 h 22797"/>
                <a:gd name="connsiteX4" fmla="*/ 21600 w 21600"/>
                <a:gd name="connsiteY4" fmla="*/ 0 h 22797"/>
                <a:gd name="connsiteX5" fmla="*/ 21600 w 21600"/>
                <a:gd name="connsiteY5" fmla="*/ 16803 h 22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2797" extrusionOk="0">
                  <a:moveTo>
                    <a:pt x="21600" y="16803"/>
                  </a:moveTo>
                  <a:lnTo>
                    <a:pt x="11535" y="22797"/>
                  </a:lnTo>
                  <a:lnTo>
                    <a:pt x="0" y="21600"/>
                  </a:lnTo>
                  <a:lnTo>
                    <a:pt x="11234" y="13888"/>
                  </a:lnTo>
                  <a:lnTo>
                    <a:pt x="21600" y="0"/>
                  </a:lnTo>
                  <a:lnTo>
                    <a:pt x="21600" y="16803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6B95DB6D-04B3-46D9-8FD6-4D093EC69F47}"/>
                </a:ext>
              </a:extLst>
            </p:cNvPr>
            <p:cNvSpPr/>
            <p:nvPr/>
          </p:nvSpPr>
          <p:spPr>
            <a:xfrm>
              <a:off x="5552964" y="4258216"/>
              <a:ext cx="2549967" cy="1178816"/>
            </a:xfrm>
            <a:custGeom>
              <a:avLst/>
              <a:gdLst>
                <a:gd name="connsiteX0" fmla="*/ 11641 w 21600"/>
                <a:gd name="connsiteY0" fmla="*/ 21600 h 21600"/>
                <a:gd name="connsiteX1" fmla="*/ 6052 w 21600"/>
                <a:gd name="connsiteY1" fmla="*/ 15000 h 21600"/>
                <a:gd name="connsiteX2" fmla="*/ 0 w 21600"/>
                <a:gd name="connsiteY2" fmla="*/ 8697 h 21600"/>
                <a:gd name="connsiteX3" fmla="*/ 9171 w 21600"/>
                <a:gd name="connsiteY3" fmla="*/ 8697 h 21600"/>
                <a:gd name="connsiteX4" fmla="*/ 21600 w 21600"/>
                <a:gd name="connsiteY4" fmla="*/ 0 h 21600"/>
                <a:gd name="connsiteX5" fmla="*/ 11641 w 21600"/>
                <a:gd name="connsiteY5" fmla="*/ 21600 h 21600"/>
                <a:gd name="connsiteX0" fmla="*/ 11641 w 21600"/>
                <a:gd name="connsiteY0" fmla="*/ 21600 h 21600"/>
                <a:gd name="connsiteX1" fmla="*/ 2986 w 21600"/>
                <a:gd name="connsiteY1" fmla="*/ 19014 h 21600"/>
                <a:gd name="connsiteX2" fmla="*/ 0 w 21600"/>
                <a:gd name="connsiteY2" fmla="*/ 8697 h 21600"/>
                <a:gd name="connsiteX3" fmla="*/ 9171 w 21600"/>
                <a:gd name="connsiteY3" fmla="*/ 8697 h 21600"/>
                <a:gd name="connsiteX4" fmla="*/ 21600 w 21600"/>
                <a:gd name="connsiteY4" fmla="*/ 0 h 21600"/>
                <a:gd name="connsiteX5" fmla="*/ 11641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1641" y="21600"/>
                  </a:moveTo>
                  <a:lnTo>
                    <a:pt x="2986" y="19014"/>
                  </a:lnTo>
                  <a:lnTo>
                    <a:pt x="0" y="8697"/>
                  </a:lnTo>
                  <a:lnTo>
                    <a:pt x="9171" y="8697"/>
                  </a:lnTo>
                  <a:lnTo>
                    <a:pt x="21600" y="0"/>
                  </a:lnTo>
                  <a:lnTo>
                    <a:pt x="11641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67568CC5-1F31-4E42-894C-4FABF94F3CD2}"/>
                </a:ext>
              </a:extLst>
            </p:cNvPr>
            <p:cNvSpPr/>
            <p:nvPr/>
          </p:nvSpPr>
          <p:spPr>
            <a:xfrm>
              <a:off x="4571995" y="3969718"/>
              <a:ext cx="2352504" cy="1467314"/>
            </a:xfrm>
            <a:custGeom>
              <a:avLst/>
              <a:gdLst>
                <a:gd name="connsiteX0" fmla="*/ 4765 w 21600"/>
                <a:gd name="connsiteY0" fmla="*/ 21600 h 21600"/>
                <a:gd name="connsiteX1" fmla="*/ 1580 w 21600"/>
                <a:gd name="connsiteY1" fmla="*/ 7604 h 21600"/>
                <a:gd name="connsiteX2" fmla="*/ 0 w 21600"/>
                <a:gd name="connsiteY2" fmla="*/ 0 h 21600"/>
                <a:gd name="connsiteX3" fmla="*/ 7712 w 21600"/>
                <a:gd name="connsiteY3" fmla="*/ 11234 h 21600"/>
                <a:gd name="connsiteX4" fmla="*/ 21600 w 21600"/>
                <a:gd name="connsiteY4" fmla="*/ 21600 h 21600"/>
                <a:gd name="connsiteX5" fmla="*/ 4765 w 21600"/>
                <a:gd name="connsiteY5" fmla="*/ 21600 h 21600"/>
                <a:gd name="connsiteX0" fmla="*/ 6939 w 23774"/>
                <a:gd name="connsiteY0" fmla="*/ 21600 h 21600"/>
                <a:gd name="connsiteX1" fmla="*/ 0 w 23774"/>
                <a:gd name="connsiteY1" fmla="*/ 7884 h 21600"/>
                <a:gd name="connsiteX2" fmla="*/ 2174 w 23774"/>
                <a:gd name="connsiteY2" fmla="*/ 0 h 21600"/>
                <a:gd name="connsiteX3" fmla="*/ 9886 w 23774"/>
                <a:gd name="connsiteY3" fmla="*/ 11234 h 21600"/>
                <a:gd name="connsiteX4" fmla="*/ 23774 w 23774"/>
                <a:gd name="connsiteY4" fmla="*/ 21600 h 21600"/>
                <a:gd name="connsiteX5" fmla="*/ 6939 w 23774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774" h="21600" extrusionOk="0">
                  <a:moveTo>
                    <a:pt x="6939" y="21600"/>
                  </a:moveTo>
                  <a:lnTo>
                    <a:pt x="0" y="7884"/>
                  </a:lnTo>
                  <a:lnTo>
                    <a:pt x="2174" y="0"/>
                  </a:lnTo>
                  <a:lnTo>
                    <a:pt x="9886" y="11234"/>
                  </a:lnTo>
                  <a:lnTo>
                    <a:pt x="23774" y="21600"/>
                  </a:lnTo>
                  <a:lnTo>
                    <a:pt x="6939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E769F01C-1D02-465F-8E24-7669E2F43B62}"/>
                </a:ext>
              </a:extLst>
            </p:cNvPr>
            <p:cNvSpPr/>
            <p:nvPr/>
          </p:nvSpPr>
          <p:spPr>
            <a:xfrm>
              <a:off x="4086033" y="2870188"/>
              <a:ext cx="1175716" cy="2566844"/>
            </a:xfrm>
            <a:custGeom>
              <a:avLst/>
              <a:gdLst>
                <a:gd name="connsiteX0" fmla="*/ 0 w 21600"/>
                <a:gd name="connsiteY0" fmla="*/ 11615 h 21600"/>
                <a:gd name="connsiteX1" fmla="*/ 11378 w 21600"/>
                <a:gd name="connsiteY1" fmla="*/ 1309 h 21600"/>
                <a:gd name="connsiteX2" fmla="*/ 12937 w 21600"/>
                <a:gd name="connsiteY2" fmla="*/ 0 h 21600"/>
                <a:gd name="connsiteX3" fmla="*/ 12937 w 21600"/>
                <a:gd name="connsiteY3" fmla="*/ 9171 h 21600"/>
                <a:gd name="connsiteX4" fmla="*/ 21600 w 21600"/>
                <a:gd name="connsiteY4" fmla="*/ 21600 h 21600"/>
                <a:gd name="connsiteX5" fmla="*/ 0 w 21600"/>
                <a:gd name="connsiteY5" fmla="*/ 11615 h 21600"/>
                <a:gd name="connsiteX0" fmla="*/ 0 w 21600"/>
                <a:gd name="connsiteY0" fmla="*/ 11758 h 21743"/>
                <a:gd name="connsiteX1" fmla="*/ 8345 w 21600"/>
                <a:gd name="connsiteY1" fmla="*/ 0 h 21743"/>
                <a:gd name="connsiteX2" fmla="*/ 12937 w 21600"/>
                <a:gd name="connsiteY2" fmla="*/ 143 h 21743"/>
                <a:gd name="connsiteX3" fmla="*/ 12937 w 21600"/>
                <a:gd name="connsiteY3" fmla="*/ 9314 h 21743"/>
                <a:gd name="connsiteX4" fmla="*/ 21600 w 21600"/>
                <a:gd name="connsiteY4" fmla="*/ 21743 h 21743"/>
                <a:gd name="connsiteX5" fmla="*/ 0 w 21600"/>
                <a:gd name="connsiteY5" fmla="*/ 11758 h 2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743" extrusionOk="0">
                  <a:moveTo>
                    <a:pt x="0" y="11758"/>
                  </a:moveTo>
                  <a:lnTo>
                    <a:pt x="8345" y="0"/>
                  </a:lnTo>
                  <a:lnTo>
                    <a:pt x="12937" y="143"/>
                  </a:lnTo>
                  <a:lnTo>
                    <a:pt x="12937" y="9314"/>
                  </a:lnTo>
                  <a:lnTo>
                    <a:pt x="21600" y="21743"/>
                  </a:lnTo>
                  <a:lnTo>
                    <a:pt x="0" y="1175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CCF88E64-CCFD-499C-87F6-177F9ADDAF7F}"/>
                </a:ext>
              </a:extLst>
            </p:cNvPr>
            <p:cNvSpPr/>
            <p:nvPr/>
          </p:nvSpPr>
          <p:spPr>
            <a:xfrm>
              <a:off x="4086033" y="2076466"/>
              <a:ext cx="1467314" cy="2181215"/>
            </a:xfrm>
            <a:custGeom>
              <a:avLst/>
              <a:gdLst>
                <a:gd name="connsiteX0" fmla="*/ 0 w 21600"/>
                <a:gd name="connsiteY0" fmla="*/ 4772 h 21600"/>
                <a:gd name="connsiteX1" fmla="*/ 16408 w 21600"/>
                <a:gd name="connsiteY1" fmla="*/ 1260 h 21600"/>
                <a:gd name="connsiteX2" fmla="*/ 21600 w 21600"/>
                <a:gd name="connsiteY2" fmla="*/ 0 h 21600"/>
                <a:gd name="connsiteX3" fmla="*/ 10366 w 21600"/>
                <a:gd name="connsiteY3" fmla="*/ 7723 h 21600"/>
                <a:gd name="connsiteX4" fmla="*/ 0 w 21600"/>
                <a:gd name="connsiteY4" fmla="*/ 21600 h 21600"/>
                <a:gd name="connsiteX5" fmla="*/ 0 w 21600"/>
                <a:gd name="connsiteY5" fmla="*/ 4772 h 21600"/>
                <a:gd name="connsiteX0" fmla="*/ 0 w 21600"/>
                <a:gd name="connsiteY0" fmla="*/ 5247 h 22075"/>
                <a:gd name="connsiteX1" fmla="*/ 15567 w 21600"/>
                <a:gd name="connsiteY1" fmla="*/ 0 h 22075"/>
                <a:gd name="connsiteX2" fmla="*/ 21600 w 21600"/>
                <a:gd name="connsiteY2" fmla="*/ 475 h 22075"/>
                <a:gd name="connsiteX3" fmla="*/ 10366 w 21600"/>
                <a:gd name="connsiteY3" fmla="*/ 8198 h 22075"/>
                <a:gd name="connsiteX4" fmla="*/ 0 w 21600"/>
                <a:gd name="connsiteY4" fmla="*/ 22075 h 22075"/>
                <a:gd name="connsiteX5" fmla="*/ 0 w 21600"/>
                <a:gd name="connsiteY5" fmla="*/ 5247 h 22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2075" extrusionOk="0">
                  <a:moveTo>
                    <a:pt x="0" y="5247"/>
                  </a:moveTo>
                  <a:lnTo>
                    <a:pt x="15567" y="0"/>
                  </a:lnTo>
                  <a:lnTo>
                    <a:pt x="21600" y="475"/>
                  </a:lnTo>
                  <a:lnTo>
                    <a:pt x="10366" y="8198"/>
                  </a:lnTo>
                  <a:lnTo>
                    <a:pt x="0" y="22075"/>
                  </a:lnTo>
                  <a:lnTo>
                    <a:pt x="0" y="5247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D3C91F6C-D94B-4D1A-81C7-E5B033FF7B53}"/>
                </a:ext>
              </a:extLst>
            </p:cNvPr>
            <p:cNvSpPr/>
            <p:nvPr/>
          </p:nvSpPr>
          <p:spPr>
            <a:xfrm>
              <a:off x="4085650" y="1419331"/>
              <a:ext cx="2549967" cy="1175714"/>
            </a:xfrm>
            <a:custGeom>
              <a:avLst/>
              <a:gdLst>
                <a:gd name="connsiteX0" fmla="*/ 9959 w 21600"/>
                <a:gd name="connsiteY0" fmla="*/ 0 h 21600"/>
                <a:gd name="connsiteX1" fmla="*/ 14931 w 21600"/>
                <a:gd name="connsiteY1" fmla="*/ 5423 h 21600"/>
                <a:gd name="connsiteX2" fmla="*/ 21600 w 21600"/>
                <a:gd name="connsiteY2" fmla="*/ 12937 h 21600"/>
                <a:gd name="connsiteX3" fmla="*/ 12429 w 21600"/>
                <a:gd name="connsiteY3" fmla="*/ 12937 h 21600"/>
                <a:gd name="connsiteX4" fmla="*/ 0 w 21600"/>
                <a:gd name="connsiteY4" fmla="*/ 21600 h 21600"/>
                <a:gd name="connsiteX5" fmla="*/ 9959 w 21600"/>
                <a:gd name="connsiteY5" fmla="*/ 0 h 21600"/>
                <a:gd name="connsiteX0" fmla="*/ 9959 w 21600"/>
                <a:gd name="connsiteY0" fmla="*/ 0 h 21600"/>
                <a:gd name="connsiteX1" fmla="*/ 15845 w 21600"/>
                <a:gd name="connsiteY1" fmla="*/ 3906 h 21600"/>
                <a:gd name="connsiteX2" fmla="*/ 21600 w 21600"/>
                <a:gd name="connsiteY2" fmla="*/ 12937 h 21600"/>
                <a:gd name="connsiteX3" fmla="*/ 12429 w 21600"/>
                <a:gd name="connsiteY3" fmla="*/ 12937 h 21600"/>
                <a:gd name="connsiteX4" fmla="*/ 0 w 21600"/>
                <a:gd name="connsiteY4" fmla="*/ 21600 h 21600"/>
                <a:gd name="connsiteX5" fmla="*/ 9959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9959" y="0"/>
                  </a:moveTo>
                  <a:lnTo>
                    <a:pt x="15845" y="3906"/>
                  </a:lnTo>
                  <a:lnTo>
                    <a:pt x="21600" y="12937"/>
                  </a:lnTo>
                  <a:lnTo>
                    <a:pt x="12429" y="12937"/>
                  </a:lnTo>
                  <a:lnTo>
                    <a:pt x="0" y="21600"/>
                  </a:lnTo>
                  <a:lnTo>
                    <a:pt x="9959" y="0"/>
                  </a:ln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76A3F314-FEE4-4DCE-B45A-96D33ABD0218}"/>
              </a:ext>
            </a:extLst>
          </p:cNvPr>
          <p:cNvSpPr txBox="1"/>
          <p:nvPr/>
        </p:nvSpPr>
        <p:spPr>
          <a:xfrm>
            <a:off x="6730846" y="3224438"/>
            <a:ext cx="58268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B10E062-CA10-4914-93B1-5D51DE83A09D}"/>
              </a:ext>
            </a:extLst>
          </p:cNvPr>
          <p:cNvSpPr txBox="1"/>
          <p:nvPr/>
        </p:nvSpPr>
        <p:spPr>
          <a:xfrm>
            <a:off x="6480179" y="3864791"/>
            <a:ext cx="58268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6"/>
                </a:solidFill>
              </a:rPr>
              <a:t>03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3EEE11AA-C198-4E9A-AAE2-F433E861CCE2}"/>
              </a:ext>
            </a:extLst>
          </p:cNvPr>
          <p:cNvSpPr txBox="1"/>
          <p:nvPr/>
        </p:nvSpPr>
        <p:spPr>
          <a:xfrm>
            <a:off x="5807602" y="4159890"/>
            <a:ext cx="58268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E6CCFFA7-1158-4F40-AC69-A845B8D2B22E}"/>
              </a:ext>
            </a:extLst>
          </p:cNvPr>
          <p:cNvSpPr txBox="1"/>
          <p:nvPr/>
        </p:nvSpPr>
        <p:spPr>
          <a:xfrm>
            <a:off x="5100832" y="3906979"/>
            <a:ext cx="58268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5"/>
                </a:solidFill>
              </a:rPr>
              <a:t>05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1EBBDDB-C46E-4DD2-BE70-CAEE82F4BC3B}"/>
              </a:ext>
            </a:extLst>
          </p:cNvPr>
          <p:cNvSpPr txBox="1"/>
          <p:nvPr/>
        </p:nvSpPr>
        <p:spPr>
          <a:xfrm>
            <a:off x="4839287" y="3216748"/>
            <a:ext cx="58268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2"/>
                </a:solidFill>
              </a:rPr>
              <a:t>06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6EFD845-148F-47B5-B674-97D65D534C2D}"/>
              </a:ext>
            </a:extLst>
          </p:cNvPr>
          <p:cNvSpPr txBox="1"/>
          <p:nvPr/>
        </p:nvSpPr>
        <p:spPr>
          <a:xfrm>
            <a:off x="5099910" y="2554551"/>
            <a:ext cx="58268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</a:rPr>
              <a:t>07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C0C9AF2-4155-41E5-B347-32D29A79BA60}"/>
              </a:ext>
            </a:extLst>
          </p:cNvPr>
          <p:cNvSpPr txBox="1"/>
          <p:nvPr/>
        </p:nvSpPr>
        <p:spPr>
          <a:xfrm>
            <a:off x="5807602" y="2264686"/>
            <a:ext cx="58268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7030A0"/>
                </a:solidFill>
              </a:rPr>
              <a:t>08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289FB7E-7288-49E6-BC55-C2F7ADE108CB}"/>
              </a:ext>
            </a:extLst>
          </p:cNvPr>
          <p:cNvSpPr txBox="1"/>
          <p:nvPr/>
        </p:nvSpPr>
        <p:spPr>
          <a:xfrm>
            <a:off x="6496976" y="2568340"/>
            <a:ext cx="58268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90000"/>
                  </a:schemeClr>
                </a:solidFill>
              </a:rPr>
              <a:t>01</a:t>
            </a:r>
          </a:p>
        </p:txBody>
      </p:sp>
      <p:pic>
        <p:nvPicPr>
          <p:cNvPr id="103" name="Graphic 102" descr="Trophy">
            <a:extLst>
              <a:ext uri="{FF2B5EF4-FFF2-40B4-BE49-F238E27FC236}">
                <a16:creationId xmlns:a16="http://schemas.microsoft.com/office/drawing/2014/main" id="{4CE88AFF-7133-4C38-9B74-2104E41FE4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58316" y="3090499"/>
            <a:ext cx="675366" cy="675366"/>
          </a:xfrm>
          <a:prstGeom prst="rect">
            <a:avLst/>
          </a:prstGeom>
        </p:spPr>
      </p:pic>
      <p:pic>
        <p:nvPicPr>
          <p:cNvPr id="115" name="Graphic 114" descr="Bar graph with upward trend with solid fill">
            <a:extLst>
              <a:ext uri="{FF2B5EF4-FFF2-40B4-BE49-F238E27FC236}">
                <a16:creationId xmlns:a16="http://schemas.microsoft.com/office/drawing/2014/main" id="{5AF5DE0D-7B44-430B-8EDE-03E15DD178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64394" y="1563321"/>
            <a:ext cx="379671" cy="3796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6" name="Graphic 115" descr="Brainstorm with solid fill">
            <a:extLst>
              <a:ext uri="{FF2B5EF4-FFF2-40B4-BE49-F238E27FC236}">
                <a16:creationId xmlns:a16="http://schemas.microsoft.com/office/drawing/2014/main" id="{0204E6C5-8831-499B-94FE-4F3445B47CA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15074" y="1634974"/>
            <a:ext cx="379671" cy="3796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7" name="Graphic 116" descr="Bullseye with solid fill">
            <a:extLst>
              <a:ext uri="{FF2B5EF4-FFF2-40B4-BE49-F238E27FC236}">
                <a16:creationId xmlns:a16="http://schemas.microsoft.com/office/drawing/2014/main" id="{82EB67E8-F0CA-4598-91C6-0359A4BC870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19701" y="4916753"/>
            <a:ext cx="379671" cy="3796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8" name="Graphic 117" descr="Database with solid fill">
            <a:extLst>
              <a:ext uri="{FF2B5EF4-FFF2-40B4-BE49-F238E27FC236}">
                <a16:creationId xmlns:a16="http://schemas.microsoft.com/office/drawing/2014/main" id="{5421A732-FAE5-450B-9899-D038EEBDDD6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93836" y="3969295"/>
            <a:ext cx="379671" cy="3796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9" name="Graphic 118" descr="Gears with solid fill">
            <a:extLst>
              <a:ext uri="{FF2B5EF4-FFF2-40B4-BE49-F238E27FC236}">
                <a16:creationId xmlns:a16="http://schemas.microsoft.com/office/drawing/2014/main" id="{36A801E1-9B60-4D0F-BBA5-8F980905DDE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15943" y="2607148"/>
            <a:ext cx="379671" cy="3796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0" name="Graphic 119" descr="Hourglass 30% with solid fill">
            <a:extLst>
              <a:ext uri="{FF2B5EF4-FFF2-40B4-BE49-F238E27FC236}">
                <a16:creationId xmlns:a16="http://schemas.microsoft.com/office/drawing/2014/main" id="{A2B42CDB-7D2F-40E4-B1A2-4C5B33F50A03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650018" y="3772271"/>
            <a:ext cx="379671" cy="3796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1" name="Graphic 120" descr="Lightbulb with solid fill">
            <a:extLst>
              <a:ext uri="{FF2B5EF4-FFF2-40B4-BE49-F238E27FC236}">
                <a16:creationId xmlns:a16="http://schemas.microsoft.com/office/drawing/2014/main" id="{0B468DBF-7722-4C70-86B1-15A8FC15FBA2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481892" y="2433128"/>
            <a:ext cx="379671" cy="3796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2" name="Graphic 121" descr="Research with solid fill">
            <a:extLst>
              <a:ext uri="{FF2B5EF4-FFF2-40B4-BE49-F238E27FC236}">
                <a16:creationId xmlns:a16="http://schemas.microsoft.com/office/drawing/2014/main" id="{74E107D7-1AD5-41DD-8D37-259CDE32C69A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642517" y="4824890"/>
            <a:ext cx="379671" cy="3796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59" name="Group 58">
            <a:extLst>
              <a:ext uri="{FF2B5EF4-FFF2-40B4-BE49-F238E27FC236}">
                <a16:creationId xmlns:a16="http://schemas.microsoft.com/office/drawing/2014/main" id="{088ABBBD-44AB-4953-B3B8-696C36278B43}"/>
              </a:ext>
            </a:extLst>
          </p:cNvPr>
          <p:cNvGrpSpPr/>
          <p:nvPr/>
        </p:nvGrpSpPr>
        <p:grpSpPr>
          <a:xfrm>
            <a:off x="338440" y="1242150"/>
            <a:ext cx="2926080" cy="920821"/>
            <a:chOff x="8921977" y="1466725"/>
            <a:chExt cx="2926080" cy="920821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3715247-C252-4266-8045-8B9A42291F9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60EB829-A875-48C9-AF8E-D0BE22FD4DD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5306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Octagon Cycle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AA60259-981D-4201-8B64-80D11ACF0E20}"/>
              </a:ext>
            </a:extLst>
          </p:cNvPr>
          <p:cNvGrpSpPr/>
          <p:nvPr/>
        </p:nvGrpSpPr>
        <p:grpSpPr>
          <a:xfrm>
            <a:off x="8927481" y="3515610"/>
            <a:ext cx="2926080" cy="920821"/>
            <a:chOff x="8921977" y="1466725"/>
            <a:chExt cx="2926080" cy="92082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453E17B-2C91-4104-BE66-40E837B5240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3DFE5F-B9DF-4C49-BAC2-EFEC4D302F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3B1DA3-FCDD-45DC-BF31-A7E9248ADB55}"/>
              </a:ext>
            </a:extLst>
          </p:cNvPr>
          <p:cNvGrpSpPr/>
          <p:nvPr/>
        </p:nvGrpSpPr>
        <p:grpSpPr>
          <a:xfrm>
            <a:off x="8927481" y="4652338"/>
            <a:ext cx="2926080" cy="920821"/>
            <a:chOff x="8921977" y="4073386"/>
            <a:chExt cx="2926080" cy="92082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A0B062-B2F9-4EAC-90DF-B527DAA7B2E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204BD0-4282-4438-879B-1ACECF67BD7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BB04DA-0D75-4C71-BD83-7990E86722DB}"/>
              </a:ext>
            </a:extLst>
          </p:cNvPr>
          <p:cNvGrpSpPr/>
          <p:nvPr/>
        </p:nvGrpSpPr>
        <p:grpSpPr>
          <a:xfrm>
            <a:off x="338440" y="3515610"/>
            <a:ext cx="2926080" cy="920821"/>
            <a:chOff x="332936" y="2627766"/>
            <a:chExt cx="2926080" cy="92082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426266-8362-4DE1-953F-9F6CF67F5B2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769B94-F7E9-48B8-AB8C-D7C200A74E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117561-B528-4E1A-AABF-29401E41B82F}"/>
              </a:ext>
            </a:extLst>
          </p:cNvPr>
          <p:cNvGrpSpPr/>
          <p:nvPr/>
        </p:nvGrpSpPr>
        <p:grpSpPr>
          <a:xfrm>
            <a:off x="338440" y="4652338"/>
            <a:ext cx="2926080" cy="920821"/>
            <a:chOff x="332936" y="4652338"/>
            <a:chExt cx="2926080" cy="92082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0BDF45-A91A-4074-9C6B-A546C33F76B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8AEC6E8-4E0E-4402-BA37-BE490EFAA3C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A2DAF31-F34B-4697-BD9C-60C40F5E2712}"/>
              </a:ext>
            </a:extLst>
          </p:cNvPr>
          <p:cNvGrpSpPr/>
          <p:nvPr/>
        </p:nvGrpSpPr>
        <p:grpSpPr>
          <a:xfrm>
            <a:off x="8927481" y="1242150"/>
            <a:ext cx="2926080" cy="920821"/>
            <a:chOff x="8921977" y="1466725"/>
            <a:chExt cx="2926080" cy="92082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20C1FDB-B1F9-4805-8176-1E9D0367293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80A90A-6ACA-4FEE-AFD4-6D25A19EF7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EA88B68-7910-4DD7-99D6-718B3397D3BE}"/>
              </a:ext>
            </a:extLst>
          </p:cNvPr>
          <p:cNvGrpSpPr/>
          <p:nvPr/>
        </p:nvGrpSpPr>
        <p:grpSpPr>
          <a:xfrm>
            <a:off x="338440" y="2378880"/>
            <a:ext cx="2926080" cy="920821"/>
            <a:chOff x="8921977" y="1466725"/>
            <a:chExt cx="2926080" cy="920821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B5F88E0-9EBD-4593-9C07-22A99AEF864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2C4486D-9B35-438D-9B15-C26D5333FEF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AFD01445-7F8D-410D-8836-BCB694B3EB7D}"/>
              </a:ext>
            </a:extLst>
          </p:cNvPr>
          <p:cNvGrpSpPr/>
          <p:nvPr/>
        </p:nvGrpSpPr>
        <p:grpSpPr>
          <a:xfrm>
            <a:off x="8927481" y="2378880"/>
            <a:ext cx="2926080" cy="920821"/>
            <a:chOff x="8921977" y="1466725"/>
            <a:chExt cx="2926080" cy="920821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01B23458-F931-4D64-983E-BE473245BE4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5EE34B7-95AD-4345-9A6D-84498BC972A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192667E0-2A2B-46F7-BAE3-9FB268A27372}"/>
              </a:ext>
            </a:extLst>
          </p:cNvPr>
          <p:cNvSpPr/>
          <p:nvPr/>
        </p:nvSpPr>
        <p:spPr>
          <a:xfrm>
            <a:off x="4693803" y="2027390"/>
            <a:ext cx="2804393" cy="2801584"/>
          </a:xfrm>
          <a:custGeom>
            <a:avLst/>
            <a:gdLst>
              <a:gd name="connsiteX0" fmla="*/ 922177 w 2771406"/>
              <a:gd name="connsiteY0" fmla="*/ 163969 h 2996476"/>
              <a:gd name="connsiteX1" fmla="*/ 922246 w 2771406"/>
              <a:gd name="connsiteY1" fmla="*/ 163969 h 2996476"/>
              <a:gd name="connsiteX2" fmla="*/ 545350 w 2771406"/>
              <a:gd name="connsiteY2" fmla="*/ 285084 h 2996476"/>
              <a:gd name="connsiteX3" fmla="*/ 545380 w 2771406"/>
              <a:gd name="connsiteY3" fmla="*/ 285059 h 2996476"/>
              <a:gd name="connsiteX4" fmla="*/ 1684849 w 2771406"/>
              <a:gd name="connsiteY4" fmla="*/ 0 h 2996476"/>
              <a:gd name="connsiteX5" fmla="*/ 1688338 w 2771406"/>
              <a:gd name="connsiteY5" fmla="*/ 196 h 2996476"/>
              <a:gd name="connsiteX6" fmla="*/ 2007956 w 2771406"/>
              <a:gd name="connsiteY6" fmla="*/ 163969 h 2996476"/>
              <a:gd name="connsiteX7" fmla="*/ 2771080 w 2771406"/>
              <a:gd name="connsiteY7" fmla="*/ 927108 h 2996476"/>
              <a:gd name="connsiteX8" fmla="*/ 2541467 w 2771406"/>
              <a:gd name="connsiteY8" fmla="*/ 212563 h 2996476"/>
              <a:gd name="connsiteX9" fmla="*/ 2542433 w 2771406"/>
              <a:gd name="connsiteY9" fmla="*/ 213840 h 2996476"/>
              <a:gd name="connsiteX10" fmla="*/ 2771406 w 2771406"/>
              <a:gd name="connsiteY10" fmla="*/ 926337 h 2996476"/>
              <a:gd name="connsiteX11" fmla="*/ 2771406 w 2771406"/>
              <a:gd name="connsiteY11" fmla="*/ 2005145 h 2996476"/>
              <a:gd name="connsiteX12" fmla="*/ 2768752 w 2771406"/>
              <a:gd name="connsiteY12" fmla="*/ 2010323 h 2996476"/>
              <a:gd name="connsiteX13" fmla="*/ 2006168 w 2771406"/>
              <a:gd name="connsiteY13" fmla="*/ 2772895 h 2996476"/>
              <a:gd name="connsiteX14" fmla="*/ 2004871 w 2771406"/>
              <a:gd name="connsiteY14" fmla="*/ 2773314 h 2996476"/>
              <a:gd name="connsiteX15" fmla="*/ 922197 w 2771406"/>
              <a:gd name="connsiteY15" fmla="*/ 2773314 h 2996476"/>
              <a:gd name="connsiteX16" fmla="*/ 1357690 w 2771406"/>
              <a:gd name="connsiteY16" fmla="*/ 2996462 h 2996476"/>
              <a:gd name="connsiteX17" fmla="*/ 1354986 w 2771406"/>
              <a:gd name="connsiteY17" fmla="*/ 2996476 h 2996476"/>
              <a:gd name="connsiteX18" fmla="*/ 919475 w 2771406"/>
              <a:gd name="connsiteY18" fmla="*/ 2773318 h 2996476"/>
              <a:gd name="connsiteX19" fmla="*/ 160897 w 2771406"/>
              <a:gd name="connsiteY19" fmla="*/ 2014725 h 2996476"/>
              <a:gd name="connsiteX20" fmla="*/ 159444 w 2771406"/>
              <a:gd name="connsiteY20" fmla="*/ 2010203 h 2996476"/>
              <a:gd name="connsiteX21" fmla="*/ 159444 w 2771406"/>
              <a:gd name="connsiteY21" fmla="*/ 927531 h 2996476"/>
              <a:gd name="connsiteX22" fmla="*/ 9 w 2771406"/>
              <a:gd name="connsiteY22" fmla="*/ 1237988 h 2996476"/>
              <a:gd name="connsiteX23" fmla="*/ 0 w 2771406"/>
              <a:gd name="connsiteY23" fmla="*/ 1237431 h 2996476"/>
              <a:gd name="connsiteX24" fmla="*/ 159441 w 2771406"/>
              <a:gd name="connsiteY24" fmla="*/ 926965 h 2996476"/>
              <a:gd name="connsiteX25" fmla="*/ 922473 w 2771406"/>
              <a:gd name="connsiteY25" fmla="*/ 163969 h 2996476"/>
              <a:gd name="connsiteX26" fmla="*/ 2004850 w 2771406"/>
              <a:gd name="connsiteY26" fmla="*/ 163969 h 2996476"/>
              <a:gd name="connsiteX0" fmla="*/ 922168 w 2771397"/>
              <a:gd name="connsiteY0" fmla="*/ 163969 h 2996476"/>
              <a:gd name="connsiteX1" fmla="*/ 922237 w 2771397"/>
              <a:gd name="connsiteY1" fmla="*/ 163969 h 2996476"/>
              <a:gd name="connsiteX2" fmla="*/ 545341 w 2771397"/>
              <a:gd name="connsiteY2" fmla="*/ 285084 h 2996476"/>
              <a:gd name="connsiteX3" fmla="*/ 545371 w 2771397"/>
              <a:gd name="connsiteY3" fmla="*/ 285059 h 2996476"/>
              <a:gd name="connsiteX4" fmla="*/ 922168 w 2771397"/>
              <a:gd name="connsiteY4" fmla="*/ 163969 h 2996476"/>
              <a:gd name="connsiteX5" fmla="*/ 1684840 w 2771397"/>
              <a:gd name="connsiteY5" fmla="*/ 0 h 2996476"/>
              <a:gd name="connsiteX6" fmla="*/ 1688329 w 2771397"/>
              <a:gd name="connsiteY6" fmla="*/ 196 h 2996476"/>
              <a:gd name="connsiteX7" fmla="*/ 2007947 w 2771397"/>
              <a:gd name="connsiteY7" fmla="*/ 163969 h 2996476"/>
              <a:gd name="connsiteX8" fmla="*/ 2771071 w 2771397"/>
              <a:gd name="connsiteY8" fmla="*/ 927108 h 2996476"/>
              <a:gd name="connsiteX9" fmla="*/ 2541458 w 2771397"/>
              <a:gd name="connsiteY9" fmla="*/ 212563 h 2996476"/>
              <a:gd name="connsiteX10" fmla="*/ 2542424 w 2771397"/>
              <a:gd name="connsiteY10" fmla="*/ 213840 h 2996476"/>
              <a:gd name="connsiteX11" fmla="*/ 2771397 w 2771397"/>
              <a:gd name="connsiteY11" fmla="*/ 926337 h 2996476"/>
              <a:gd name="connsiteX12" fmla="*/ 2771397 w 2771397"/>
              <a:gd name="connsiteY12" fmla="*/ 2005145 h 2996476"/>
              <a:gd name="connsiteX13" fmla="*/ 2768743 w 2771397"/>
              <a:gd name="connsiteY13" fmla="*/ 2010323 h 2996476"/>
              <a:gd name="connsiteX14" fmla="*/ 2006159 w 2771397"/>
              <a:gd name="connsiteY14" fmla="*/ 2772895 h 2996476"/>
              <a:gd name="connsiteX15" fmla="*/ 2004862 w 2771397"/>
              <a:gd name="connsiteY15" fmla="*/ 2773314 h 2996476"/>
              <a:gd name="connsiteX16" fmla="*/ 922188 w 2771397"/>
              <a:gd name="connsiteY16" fmla="*/ 2773314 h 2996476"/>
              <a:gd name="connsiteX17" fmla="*/ 1357681 w 2771397"/>
              <a:gd name="connsiteY17" fmla="*/ 2996462 h 2996476"/>
              <a:gd name="connsiteX18" fmla="*/ 1354977 w 2771397"/>
              <a:gd name="connsiteY18" fmla="*/ 2996476 h 2996476"/>
              <a:gd name="connsiteX19" fmla="*/ 919466 w 2771397"/>
              <a:gd name="connsiteY19" fmla="*/ 2773318 h 2996476"/>
              <a:gd name="connsiteX20" fmla="*/ 160888 w 2771397"/>
              <a:gd name="connsiteY20" fmla="*/ 2014725 h 2996476"/>
              <a:gd name="connsiteX21" fmla="*/ 159435 w 2771397"/>
              <a:gd name="connsiteY21" fmla="*/ 2010203 h 2996476"/>
              <a:gd name="connsiteX22" fmla="*/ 159435 w 2771397"/>
              <a:gd name="connsiteY22" fmla="*/ 927531 h 2996476"/>
              <a:gd name="connsiteX23" fmla="*/ 0 w 2771397"/>
              <a:gd name="connsiteY23" fmla="*/ 1237988 h 2996476"/>
              <a:gd name="connsiteX24" fmla="*/ 159432 w 2771397"/>
              <a:gd name="connsiteY24" fmla="*/ 926965 h 2996476"/>
              <a:gd name="connsiteX25" fmla="*/ 922464 w 2771397"/>
              <a:gd name="connsiteY25" fmla="*/ 163969 h 2996476"/>
              <a:gd name="connsiteX26" fmla="*/ 2004841 w 2771397"/>
              <a:gd name="connsiteY26" fmla="*/ 163969 h 2996476"/>
              <a:gd name="connsiteX27" fmla="*/ 1684840 w 2771397"/>
              <a:gd name="connsiteY27" fmla="*/ 0 h 2996476"/>
              <a:gd name="connsiteX0" fmla="*/ 762736 w 2611965"/>
              <a:gd name="connsiteY0" fmla="*/ 163969 h 2996476"/>
              <a:gd name="connsiteX1" fmla="*/ 762805 w 2611965"/>
              <a:gd name="connsiteY1" fmla="*/ 163969 h 2996476"/>
              <a:gd name="connsiteX2" fmla="*/ 385909 w 2611965"/>
              <a:gd name="connsiteY2" fmla="*/ 285084 h 2996476"/>
              <a:gd name="connsiteX3" fmla="*/ 385939 w 2611965"/>
              <a:gd name="connsiteY3" fmla="*/ 285059 h 2996476"/>
              <a:gd name="connsiteX4" fmla="*/ 762736 w 2611965"/>
              <a:gd name="connsiteY4" fmla="*/ 163969 h 2996476"/>
              <a:gd name="connsiteX5" fmla="*/ 1525408 w 2611965"/>
              <a:gd name="connsiteY5" fmla="*/ 0 h 2996476"/>
              <a:gd name="connsiteX6" fmla="*/ 1528897 w 2611965"/>
              <a:gd name="connsiteY6" fmla="*/ 196 h 2996476"/>
              <a:gd name="connsiteX7" fmla="*/ 1848515 w 2611965"/>
              <a:gd name="connsiteY7" fmla="*/ 163969 h 2996476"/>
              <a:gd name="connsiteX8" fmla="*/ 2611639 w 2611965"/>
              <a:gd name="connsiteY8" fmla="*/ 927108 h 2996476"/>
              <a:gd name="connsiteX9" fmla="*/ 2382026 w 2611965"/>
              <a:gd name="connsiteY9" fmla="*/ 212563 h 2996476"/>
              <a:gd name="connsiteX10" fmla="*/ 2382992 w 2611965"/>
              <a:gd name="connsiteY10" fmla="*/ 213840 h 2996476"/>
              <a:gd name="connsiteX11" fmla="*/ 2611965 w 2611965"/>
              <a:gd name="connsiteY11" fmla="*/ 926337 h 2996476"/>
              <a:gd name="connsiteX12" fmla="*/ 2611965 w 2611965"/>
              <a:gd name="connsiteY12" fmla="*/ 2005145 h 2996476"/>
              <a:gd name="connsiteX13" fmla="*/ 2609311 w 2611965"/>
              <a:gd name="connsiteY13" fmla="*/ 2010323 h 2996476"/>
              <a:gd name="connsiteX14" fmla="*/ 1846727 w 2611965"/>
              <a:gd name="connsiteY14" fmla="*/ 2772895 h 2996476"/>
              <a:gd name="connsiteX15" fmla="*/ 1845430 w 2611965"/>
              <a:gd name="connsiteY15" fmla="*/ 2773314 h 2996476"/>
              <a:gd name="connsiteX16" fmla="*/ 762756 w 2611965"/>
              <a:gd name="connsiteY16" fmla="*/ 2773314 h 2996476"/>
              <a:gd name="connsiteX17" fmla="*/ 1198249 w 2611965"/>
              <a:gd name="connsiteY17" fmla="*/ 2996462 h 2996476"/>
              <a:gd name="connsiteX18" fmla="*/ 1195545 w 2611965"/>
              <a:gd name="connsiteY18" fmla="*/ 2996476 h 2996476"/>
              <a:gd name="connsiteX19" fmla="*/ 760034 w 2611965"/>
              <a:gd name="connsiteY19" fmla="*/ 2773318 h 2996476"/>
              <a:gd name="connsiteX20" fmla="*/ 1456 w 2611965"/>
              <a:gd name="connsiteY20" fmla="*/ 2014725 h 2996476"/>
              <a:gd name="connsiteX21" fmla="*/ 3 w 2611965"/>
              <a:gd name="connsiteY21" fmla="*/ 2010203 h 2996476"/>
              <a:gd name="connsiteX22" fmla="*/ 3 w 2611965"/>
              <a:gd name="connsiteY22" fmla="*/ 927531 h 2996476"/>
              <a:gd name="connsiteX23" fmla="*/ 0 w 2611965"/>
              <a:gd name="connsiteY23" fmla="*/ 926965 h 2996476"/>
              <a:gd name="connsiteX24" fmla="*/ 763032 w 2611965"/>
              <a:gd name="connsiteY24" fmla="*/ 163969 h 2996476"/>
              <a:gd name="connsiteX25" fmla="*/ 1845409 w 2611965"/>
              <a:gd name="connsiteY25" fmla="*/ 163969 h 2996476"/>
              <a:gd name="connsiteX26" fmla="*/ 1525408 w 2611965"/>
              <a:gd name="connsiteY26" fmla="*/ 0 h 2996476"/>
              <a:gd name="connsiteX0" fmla="*/ 762736 w 2611965"/>
              <a:gd name="connsiteY0" fmla="*/ 163969 h 2996476"/>
              <a:gd name="connsiteX1" fmla="*/ 762805 w 2611965"/>
              <a:gd name="connsiteY1" fmla="*/ 163969 h 2996476"/>
              <a:gd name="connsiteX2" fmla="*/ 385909 w 2611965"/>
              <a:gd name="connsiteY2" fmla="*/ 285084 h 2996476"/>
              <a:gd name="connsiteX3" fmla="*/ 762736 w 2611965"/>
              <a:gd name="connsiteY3" fmla="*/ 163969 h 2996476"/>
              <a:gd name="connsiteX4" fmla="*/ 1525408 w 2611965"/>
              <a:gd name="connsiteY4" fmla="*/ 0 h 2996476"/>
              <a:gd name="connsiteX5" fmla="*/ 1528897 w 2611965"/>
              <a:gd name="connsiteY5" fmla="*/ 196 h 2996476"/>
              <a:gd name="connsiteX6" fmla="*/ 1848515 w 2611965"/>
              <a:gd name="connsiteY6" fmla="*/ 163969 h 2996476"/>
              <a:gd name="connsiteX7" fmla="*/ 2611639 w 2611965"/>
              <a:gd name="connsiteY7" fmla="*/ 927108 h 2996476"/>
              <a:gd name="connsiteX8" fmla="*/ 2382026 w 2611965"/>
              <a:gd name="connsiteY8" fmla="*/ 212563 h 2996476"/>
              <a:gd name="connsiteX9" fmla="*/ 2382992 w 2611965"/>
              <a:gd name="connsiteY9" fmla="*/ 213840 h 2996476"/>
              <a:gd name="connsiteX10" fmla="*/ 2611965 w 2611965"/>
              <a:gd name="connsiteY10" fmla="*/ 926337 h 2996476"/>
              <a:gd name="connsiteX11" fmla="*/ 2611965 w 2611965"/>
              <a:gd name="connsiteY11" fmla="*/ 2005145 h 2996476"/>
              <a:gd name="connsiteX12" fmla="*/ 2609311 w 2611965"/>
              <a:gd name="connsiteY12" fmla="*/ 2010323 h 2996476"/>
              <a:gd name="connsiteX13" fmla="*/ 1846727 w 2611965"/>
              <a:gd name="connsiteY13" fmla="*/ 2772895 h 2996476"/>
              <a:gd name="connsiteX14" fmla="*/ 1845430 w 2611965"/>
              <a:gd name="connsiteY14" fmla="*/ 2773314 h 2996476"/>
              <a:gd name="connsiteX15" fmla="*/ 762756 w 2611965"/>
              <a:gd name="connsiteY15" fmla="*/ 2773314 h 2996476"/>
              <a:gd name="connsiteX16" fmla="*/ 1198249 w 2611965"/>
              <a:gd name="connsiteY16" fmla="*/ 2996462 h 2996476"/>
              <a:gd name="connsiteX17" fmla="*/ 1195545 w 2611965"/>
              <a:gd name="connsiteY17" fmla="*/ 2996476 h 2996476"/>
              <a:gd name="connsiteX18" fmla="*/ 760034 w 2611965"/>
              <a:gd name="connsiteY18" fmla="*/ 2773318 h 2996476"/>
              <a:gd name="connsiteX19" fmla="*/ 1456 w 2611965"/>
              <a:gd name="connsiteY19" fmla="*/ 2014725 h 2996476"/>
              <a:gd name="connsiteX20" fmla="*/ 3 w 2611965"/>
              <a:gd name="connsiteY20" fmla="*/ 2010203 h 2996476"/>
              <a:gd name="connsiteX21" fmla="*/ 3 w 2611965"/>
              <a:gd name="connsiteY21" fmla="*/ 927531 h 2996476"/>
              <a:gd name="connsiteX22" fmla="*/ 0 w 2611965"/>
              <a:gd name="connsiteY22" fmla="*/ 926965 h 2996476"/>
              <a:gd name="connsiteX23" fmla="*/ 763032 w 2611965"/>
              <a:gd name="connsiteY23" fmla="*/ 163969 h 2996476"/>
              <a:gd name="connsiteX24" fmla="*/ 1845409 w 2611965"/>
              <a:gd name="connsiteY24" fmla="*/ 163969 h 2996476"/>
              <a:gd name="connsiteX25" fmla="*/ 1525408 w 2611965"/>
              <a:gd name="connsiteY25" fmla="*/ 0 h 2996476"/>
              <a:gd name="connsiteX0" fmla="*/ 762736 w 2611965"/>
              <a:gd name="connsiteY0" fmla="*/ 163969 h 2996476"/>
              <a:gd name="connsiteX1" fmla="*/ 762805 w 2611965"/>
              <a:gd name="connsiteY1" fmla="*/ 163969 h 2996476"/>
              <a:gd name="connsiteX2" fmla="*/ 762736 w 2611965"/>
              <a:gd name="connsiteY2" fmla="*/ 163969 h 2996476"/>
              <a:gd name="connsiteX3" fmla="*/ 1525408 w 2611965"/>
              <a:gd name="connsiteY3" fmla="*/ 0 h 2996476"/>
              <a:gd name="connsiteX4" fmla="*/ 1528897 w 2611965"/>
              <a:gd name="connsiteY4" fmla="*/ 196 h 2996476"/>
              <a:gd name="connsiteX5" fmla="*/ 1848515 w 2611965"/>
              <a:gd name="connsiteY5" fmla="*/ 163969 h 2996476"/>
              <a:gd name="connsiteX6" fmla="*/ 2611639 w 2611965"/>
              <a:gd name="connsiteY6" fmla="*/ 927108 h 2996476"/>
              <a:gd name="connsiteX7" fmla="*/ 2382026 w 2611965"/>
              <a:gd name="connsiteY7" fmla="*/ 212563 h 2996476"/>
              <a:gd name="connsiteX8" fmla="*/ 2382992 w 2611965"/>
              <a:gd name="connsiteY8" fmla="*/ 213840 h 2996476"/>
              <a:gd name="connsiteX9" fmla="*/ 2611965 w 2611965"/>
              <a:gd name="connsiteY9" fmla="*/ 926337 h 2996476"/>
              <a:gd name="connsiteX10" fmla="*/ 2611965 w 2611965"/>
              <a:gd name="connsiteY10" fmla="*/ 2005145 h 2996476"/>
              <a:gd name="connsiteX11" fmla="*/ 2609311 w 2611965"/>
              <a:gd name="connsiteY11" fmla="*/ 2010323 h 2996476"/>
              <a:gd name="connsiteX12" fmla="*/ 1846727 w 2611965"/>
              <a:gd name="connsiteY12" fmla="*/ 2772895 h 2996476"/>
              <a:gd name="connsiteX13" fmla="*/ 1845430 w 2611965"/>
              <a:gd name="connsiteY13" fmla="*/ 2773314 h 2996476"/>
              <a:gd name="connsiteX14" fmla="*/ 762756 w 2611965"/>
              <a:gd name="connsiteY14" fmla="*/ 2773314 h 2996476"/>
              <a:gd name="connsiteX15" fmla="*/ 1198249 w 2611965"/>
              <a:gd name="connsiteY15" fmla="*/ 2996462 h 2996476"/>
              <a:gd name="connsiteX16" fmla="*/ 1195545 w 2611965"/>
              <a:gd name="connsiteY16" fmla="*/ 2996476 h 2996476"/>
              <a:gd name="connsiteX17" fmla="*/ 760034 w 2611965"/>
              <a:gd name="connsiteY17" fmla="*/ 2773318 h 2996476"/>
              <a:gd name="connsiteX18" fmla="*/ 1456 w 2611965"/>
              <a:gd name="connsiteY18" fmla="*/ 2014725 h 2996476"/>
              <a:gd name="connsiteX19" fmla="*/ 3 w 2611965"/>
              <a:gd name="connsiteY19" fmla="*/ 2010203 h 2996476"/>
              <a:gd name="connsiteX20" fmla="*/ 3 w 2611965"/>
              <a:gd name="connsiteY20" fmla="*/ 927531 h 2996476"/>
              <a:gd name="connsiteX21" fmla="*/ 0 w 2611965"/>
              <a:gd name="connsiteY21" fmla="*/ 926965 h 2996476"/>
              <a:gd name="connsiteX22" fmla="*/ 763032 w 2611965"/>
              <a:gd name="connsiteY22" fmla="*/ 163969 h 2996476"/>
              <a:gd name="connsiteX23" fmla="*/ 1845409 w 2611965"/>
              <a:gd name="connsiteY23" fmla="*/ 163969 h 2996476"/>
              <a:gd name="connsiteX24" fmla="*/ 1525408 w 2611965"/>
              <a:gd name="connsiteY24" fmla="*/ 0 h 2996476"/>
              <a:gd name="connsiteX0" fmla="*/ 762736 w 2611965"/>
              <a:gd name="connsiteY0" fmla="*/ 163773 h 2996280"/>
              <a:gd name="connsiteX1" fmla="*/ 762805 w 2611965"/>
              <a:gd name="connsiteY1" fmla="*/ 163773 h 2996280"/>
              <a:gd name="connsiteX2" fmla="*/ 762736 w 2611965"/>
              <a:gd name="connsiteY2" fmla="*/ 163773 h 2996280"/>
              <a:gd name="connsiteX3" fmla="*/ 1845409 w 2611965"/>
              <a:gd name="connsiteY3" fmla="*/ 163773 h 2996280"/>
              <a:gd name="connsiteX4" fmla="*/ 1528897 w 2611965"/>
              <a:gd name="connsiteY4" fmla="*/ 0 h 2996280"/>
              <a:gd name="connsiteX5" fmla="*/ 1848515 w 2611965"/>
              <a:gd name="connsiteY5" fmla="*/ 163773 h 2996280"/>
              <a:gd name="connsiteX6" fmla="*/ 2611639 w 2611965"/>
              <a:gd name="connsiteY6" fmla="*/ 926912 h 2996280"/>
              <a:gd name="connsiteX7" fmla="*/ 2382026 w 2611965"/>
              <a:gd name="connsiteY7" fmla="*/ 212367 h 2996280"/>
              <a:gd name="connsiteX8" fmla="*/ 2382992 w 2611965"/>
              <a:gd name="connsiteY8" fmla="*/ 213644 h 2996280"/>
              <a:gd name="connsiteX9" fmla="*/ 2611965 w 2611965"/>
              <a:gd name="connsiteY9" fmla="*/ 926141 h 2996280"/>
              <a:gd name="connsiteX10" fmla="*/ 2611965 w 2611965"/>
              <a:gd name="connsiteY10" fmla="*/ 2004949 h 2996280"/>
              <a:gd name="connsiteX11" fmla="*/ 2609311 w 2611965"/>
              <a:gd name="connsiteY11" fmla="*/ 2010127 h 2996280"/>
              <a:gd name="connsiteX12" fmla="*/ 1846727 w 2611965"/>
              <a:gd name="connsiteY12" fmla="*/ 2772699 h 2996280"/>
              <a:gd name="connsiteX13" fmla="*/ 1845430 w 2611965"/>
              <a:gd name="connsiteY13" fmla="*/ 2773118 h 2996280"/>
              <a:gd name="connsiteX14" fmla="*/ 762756 w 2611965"/>
              <a:gd name="connsiteY14" fmla="*/ 2773118 h 2996280"/>
              <a:gd name="connsiteX15" fmla="*/ 1198249 w 2611965"/>
              <a:gd name="connsiteY15" fmla="*/ 2996266 h 2996280"/>
              <a:gd name="connsiteX16" fmla="*/ 1195545 w 2611965"/>
              <a:gd name="connsiteY16" fmla="*/ 2996280 h 2996280"/>
              <a:gd name="connsiteX17" fmla="*/ 760034 w 2611965"/>
              <a:gd name="connsiteY17" fmla="*/ 2773122 h 2996280"/>
              <a:gd name="connsiteX18" fmla="*/ 1456 w 2611965"/>
              <a:gd name="connsiteY18" fmla="*/ 2014529 h 2996280"/>
              <a:gd name="connsiteX19" fmla="*/ 3 w 2611965"/>
              <a:gd name="connsiteY19" fmla="*/ 2010007 h 2996280"/>
              <a:gd name="connsiteX20" fmla="*/ 3 w 2611965"/>
              <a:gd name="connsiteY20" fmla="*/ 927335 h 2996280"/>
              <a:gd name="connsiteX21" fmla="*/ 0 w 2611965"/>
              <a:gd name="connsiteY21" fmla="*/ 926769 h 2996280"/>
              <a:gd name="connsiteX22" fmla="*/ 763032 w 2611965"/>
              <a:gd name="connsiteY22" fmla="*/ 163773 h 2996280"/>
              <a:gd name="connsiteX23" fmla="*/ 1845409 w 2611965"/>
              <a:gd name="connsiteY23" fmla="*/ 163773 h 2996280"/>
              <a:gd name="connsiteX0" fmla="*/ 762736 w 2611965"/>
              <a:gd name="connsiteY0" fmla="*/ 0 h 2832507"/>
              <a:gd name="connsiteX1" fmla="*/ 762805 w 2611965"/>
              <a:gd name="connsiteY1" fmla="*/ 0 h 2832507"/>
              <a:gd name="connsiteX2" fmla="*/ 762736 w 2611965"/>
              <a:gd name="connsiteY2" fmla="*/ 0 h 2832507"/>
              <a:gd name="connsiteX3" fmla="*/ 1845409 w 2611965"/>
              <a:gd name="connsiteY3" fmla="*/ 0 h 2832507"/>
              <a:gd name="connsiteX4" fmla="*/ 1848515 w 2611965"/>
              <a:gd name="connsiteY4" fmla="*/ 0 h 2832507"/>
              <a:gd name="connsiteX5" fmla="*/ 2611639 w 2611965"/>
              <a:gd name="connsiteY5" fmla="*/ 763139 h 2832507"/>
              <a:gd name="connsiteX6" fmla="*/ 2382026 w 2611965"/>
              <a:gd name="connsiteY6" fmla="*/ 48594 h 2832507"/>
              <a:gd name="connsiteX7" fmla="*/ 2382992 w 2611965"/>
              <a:gd name="connsiteY7" fmla="*/ 49871 h 2832507"/>
              <a:gd name="connsiteX8" fmla="*/ 2611965 w 2611965"/>
              <a:gd name="connsiteY8" fmla="*/ 762368 h 2832507"/>
              <a:gd name="connsiteX9" fmla="*/ 2611965 w 2611965"/>
              <a:gd name="connsiteY9" fmla="*/ 1841176 h 2832507"/>
              <a:gd name="connsiteX10" fmla="*/ 2609311 w 2611965"/>
              <a:gd name="connsiteY10" fmla="*/ 1846354 h 2832507"/>
              <a:gd name="connsiteX11" fmla="*/ 1846727 w 2611965"/>
              <a:gd name="connsiteY11" fmla="*/ 2608926 h 2832507"/>
              <a:gd name="connsiteX12" fmla="*/ 1845430 w 2611965"/>
              <a:gd name="connsiteY12" fmla="*/ 2609345 h 2832507"/>
              <a:gd name="connsiteX13" fmla="*/ 762756 w 2611965"/>
              <a:gd name="connsiteY13" fmla="*/ 2609345 h 2832507"/>
              <a:gd name="connsiteX14" fmla="*/ 1198249 w 2611965"/>
              <a:gd name="connsiteY14" fmla="*/ 2832493 h 2832507"/>
              <a:gd name="connsiteX15" fmla="*/ 1195545 w 2611965"/>
              <a:gd name="connsiteY15" fmla="*/ 2832507 h 2832507"/>
              <a:gd name="connsiteX16" fmla="*/ 760034 w 2611965"/>
              <a:gd name="connsiteY16" fmla="*/ 2609349 h 2832507"/>
              <a:gd name="connsiteX17" fmla="*/ 1456 w 2611965"/>
              <a:gd name="connsiteY17" fmla="*/ 1850756 h 2832507"/>
              <a:gd name="connsiteX18" fmla="*/ 3 w 2611965"/>
              <a:gd name="connsiteY18" fmla="*/ 1846234 h 2832507"/>
              <a:gd name="connsiteX19" fmla="*/ 3 w 2611965"/>
              <a:gd name="connsiteY19" fmla="*/ 763562 h 2832507"/>
              <a:gd name="connsiteX20" fmla="*/ 0 w 2611965"/>
              <a:gd name="connsiteY20" fmla="*/ 762996 h 2832507"/>
              <a:gd name="connsiteX21" fmla="*/ 763032 w 2611965"/>
              <a:gd name="connsiteY21" fmla="*/ 0 h 2832507"/>
              <a:gd name="connsiteX22" fmla="*/ 1845409 w 2611965"/>
              <a:gd name="connsiteY22" fmla="*/ 0 h 2832507"/>
              <a:gd name="connsiteX0" fmla="*/ 762736 w 2611965"/>
              <a:gd name="connsiteY0" fmla="*/ 0 h 2832507"/>
              <a:gd name="connsiteX1" fmla="*/ 762805 w 2611965"/>
              <a:gd name="connsiteY1" fmla="*/ 0 h 2832507"/>
              <a:gd name="connsiteX2" fmla="*/ 762736 w 2611965"/>
              <a:gd name="connsiteY2" fmla="*/ 0 h 2832507"/>
              <a:gd name="connsiteX3" fmla="*/ 1845409 w 2611965"/>
              <a:gd name="connsiteY3" fmla="*/ 0 h 2832507"/>
              <a:gd name="connsiteX4" fmla="*/ 1848515 w 2611965"/>
              <a:gd name="connsiteY4" fmla="*/ 0 h 2832507"/>
              <a:gd name="connsiteX5" fmla="*/ 2611639 w 2611965"/>
              <a:gd name="connsiteY5" fmla="*/ 763139 h 2832507"/>
              <a:gd name="connsiteX6" fmla="*/ 2382026 w 2611965"/>
              <a:gd name="connsiteY6" fmla="*/ 48594 h 2832507"/>
              <a:gd name="connsiteX7" fmla="*/ 2611965 w 2611965"/>
              <a:gd name="connsiteY7" fmla="*/ 762368 h 2832507"/>
              <a:gd name="connsiteX8" fmla="*/ 2611965 w 2611965"/>
              <a:gd name="connsiteY8" fmla="*/ 1841176 h 2832507"/>
              <a:gd name="connsiteX9" fmla="*/ 2609311 w 2611965"/>
              <a:gd name="connsiteY9" fmla="*/ 1846354 h 2832507"/>
              <a:gd name="connsiteX10" fmla="*/ 1846727 w 2611965"/>
              <a:gd name="connsiteY10" fmla="*/ 2608926 h 2832507"/>
              <a:gd name="connsiteX11" fmla="*/ 1845430 w 2611965"/>
              <a:gd name="connsiteY11" fmla="*/ 2609345 h 2832507"/>
              <a:gd name="connsiteX12" fmla="*/ 762756 w 2611965"/>
              <a:gd name="connsiteY12" fmla="*/ 2609345 h 2832507"/>
              <a:gd name="connsiteX13" fmla="*/ 1198249 w 2611965"/>
              <a:gd name="connsiteY13" fmla="*/ 2832493 h 2832507"/>
              <a:gd name="connsiteX14" fmla="*/ 1195545 w 2611965"/>
              <a:gd name="connsiteY14" fmla="*/ 2832507 h 2832507"/>
              <a:gd name="connsiteX15" fmla="*/ 760034 w 2611965"/>
              <a:gd name="connsiteY15" fmla="*/ 2609349 h 2832507"/>
              <a:gd name="connsiteX16" fmla="*/ 1456 w 2611965"/>
              <a:gd name="connsiteY16" fmla="*/ 1850756 h 2832507"/>
              <a:gd name="connsiteX17" fmla="*/ 3 w 2611965"/>
              <a:gd name="connsiteY17" fmla="*/ 1846234 h 2832507"/>
              <a:gd name="connsiteX18" fmla="*/ 3 w 2611965"/>
              <a:gd name="connsiteY18" fmla="*/ 763562 h 2832507"/>
              <a:gd name="connsiteX19" fmla="*/ 0 w 2611965"/>
              <a:gd name="connsiteY19" fmla="*/ 762996 h 2832507"/>
              <a:gd name="connsiteX20" fmla="*/ 763032 w 2611965"/>
              <a:gd name="connsiteY20" fmla="*/ 0 h 2832507"/>
              <a:gd name="connsiteX21" fmla="*/ 1845409 w 2611965"/>
              <a:gd name="connsiteY21" fmla="*/ 0 h 2832507"/>
              <a:gd name="connsiteX0" fmla="*/ 762736 w 2611965"/>
              <a:gd name="connsiteY0" fmla="*/ 0 h 2832507"/>
              <a:gd name="connsiteX1" fmla="*/ 762805 w 2611965"/>
              <a:gd name="connsiteY1" fmla="*/ 0 h 2832507"/>
              <a:gd name="connsiteX2" fmla="*/ 762736 w 2611965"/>
              <a:gd name="connsiteY2" fmla="*/ 0 h 2832507"/>
              <a:gd name="connsiteX3" fmla="*/ 1845409 w 2611965"/>
              <a:gd name="connsiteY3" fmla="*/ 0 h 2832507"/>
              <a:gd name="connsiteX4" fmla="*/ 1848515 w 2611965"/>
              <a:gd name="connsiteY4" fmla="*/ 0 h 2832507"/>
              <a:gd name="connsiteX5" fmla="*/ 2611639 w 2611965"/>
              <a:gd name="connsiteY5" fmla="*/ 763139 h 2832507"/>
              <a:gd name="connsiteX6" fmla="*/ 2611965 w 2611965"/>
              <a:gd name="connsiteY6" fmla="*/ 762368 h 2832507"/>
              <a:gd name="connsiteX7" fmla="*/ 2611965 w 2611965"/>
              <a:gd name="connsiteY7" fmla="*/ 1841176 h 2832507"/>
              <a:gd name="connsiteX8" fmla="*/ 2609311 w 2611965"/>
              <a:gd name="connsiteY8" fmla="*/ 1846354 h 2832507"/>
              <a:gd name="connsiteX9" fmla="*/ 1846727 w 2611965"/>
              <a:gd name="connsiteY9" fmla="*/ 2608926 h 2832507"/>
              <a:gd name="connsiteX10" fmla="*/ 1845430 w 2611965"/>
              <a:gd name="connsiteY10" fmla="*/ 2609345 h 2832507"/>
              <a:gd name="connsiteX11" fmla="*/ 762756 w 2611965"/>
              <a:gd name="connsiteY11" fmla="*/ 2609345 h 2832507"/>
              <a:gd name="connsiteX12" fmla="*/ 1198249 w 2611965"/>
              <a:gd name="connsiteY12" fmla="*/ 2832493 h 2832507"/>
              <a:gd name="connsiteX13" fmla="*/ 1195545 w 2611965"/>
              <a:gd name="connsiteY13" fmla="*/ 2832507 h 2832507"/>
              <a:gd name="connsiteX14" fmla="*/ 760034 w 2611965"/>
              <a:gd name="connsiteY14" fmla="*/ 2609349 h 2832507"/>
              <a:gd name="connsiteX15" fmla="*/ 1456 w 2611965"/>
              <a:gd name="connsiteY15" fmla="*/ 1850756 h 2832507"/>
              <a:gd name="connsiteX16" fmla="*/ 3 w 2611965"/>
              <a:gd name="connsiteY16" fmla="*/ 1846234 h 2832507"/>
              <a:gd name="connsiteX17" fmla="*/ 3 w 2611965"/>
              <a:gd name="connsiteY17" fmla="*/ 763562 h 2832507"/>
              <a:gd name="connsiteX18" fmla="*/ 0 w 2611965"/>
              <a:gd name="connsiteY18" fmla="*/ 762996 h 2832507"/>
              <a:gd name="connsiteX19" fmla="*/ 763032 w 2611965"/>
              <a:gd name="connsiteY19" fmla="*/ 0 h 2832507"/>
              <a:gd name="connsiteX20" fmla="*/ 1845409 w 2611965"/>
              <a:gd name="connsiteY20" fmla="*/ 0 h 2832507"/>
              <a:gd name="connsiteX0" fmla="*/ 762736 w 2611965"/>
              <a:gd name="connsiteY0" fmla="*/ 0 h 2832493"/>
              <a:gd name="connsiteX1" fmla="*/ 762805 w 2611965"/>
              <a:gd name="connsiteY1" fmla="*/ 0 h 2832493"/>
              <a:gd name="connsiteX2" fmla="*/ 762736 w 2611965"/>
              <a:gd name="connsiteY2" fmla="*/ 0 h 2832493"/>
              <a:gd name="connsiteX3" fmla="*/ 1845409 w 2611965"/>
              <a:gd name="connsiteY3" fmla="*/ 0 h 2832493"/>
              <a:gd name="connsiteX4" fmla="*/ 1848515 w 2611965"/>
              <a:gd name="connsiteY4" fmla="*/ 0 h 2832493"/>
              <a:gd name="connsiteX5" fmla="*/ 2611639 w 2611965"/>
              <a:gd name="connsiteY5" fmla="*/ 763139 h 2832493"/>
              <a:gd name="connsiteX6" fmla="*/ 2611965 w 2611965"/>
              <a:gd name="connsiteY6" fmla="*/ 762368 h 2832493"/>
              <a:gd name="connsiteX7" fmla="*/ 2611965 w 2611965"/>
              <a:gd name="connsiteY7" fmla="*/ 1841176 h 2832493"/>
              <a:gd name="connsiteX8" fmla="*/ 2609311 w 2611965"/>
              <a:gd name="connsiteY8" fmla="*/ 1846354 h 2832493"/>
              <a:gd name="connsiteX9" fmla="*/ 1846727 w 2611965"/>
              <a:gd name="connsiteY9" fmla="*/ 2608926 h 2832493"/>
              <a:gd name="connsiteX10" fmla="*/ 1845430 w 2611965"/>
              <a:gd name="connsiteY10" fmla="*/ 2609345 h 2832493"/>
              <a:gd name="connsiteX11" fmla="*/ 762756 w 2611965"/>
              <a:gd name="connsiteY11" fmla="*/ 2609345 h 2832493"/>
              <a:gd name="connsiteX12" fmla="*/ 1198249 w 2611965"/>
              <a:gd name="connsiteY12" fmla="*/ 2832493 h 2832493"/>
              <a:gd name="connsiteX13" fmla="*/ 760034 w 2611965"/>
              <a:gd name="connsiteY13" fmla="*/ 2609349 h 2832493"/>
              <a:gd name="connsiteX14" fmla="*/ 1456 w 2611965"/>
              <a:gd name="connsiteY14" fmla="*/ 1850756 h 2832493"/>
              <a:gd name="connsiteX15" fmla="*/ 3 w 2611965"/>
              <a:gd name="connsiteY15" fmla="*/ 1846234 h 2832493"/>
              <a:gd name="connsiteX16" fmla="*/ 3 w 2611965"/>
              <a:gd name="connsiteY16" fmla="*/ 763562 h 2832493"/>
              <a:gd name="connsiteX17" fmla="*/ 0 w 2611965"/>
              <a:gd name="connsiteY17" fmla="*/ 762996 h 2832493"/>
              <a:gd name="connsiteX18" fmla="*/ 763032 w 2611965"/>
              <a:gd name="connsiteY18" fmla="*/ 0 h 2832493"/>
              <a:gd name="connsiteX19" fmla="*/ 1845409 w 2611965"/>
              <a:gd name="connsiteY19" fmla="*/ 0 h 2832493"/>
              <a:gd name="connsiteX0" fmla="*/ 762736 w 2611965"/>
              <a:gd name="connsiteY0" fmla="*/ 0 h 2609349"/>
              <a:gd name="connsiteX1" fmla="*/ 762805 w 2611965"/>
              <a:gd name="connsiteY1" fmla="*/ 0 h 2609349"/>
              <a:gd name="connsiteX2" fmla="*/ 762736 w 2611965"/>
              <a:gd name="connsiteY2" fmla="*/ 0 h 2609349"/>
              <a:gd name="connsiteX3" fmla="*/ 1845409 w 2611965"/>
              <a:gd name="connsiteY3" fmla="*/ 0 h 2609349"/>
              <a:gd name="connsiteX4" fmla="*/ 1848515 w 2611965"/>
              <a:gd name="connsiteY4" fmla="*/ 0 h 2609349"/>
              <a:gd name="connsiteX5" fmla="*/ 2611639 w 2611965"/>
              <a:gd name="connsiteY5" fmla="*/ 763139 h 2609349"/>
              <a:gd name="connsiteX6" fmla="*/ 2611965 w 2611965"/>
              <a:gd name="connsiteY6" fmla="*/ 762368 h 2609349"/>
              <a:gd name="connsiteX7" fmla="*/ 2611965 w 2611965"/>
              <a:gd name="connsiteY7" fmla="*/ 1841176 h 2609349"/>
              <a:gd name="connsiteX8" fmla="*/ 2609311 w 2611965"/>
              <a:gd name="connsiteY8" fmla="*/ 1846354 h 2609349"/>
              <a:gd name="connsiteX9" fmla="*/ 1846727 w 2611965"/>
              <a:gd name="connsiteY9" fmla="*/ 2608926 h 2609349"/>
              <a:gd name="connsiteX10" fmla="*/ 1845430 w 2611965"/>
              <a:gd name="connsiteY10" fmla="*/ 2609345 h 2609349"/>
              <a:gd name="connsiteX11" fmla="*/ 762756 w 2611965"/>
              <a:gd name="connsiteY11" fmla="*/ 2609345 h 2609349"/>
              <a:gd name="connsiteX12" fmla="*/ 760034 w 2611965"/>
              <a:gd name="connsiteY12" fmla="*/ 2609349 h 2609349"/>
              <a:gd name="connsiteX13" fmla="*/ 1456 w 2611965"/>
              <a:gd name="connsiteY13" fmla="*/ 1850756 h 2609349"/>
              <a:gd name="connsiteX14" fmla="*/ 3 w 2611965"/>
              <a:gd name="connsiteY14" fmla="*/ 1846234 h 2609349"/>
              <a:gd name="connsiteX15" fmla="*/ 3 w 2611965"/>
              <a:gd name="connsiteY15" fmla="*/ 763562 h 2609349"/>
              <a:gd name="connsiteX16" fmla="*/ 0 w 2611965"/>
              <a:gd name="connsiteY16" fmla="*/ 762996 h 2609349"/>
              <a:gd name="connsiteX17" fmla="*/ 763032 w 2611965"/>
              <a:gd name="connsiteY17" fmla="*/ 0 h 2609349"/>
              <a:gd name="connsiteX18" fmla="*/ 1845409 w 2611965"/>
              <a:gd name="connsiteY18" fmla="*/ 0 h 260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11965" h="2609349">
                <a:moveTo>
                  <a:pt x="762736" y="0"/>
                </a:moveTo>
                <a:lnTo>
                  <a:pt x="762805" y="0"/>
                </a:lnTo>
                <a:lnTo>
                  <a:pt x="762736" y="0"/>
                </a:lnTo>
                <a:close/>
                <a:moveTo>
                  <a:pt x="1845409" y="0"/>
                </a:moveTo>
                <a:lnTo>
                  <a:pt x="1848515" y="0"/>
                </a:lnTo>
                <a:lnTo>
                  <a:pt x="2611639" y="763139"/>
                </a:lnTo>
                <a:lnTo>
                  <a:pt x="2611965" y="762368"/>
                </a:lnTo>
                <a:lnTo>
                  <a:pt x="2611965" y="1841176"/>
                </a:lnTo>
                <a:lnTo>
                  <a:pt x="2609311" y="1846354"/>
                </a:lnTo>
                <a:lnTo>
                  <a:pt x="1846727" y="2608926"/>
                </a:lnTo>
                <a:lnTo>
                  <a:pt x="1845430" y="2609345"/>
                </a:lnTo>
                <a:lnTo>
                  <a:pt x="762756" y="2609345"/>
                </a:lnTo>
                <a:lnTo>
                  <a:pt x="760034" y="2609349"/>
                </a:lnTo>
                <a:lnTo>
                  <a:pt x="1456" y="1850756"/>
                </a:lnTo>
                <a:lnTo>
                  <a:pt x="3" y="1846234"/>
                </a:lnTo>
                <a:lnTo>
                  <a:pt x="3" y="763562"/>
                </a:lnTo>
                <a:cubicBezTo>
                  <a:pt x="2" y="763373"/>
                  <a:pt x="1" y="763185"/>
                  <a:pt x="0" y="762996"/>
                </a:cubicBezTo>
                <a:lnTo>
                  <a:pt x="763032" y="0"/>
                </a:lnTo>
                <a:lnTo>
                  <a:pt x="184540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CC7B89B3-848F-41B8-9A43-360A3B2CB67B}"/>
              </a:ext>
            </a:extLst>
          </p:cNvPr>
          <p:cNvSpPr/>
          <p:nvPr/>
        </p:nvSpPr>
        <p:spPr>
          <a:xfrm>
            <a:off x="5573841" y="2906547"/>
            <a:ext cx="1044317" cy="1043271"/>
          </a:xfrm>
          <a:custGeom>
            <a:avLst/>
            <a:gdLst>
              <a:gd name="connsiteX0" fmla="*/ 922177 w 2771406"/>
              <a:gd name="connsiteY0" fmla="*/ 163969 h 2996476"/>
              <a:gd name="connsiteX1" fmla="*/ 922246 w 2771406"/>
              <a:gd name="connsiteY1" fmla="*/ 163969 h 2996476"/>
              <a:gd name="connsiteX2" fmla="*/ 545350 w 2771406"/>
              <a:gd name="connsiteY2" fmla="*/ 285084 h 2996476"/>
              <a:gd name="connsiteX3" fmla="*/ 545380 w 2771406"/>
              <a:gd name="connsiteY3" fmla="*/ 285059 h 2996476"/>
              <a:gd name="connsiteX4" fmla="*/ 1684849 w 2771406"/>
              <a:gd name="connsiteY4" fmla="*/ 0 h 2996476"/>
              <a:gd name="connsiteX5" fmla="*/ 1688338 w 2771406"/>
              <a:gd name="connsiteY5" fmla="*/ 196 h 2996476"/>
              <a:gd name="connsiteX6" fmla="*/ 2007956 w 2771406"/>
              <a:gd name="connsiteY6" fmla="*/ 163969 h 2996476"/>
              <a:gd name="connsiteX7" fmla="*/ 2771080 w 2771406"/>
              <a:gd name="connsiteY7" fmla="*/ 927108 h 2996476"/>
              <a:gd name="connsiteX8" fmla="*/ 2541467 w 2771406"/>
              <a:gd name="connsiteY8" fmla="*/ 212563 h 2996476"/>
              <a:gd name="connsiteX9" fmla="*/ 2542433 w 2771406"/>
              <a:gd name="connsiteY9" fmla="*/ 213840 h 2996476"/>
              <a:gd name="connsiteX10" fmla="*/ 2771406 w 2771406"/>
              <a:gd name="connsiteY10" fmla="*/ 926337 h 2996476"/>
              <a:gd name="connsiteX11" fmla="*/ 2771406 w 2771406"/>
              <a:gd name="connsiteY11" fmla="*/ 2005145 h 2996476"/>
              <a:gd name="connsiteX12" fmla="*/ 2768752 w 2771406"/>
              <a:gd name="connsiteY12" fmla="*/ 2010323 h 2996476"/>
              <a:gd name="connsiteX13" fmla="*/ 2006168 w 2771406"/>
              <a:gd name="connsiteY13" fmla="*/ 2772895 h 2996476"/>
              <a:gd name="connsiteX14" fmla="*/ 2004871 w 2771406"/>
              <a:gd name="connsiteY14" fmla="*/ 2773314 h 2996476"/>
              <a:gd name="connsiteX15" fmla="*/ 922197 w 2771406"/>
              <a:gd name="connsiteY15" fmla="*/ 2773314 h 2996476"/>
              <a:gd name="connsiteX16" fmla="*/ 1357690 w 2771406"/>
              <a:gd name="connsiteY16" fmla="*/ 2996462 h 2996476"/>
              <a:gd name="connsiteX17" fmla="*/ 1354986 w 2771406"/>
              <a:gd name="connsiteY17" fmla="*/ 2996476 h 2996476"/>
              <a:gd name="connsiteX18" fmla="*/ 919475 w 2771406"/>
              <a:gd name="connsiteY18" fmla="*/ 2773318 h 2996476"/>
              <a:gd name="connsiteX19" fmla="*/ 160897 w 2771406"/>
              <a:gd name="connsiteY19" fmla="*/ 2014725 h 2996476"/>
              <a:gd name="connsiteX20" fmla="*/ 159444 w 2771406"/>
              <a:gd name="connsiteY20" fmla="*/ 2010203 h 2996476"/>
              <a:gd name="connsiteX21" fmla="*/ 159444 w 2771406"/>
              <a:gd name="connsiteY21" fmla="*/ 927531 h 2996476"/>
              <a:gd name="connsiteX22" fmla="*/ 9 w 2771406"/>
              <a:gd name="connsiteY22" fmla="*/ 1237988 h 2996476"/>
              <a:gd name="connsiteX23" fmla="*/ 0 w 2771406"/>
              <a:gd name="connsiteY23" fmla="*/ 1237431 h 2996476"/>
              <a:gd name="connsiteX24" fmla="*/ 159441 w 2771406"/>
              <a:gd name="connsiteY24" fmla="*/ 926965 h 2996476"/>
              <a:gd name="connsiteX25" fmla="*/ 922473 w 2771406"/>
              <a:gd name="connsiteY25" fmla="*/ 163969 h 2996476"/>
              <a:gd name="connsiteX26" fmla="*/ 2004850 w 2771406"/>
              <a:gd name="connsiteY26" fmla="*/ 163969 h 2996476"/>
              <a:gd name="connsiteX0" fmla="*/ 922168 w 2771397"/>
              <a:gd name="connsiteY0" fmla="*/ 163969 h 2996476"/>
              <a:gd name="connsiteX1" fmla="*/ 922237 w 2771397"/>
              <a:gd name="connsiteY1" fmla="*/ 163969 h 2996476"/>
              <a:gd name="connsiteX2" fmla="*/ 545341 w 2771397"/>
              <a:gd name="connsiteY2" fmla="*/ 285084 h 2996476"/>
              <a:gd name="connsiteX3" fmla="*/ 545371 w 2771397"/>
              <a:gd name="connsiteY3" fmla="*/ 285059 h 2996476"/>
              <a:gd name="connsiteX4" fmla="*/ 922168 w 2771397"/>
              <a:gd name="connsiteY4" fmla="*/ 163969 h 2996476"/>
              <a:gd name="connsiteX5" fmla="*/ 1684840 w 2771397"/>
              <a:gd name="connsiteY5" fmla="*/ 0 h 2996476"/>
              <a:gd name="connsiteX6" fmla="*/ 1688329 w 2771397"/>
              <a:gd name="connsiteY6" fmla="*/ 196 h 2996476"/>
              <a:gd name="connsiteX7" fmla="*/ 2007947 w 2771397"/>
              <a:gd name="connsiteY7" fmla="*/ 163969 h 2996476"/>
              <a:gd name="connsiteX8" fmla="*/ 2771071 w 2771397"/>
              <a:gd name="connsiteY8" fmla="*/ 927108 h 2996476"/>
              <a:gd name="connsiteX9" fmla="*/ 2541458 w 2771397"/>
              <a:gd name="connsiteY9" fmla="*/ 212563 h 2996476"/>
              <a:gd name="connsiteX10" fmla="*/ 2542424 w 2771397"/>
              <a:gd name="connsiteY10" fmla="*/ 213840 h 2996476"/>
              <a:gd name="connsiteX11" fmla="*/ 2771397 w 2771397"/>
              <a:gd name="connsiteY11" fmla="*/ 926337 h 2996476"/>
              <a:gd name="connsiteX12" fmla="*/ 2771397 w 2771397"/>
              <a:gd name="connsiteY12" fmla="*/ 2005145 h 2996476"/>
              <a:gd name="connsiteX13" fmla="*/ 2768743 w 2771397"/>
              <a:gd name="connsiteY13" fmla="*/ 2010323 h 2996476"/>
              <a:gd name="connsiteX14" fmla="*/ 2006159 w 2771397"/>
              <a:gd name="connsiteY14" fmla="*/ 2772895 h 2996476"/>
              <a:gd name="connsiteX15" fmla="*/ 2004862 w 2771397"/>
              <a:gd name="connsiteY15" fmla="*/ 2773314 h 2996476"/>
              <a:gd name="connsiteX16" fmla="*/ 922188 w 2771397"/>
              <a:gd name="connsiteY16" fmla="*/ 2773314 h 2996476"/>
              <a:gd name="connsiteX17" fmla="*/ 1357681 w 2771397"/>
              <a:gd name="connsiteY17" fmla="*/ 2996462 h 2996476"/>
              <a:gd name="connsiteX18" fmla="*/ 1354977 w 2771397"/>
              <a:gd name="connsiteY18" fmla="*/ 2996476 h 2996476"/>
              <a:gd name="connsiteX19" fmla="*/ 919466 w 2771397"/>
              <a:gd name="connsiteY19" fmla="*/ 2773318 h 2996476"/>
              <a:gd name="connsiteX20" fmla="*/ 160888 w 2771397"/>
              <a:gd name="connsiteY20" fmla="*/ 2014725 h 2996476"/>
              <a:gd name="connsiteX21" fmla="*/ 159435 w 2771397"/>
              <a:gd name="connsiteY21" fmla="*/ 2010203 h 2996476"/>
              <a:gd name="connsiteX22" fmla="*/ 159435 w 2771397"/>
              <a:gd name="connsiteY22" fmla="*/ 927531 h 2996476"/>
              <a:gd name="connsiteX23" fmla="*/ 0 w 2771397"/>
              <a:gd name="connsiteY23" fmla="*/ 1237988 h 2996476"/>
              <a:gd name="connsiteX24" fmla="*/ 159432 w 2771397"/>
              <a:gd name="connsiteY24" fmla="*/ 926965 h 2996476"/>
              <a:gd name="connsiteX25" fmla="*/ 922464 w 2771397"/>
              <a:gd name="connsiteY25" fmla="*/ 163969 h 2996476"/>
              <a:gd name="connsiteX26" fmla="*/ 2004841 w 2771397"/>
              <a:gd name="connsiteY26" fmla="*/ 163969 h 2996476"/>
              <a:gd name="connsiteX27" fmla="*/ 1684840 w 2771397"/>
              <a:gd name="connsiteY27" fmla="*/ 0 h 2996476"/>
              <a:gd name="connsiteX0" fmla="*/ 762736 w 2611965"/>
              <a:gd name="connsiteY0" fmla="*/ 163969 h 2996476"/>
              <a:gd name="connsiteX1" fmla="*/ 762805 w 2611965"/>
              <a:gd name="connsiteY1" fmla="*/ 163969 h 2996476"/>
              <a:gd name="connsiteX2" fmla="*/ 385909 w 2611965"/>
              <a:gd name="connsiteY2" fmla="*/ 285084 h 2996476"/>
              <a:gd name="connsiteX3" fmla="*/ 385939 w 2611965"/>
              <a:gd name="connsiteY3" fmla="*/ 285059 h 2996476"/>
              <a:gd name="connsiteX4" fmla="*/ 762736 w 2611965"/>
              <a:gd name="connsiteY4" fmla="*/ 163969 h 2996476"/>
              <a:gd name="connsiteX5" fmla="*/ 1525408 w 2611965"/>
              <a:gd name="connsiteY5" fmla="*/ 0 h 2996476"/>
              <a:gd name="connsiteX6" fmla="*/ 1528897 w 2611965"/>
              <a:gd name="connsiteY6" fmla="*/ 196 h 2996476"/>
              <a:gd name="connsiteX7" fmla="*/ 1848515 w 2611965"/>
              <a:gd name="connsiteY7" fmla="*/ 163969 h 2996476"/>
              <a:gd name="connsiteX8" fmla="*/ 2611639 w 2611965"/>
              <a:gd name="connsiteY8" fmla="*/ 927108 h 2996476"/>
              <a:gd name="connsiteX9" fmla="*/ 2382026 w 2611965"/>
              <a:gd name="connsiteY9" fmla="*/ 212563 h 2996476"/>
              <a:gd name="connsiteX10" fmla="*/ 2382992 w 2611965"/>
              <a:gd name="connsiteY10" fmla="*/ 213840 h 2996476"/>
              <a:gd name="connsiteX11" fmla="*/ 2611965 w 2611965"/>
              <a:gd name="connsiteY11" fmla="*/ 926337 h 2996476"/>
              <a:gd name="connsiteX12" fmla="*/ 2611965 w 2611965"/>
              <a:gd name="connsiteY12" fmla="*/ 2005145 h 2996476"/>
              <a:gd name="connsiteX13" fmla="*/ 2609311 w 2611965"/>
              <a:gd name="connsiteY13" fmla="*/ 2010323 h 2996476"/>
              <a:gd name="connsiteX14" fmla="*/ 1846727 w 2611965"/>
              <a:gd name="connsiteY14" fmla="*/ 2772895 h 2996476"/>
              <a:gd name="connsiteX15" fmla="*/ 1845430 w 2611965"/>
              <a:gd name="connsiteY15" fmla="*/ 2773314 h 2996476"/>
              <a:gd name="connsiteX16" fmla="*/ 762756 w 2611965"/>
              <a:gd name="connsiteY16" fmla="*/ 2773314 h 2996476"/>
              <a:gd name="connsiteX17" fmla="*/ 1198249 w 2611965"/>
              <a:gd name="connsiteY17" fmla="*/ 2996462 h 2996476"/>
              <a:gd name="connsiteX18" fmla="*/ 1195545 w 2611965"/>
              <a:gd name="connsiteY18" fmla="*/ 2996476 h 2996476"/>
              <a:gd name="connsiteX19" fmla="*/ 760034 w 2611965"/>
              <a:gd name="connsiteY19" fmla="*/ 2773318 h 2996476"/>
              <a:gd name="connsiteX20" fmla="*/ 1456 w 2611965"/>
              <a:gd name="connsiteY20" fmla="*/ 2014725 h 2996476"/>
              <a:gd name="connsiteX21" fmla="*/ 3 w 2611965"/>
              <a:gd name="connsiteY21" fmla="*/ 2010203 h 2996476"/>
              <a:gd name="connsiteX22" fmla="*/ 3 w 2611965"/>
              <a:gd name="connsiteY22" fmla="*/ 927531 h 2996476"/>
              <a:gd name="connsiteX23" fmla="*/ 0 w 2611965"/>
              <a:gd name="connsiteY23" fmla="*/ 926965 h 2996476"/>
              <a:gd name="connsiteX24" fmla="*/ 763032 w 2611965"/>
              <a:gd name="connsiteY24" fmla="*/ 163969 h 2996476"/>
              <a:gd name="connsiteX25" fmla="*/ 1845409 w 2611965"/>
              <a:gd name="connsiteY25" fmla="*/ 163969 h 2996476"/>
              <a:gd name="connsiteX26" fmla="*/ 1525408 w 2611965"/>
              <a:gd name="connsiteY26" fmla="*/ 0 h 2996476"/>
              <a:gd name="connsiteX0" fmla="*/ 762736 w 2611965"/>
              <a:gd name="connsiteY0" fmla="*/ 163969 h 2996476"/>
              <a:gd name="connsiteX1" fmla="*/ 762805 w 2611965"/>
              <a:gd name="connsiteY1" fmla="*/ 163969 h 2996476"/>
              <a:gd name="connsiteX2" fmla="*/ 385909 w 2611965"/>
              <a:gd name="connsiteY2" fmla="*/ 285084 h 2996476"/>
              <a:gd name="connsiteX3" fmla="*/ 762736 w 2611965"/>
              <a:gd name="connsiteY3" fmla="*/ 163969 h 2996476"/>
              <a:gd name="connsiteX4" fmla="*/ 1525408 w 2611965"/>
              <a:gd name="connsiteY4" fmla="*/ 0 h 2996476"/>
              <a:gd name="connsiteX5" fmla="*/ 1528897 w 2611965"/>
              <a:gd name="connsiteY5" fmla="*/ 196 h 2996476"/>
              <a:gd name="connsiteX6" fmla="*/ 1848515 w 2611965"/>
              <a:gd name="connsiteY6" fmla="*/ 163969 h 2996476"/>
              <a:gd name="connsiteX7" fmla="*/ 2611639 w 2611965"/>
              <a:gd name="connsiteY7" fmla="*/ 927108 h 2996476"/>
              <a:gd name="connsiteX8" fmla="*/ 2382026 w 2611965"/>
              <a:gd name="connsiteY8" fmla="*/ 212563 h 2996476"/>
              <a:gd name="connsiteX9" fmla="*/ 2382992 w 2611965"/>
              <a:gd name="connsiteY9" fmla="*/ 213840 h 2996476"/>
              <a:gd name="connsiteX10" fmla="*/ 2611965 w 2611965"/>
              <a:gd name="connsiteY10" fmla="*/ 926337 h 2996476"/>
              <a:gd name="connsiteX11" fmla="*/ 2611965 w 2611965"/>
              <a:gd name="connsiteY11" fmla="*/ 2005145 h 2996476"/>
              <a:gd name="connsiteX12" fmla="*/ 2609311 w 2611965"/>
              <a:gd name="connsiteY12" fmla="*/ 2010323 h 2996476"/>
              <a:gd name="connsiteX13" fmla="*/ 1846727 w 2611965"/>
              <a:gd name="connsiteY13" fmla="*/ 2772895 h 2996476"/>
              <a:gd name="connsiteX14" fmla="*/ 1845430 w 2611965"/>
              <a:gd name="connsiteY14" fmla="*/ 2773314 h 2996476"/>
              <a:gd name="connsiteX15" fmla="*/ 762756 w 2611965"/>
              <a:gd name="connsiteY15" fmla="*/ 2773314 h 2996476"/>
              <a:gd name="connsiteX16" fmla="*/ 1198249 w 2611965"/>
              <a:gd name="connsiteY16" fmla="*/ 2996462 h 2996476"/>
              <a:gd name="connsiteX17" fmla="*/ 1195545 w 2611965"/>
              <a:gd name="connsiteY17" fmla="*/ 2996476 h 2996476"/>
              <a:gd name="connsiteX18" fmla="*/ 760034 w 2611965"/>
              <a:gd name="connsiteY18" fmla="*/ 2773318 h 2996476"/>
              <a:gd name="connsiteX19" fmla="*/ 1456 w 2611965"/>
              <a:gd name="connsiteY19" fmla="*/ 2014725 h 2996476"/>
              <a:gd name="connsiteX20" fmla="*/ 3 w 2611965"/>
              <a:gd name="connsiteY20" fmla="*/ 2010203 h 2996476"/>
              <a:gd name="connsiteX21" fmla="*/ 3 w 2611965"/>
              <a:gd name="connsiteY21" fmla="*/ 927531 h 2996476"/>
              <a:gd name="connsiteX22" fmla="*/ 0 w 2611965"/>
              <a:gd name="connsiteY22" fmla="*/ 926965 h 2996476"/>
              <a:gd name="connsiteX23" fmla="*/ 763032 w 2611965"/>
              <a:gd name="connsiteY23" fmla="*/ 163969 h 2996476"/>
              <a:gd name="connsiteX24" fmla="*/ 1845409 w 2611965"/>
              <a:gd name="connsiteY24" fmla="*/ 163969 h 2996476"/>
              <a:gd name="connsiteX25" fmla="*/ 1525408 w 2611965"/>
              <a:gd name="connsiteY25" fmla="*/ 0 h 2996476"/>
              <a:gd name="connsiteX0" fmla="*/ 762736 w 2611965"/>
              <a:gd name="connsiteY0" fmla="*/ 163969 h 2996476"/>
              <a:gd name="connsiteX1" fmla="*/ 762805 w 2611965"/>
              <a:gd name="connsiteY1" fmla="*/ 163969 h 2996476"/>
              <a:gd name="connsiteX2" fmla="*/ 762736 w 2611965"/>
              <a:gd name="connsiteY2" fmla="*/ 163969 h 2996476"/>
              <a:gd name="connsiteX3" fmla="*/ 1525408 w 2611965"/>
              <a:gd name="connsiteY3" fmla="*/ 0 h 2996476"/>
              <a:gd name="connsiteX4" fmla="*/ 1528897 w 2611965"/>
              <a:gd name="connsiteY4" fmla="*/ 196 h 2996476"/>
              <a:gd name="connsiteX5" fmla="*/ 1848515 w 2611965"/>
              <a:gd name="connsiteY5" fmla="*/ 163969 h 2996476"/>
              <a:gd name="connsiteX6" fmla="*/ 2611639 w 2611965"/>
              <a:gd name="connsiteY6" fmla="*/ 927108 h 2996476"/>
              <a:gd name="connsiteX7" fmla="*/ 2382026 w 2611965"/>
              <a:gd name="connsiteY7" fmla="*/ 212563 h 2996476"/>
              <a:gd name="connsiteX8" fmla="*/ 2382992 w 2611965"/>
              <a:gd name="connsiteY8" fmla="*/ 213840 h 2996476"/>
              <a:gd name="connsiteX9" fmla="*/ 2611965 w 2611965"/>
              <a:gd name="connsiteY9" fmla="*/ 926337 h 2996476"/>
              <a:gd name="connsiteX10" fmla="*/ 2611965 w 2611965"/>
              <a:gd name="connsiteY10" fmla="*/ 2005145 h 2996476"/>
              <a:gd name="connsiteX11" fmla="*/ 2609311 w 2611965"/>
              <a:gd name="connsiteY11" fmla="*/ 2010323 h 2996476"/>
              <a:gd name="connsiteX12" fmla="*/ 1846727 w 2611965"/>
              <a:gd name="connsiteY12" fmla="*/ 2772895 h 2996476"/>
              <a:gd name="connsiteX13" fmla="*/ 1845430 w 2611965"/>
              <a:gd name="connsiteY13" fmla="*/ 2773314 h 2996476"/>
              <a:gd name="connsiteX14" fmla="*/ 762756 w 2611965"/>
              <a:gd name="connsiteY14" fmla="*/ 2773314 h 2996476"/>
              <a:gd name="connsiteX15" fmla="*/ 1198249 w 2611965"/>
              <a:gd name="connsiteY15" fmla="*/ 2996462 h 2996476"/>
              <a:gd name="connsiteX16" fmla="*/ 1195545 w 2611965"/>
              <a:gd name="connsiteY16" fmla="*/ 2996476 h 2996476"/>
              <a:gd name="connsiteX17" fmla="*/ 760034 w 2611965"/>
              <a:gd name="connsiteY17" fmla="*/ 2773318 h 2996476"/>
              <a:gd name="connsiteX18" fmla="*/ 1456 w 2611965"/>
              <a:gd name="connsiteY18" fmla="*/ 2014725 h 2996476"/>
              <a:gd name="connsiteX19" fmla="*/ 3 w 2611965"/>
              <a:gd name="connsiteY19" fmla="*/ 2010203 h 2996476"/>
              <a:gd name="connsiteX20" fmla="*/ 3 w 2611965"/>
              <a:gd name="connsiteY20" fmla="*/ 927531 h 2996476"/>
              <a:gd name="connsiteX21" fmla="*/ 0 w 2611965"/>
              <a:gd name="connsiteY21" fmla="*/ 926965 h 2996476"/>
              <a:gd name="connsiteX22" fmla="*/ 763032 w 2611965"/>
              <a:gd name="connsiteY22" fmla="*/ 163969 h 2996476"/>
              <a:gd name="connsiteX23" fmla="*/ 1845409 w 2611965"/>
              <a:gd name="connsiteY23" fmla="*/ 163969 h 2996476"/>
              <a:gd name="connsiteX24" fmla="*/ 1525408 w 2611965"/>
              <a:gd name="connsiteY24" fmla="*/ 0 h 2996476"/>
              <a:gd name="connsiteX0" fmla="*/ 762736 w 2611965"/>
              <a:gd name="connsiteY0" fmla="*/ 163773 h 2996280"/>
              <a:gd name="connsiteX1" fmla="*/ 762805 w 2611965"/>
              <a:gd name="connsiteY1" fmla="*/ 163773 h 2996280"/>
              <a:gd name="connsiteX2" fmla="*/ 762736 w 2611965"/>
              <a:gd name="connsiteY2" fmla="*/ 163773 h 2996280"/>
              <a:gd name="connsiteX3" fmla="*/ 1845409 w 2611965"/>
              <a:gd name="connsiteY3" fmla="*/ 163773 h 2996280"/>
              <a:gd name="connsiteX4" fmla="*/ 1528897 w 2611965"/>
              <a:gd name="connsiteY4" fmla="*/ 0 h 2996280"/>
              <a:gd name="connsiteX5" fmla="*/ 1848515 w 2611965"/>
              <a:gd name="connsiteY5" fmla="*/ 163773 h 2996280"/>
              <a:gd name="connsiteX6" fmla="*/ 2611639 w 2611965"/>
              <a:gd name="connsiteY6" fmla="*/ 926912 h 2996280"/>
              <a:gd name="connsiteX7" fmla="*/ 2382026 w 2611965"/>
              <a:gd name="connsiteY7" fmla="*/ 212367 h 2996280"/>
              <a:gd name="connsiteX8" fmla="*/ 2382992 w 2611965"/>
              <a:gd name="connsiteY8" fmla="*/ 213644 h 2996280"/>
              <a:gd name="connsiteX9" fmla="*/ 2611965 w 2611965"/>
              <a:gd name="connsiteY9" fmla="*/ 926141 h 2996280"/>
              <a:gd name="connsiteX10" fmla="*/ 2611965 w 2611965"/>
              <a:gd name="connsiteY10" fmla="*/ 2004949 h 2996280"/>
              <a:gd name="connsiteX11" fmla="*/ 2609311 w 2611965"/>
              <a:gd name="connsiteY11" fmla="*/ 2010127 h 2996280"/>
              <a:gd name="connsiteX12" fmla="*/ 1846727 w 2611965"/>
              <a:gd name="connsiteY12" fmla="*/ 2772699 h 2996280"/>
              <a:gd name="connsiteX13" fmla="*/ 1845430 w 2611965"/>
              <a:gd name="connsiteY13" fmla="*/ 2773118 h 2996280"/>
              <a:gd name="connsiteX14" fmla="*/ 762756 w 2611965"/>
              <a:gd name="connsiteY14" fmla="*/ 2773118 h 2996280"/>
              <a:gd name="connsiteX15" fmla="*/ 1198249 w 2611965"/>
              <a:gd name="connsiteY15" fmla="*/ 2996266 h 2996280"/>
              <a:gd name="connsiteX16" fmla="*/ 1195545 w 2611965"/>
              <a:gd name="connsiteY16" fmla="*/ 2996280 h 2996280"/>
              <a:gd name="connsiteX17" fmla="*/ 760034 w 2611965"/>
              <a:gd name="connsiteY17" fmla="*/ 2773122 h 2996280"/>
              <a:gd name="connsiteX18" fmla="*/ 1456 w 2611965"/>
              <a:gd name="connsiteY18" fmla="*/ 2014529 h 2996280"/>
              <a:gd name="connsiteX19" fmla="*/ 3 w 2611965"/>
              <a:gd name="connsiteY19" fmla="*/ 2010007 h 2996280"/>
              <a:gd name="connsiteX20" fmla="*/ 3 w 2611965"/>
              <a:gd name="connsiteY20" fmla="*/ 927335 h 2996280"/>
              <a:gd name="connsiteX21" fmla="*/ 0 w 2611965"/>
              <a:gd name="connsiteY21" fmla="*/ 926769 h 2996280"/>
              <a:gd name="connsiteX22" fmla="*/ 763032 w 2611965"/>
              <a:gd name="connsiteY22" fmla="*/ 163773 h 2996280"/>
              <a:gd name="connsiteX23" fmla="*/ 1845409 w 2611965"/>
              <a:gd name="connsiteY23" fmla="*/ 163773 h 2996280"/>
              <a:gd name="connsiteX0" fmla="*/ 762736 w 2611965"/>
              <a:gd name="connsiteY0" fmla="*/ 0 h 2832507"/>
              <a:gd name="connsiteX1" fmla="*/ 762805 w 2611965"/>
              <a:gd name="connsiteY1" fmla="*/ 0 h 2832507"/>
              <a:gd name="connsiteX2" fmla="*/ 762736 w 2611965"/>
              <a:gd name="connsiteY2" fmla="*/ 0 h 2832507"/>
              <a:gd name="connsiteX3" fmla="*/ 1845409 w 2611965"/>
              <a:gd name="connsiteY3" fmla="*/ 0 h 2832507"/>
              <a:gd name="connsiteX4" fmla="*/ 1848515 w 2611965"/>
              <a:gd name="connsiteY4" fmla="*/ 0 h 2832507"/>
              <a:gd name="connsiteX5" fmla="*/ 2611639 w 2611965"/>
              <a:gd name="connsiteY5" fmla="*/ 763139 h 2832507"/>
              <a:gd name="connsiteX6" fmla="*/ 2382026 w 2611965"/>
              <a:gd name="connsiteY6" fmla="*/ 48594 h 2832507"/>
              <a:gd name="connsiteX7" fmla="*/ 2382992 w 2611965"/>
              <a:gd name="connsiteY7" fmla="*/ 49871 h 2832507"/>
              <a:gd name="connsiteX8" fmla="*/ 2611965 w 2611965"/>
              <a:gd name="connsiteY8" fmla="*/ 762368 h 2832507"/>
              <a:gd name="connsiteX9" fmla="*/ 2611965 w 2611965"/>
              <a:gd name="connsiteY9" fmla="*/ 1841176 h 2832507"/>
              <a:gd name="connsiteX10" fmla="*/ 2609311 w 2611965"/>
              <a:gd name="connsiteY10" fmla="*/ 1846354 h 2832507"/>
              <a:gd name="connsiteX11" fmla="*/ 1846727 w 2611965"/>
              <a:gd name="connsiteY11" fmla="*/ 2608926 h 2832507"/>
              <a:gd name="connsiteX12" fmla="*/ 1845430 w 2611965"/>
              <a:gd name="connsiteY12" fmla="*/ 2609345 h 2832507"/>
              <a:gd name="connsiteX13" fmla="*/ 762756 w 2611965"/>
              <a:gd name="connsiteY13" fmla="*/ 2609345 h 2832507"/>
              <a:gd name="connsiteX14" fmla="*/ 1198249 w 2611965"/>
              <a:gd name="connsiteY14" fmla="*/ 2832493 h 2832507"/>
              <a:gd name="connsiteX15" fmla="*/ 1195545 w 2611965"/>
              <a:gd name="connsiteY15" fmla="*/ 2832507 h 2832507"/>
              <a:gd name="connsiteX16" fmla="*/ 760034 w 2611965"/>
              <a:gd name="connsiteY16" fmla="*/ 2609349 h 2832507"/>
              <a:gd name="connsiteX17" fmla="*/ 1456 w 2611965"/>
              <a:gd name="connsiteY17" fmla="*/ 1850756 h 2832507"/>
              <a:gd name="connsiteX18" fmla="*/ 3 w 2611965"/>
              <a:gd name="connsiteY18" fmla="*/ 1846234 h 2832507"/>
              <a:gd name="connsiteX19" fmla="*/ 3 w 2611965"/>
              <a:gd name="connsiteY19" fmla="*/ 763562 h 2832507"/>
              <a:gd name="connsiteX20" fmla="*/ 0 w 2611965"/>
              <a:gd name="connsiteY20" fmla="*/ 762996 h 2832507"/>
              <a:gd name="connsiteX21" fmla="*/ 763032 w 2611965"/>
              <a:gd name="connsiteY21" fmla="*/ 0 h 2832507"/>
              <a:gd name="connsiteX22" fmla="*/ 1845409 w 2611965"/>
              <a:gd name="connsiteY22" fmla="*/ 0 h 2832507"/>
              <a:gd name="connsiteX0" fmla="*/ 762736 w 2611965"/>
              <a:gd name="connsiteY0" fmla="*/ 0 h 2832507"/>
              <a:gd name="connsiteX1" fmla="*/ 762805 w 2611965"/>
              <a:gd name="connsiteY1" fmla="*/ 0 h 2832507"/>
              <a:gd name="connsiteX2" fmla="*/ 762736 w 2611965"/>
              <a:gd name="connsiteY2" fmla="*/ 0 h 2832507"/>
              <a:gd name="connsiteX3" fmla="*/ 1845409 w 2611965"/>
              <a:gd name="connsiteY3" fmla="*/ 0 h 2832507"/>
              <a:gd name="connsiteX4" fmla="*/ 1848515 w 2611965"/>
              <a:gd name="connsiteY4" fmla="*/ 0 h 2832507"/>
              <a:gd name="connsiteX5" fmla="*/ 2611639 w 2611965"/>
              <a:gd name="connsiteY5" fmla="*/ 763139 h 2832507"/>
              <a:gd name="connsiteX6" fmla="*/ 2382026 w 2611965"/>
              <a:gd name="connsiteY6" fmla="*/ 48594 h 2832507"/>
              <a:gd name="connsiteX7" fmla="*/ 2611965 w 2611965"/>
              <a:gd name="connsiteY7" fmla="*/ 762368 h 2832507"/>
              <a:gd name="connsiteX8" fmla="*/ 2611965 w 2611965"/>
              <a:gd name="connsiteY8" fmla="*/ 1841176 h 2832507"/>
              <a:gd name="connsiteX9" fmla="*/ 2609311 w 2611965"/>
              <a:gd name="connsiteY9" fmla="*/ 1846354 h 2832507"/>
              <a:gd name="connsiteX10" fmla="*/ 1846727 w 2611965"/>
              <a:gd name="connsiteY10" fmla="*/ 2608926 h 2832507"/>
              <a:gd name="connsiteX11" fmla="*/ 1845430 w 2611965"/>
              <a:gd name="connsiteY11" fmla="*/ 2609345 h 2832507"/>
              <a:gd name="connsiteX12" fmla="*/ 762756 w 2611965"/>
              <a:gd name="connsiteY12" fmla="*/ 2609345 h 2832507"/>
              <a:gd name="connsiteX13" fmla="*/ 1198249 w 2611965"/>
              <a:gd name="connsiteY13" fmla="*/ 2832493 h 2832507"/>
              <a:gd name="connsiteX14" fmla="*/ 1195545 w 2611965"/>
              <a:gd name="connsiteY14" fmla="*/ 2832507 h 2832507"/>
              <a:gd name="connsiteX15" fmla="*/ 760034 w 2611965"/>
              <a:gd name="connsiteY15" fmla="*/ 2609349 h 2832507"/>
              <a:gd name="connsiteX16" fmla="*/ 1456 w 2611965"/>
              <a:gd name="connsiteY16" fmla="*/ 1850756 h 2832507"/>
              <a:gd name="connsiteX17" fmla="*/ 3 w 2611965"/>
              <a:gd name="connsiteY17" fmla="*/ 1846234 h 2832507"/>
              <a:gd name="connsiteX18" fmla="*/ 3 w 2611965"/>
              <a:gd name="connsiteY18" fmla="*/ 763562 h 2832507"/>
              <a:gd name="connsiteX19" fmla="*/ 0 w 2611965"/>
              <a:gd name="connsiteY19" fmla="*/ 762996 h 2832507"/>
              <a:gd name="connsiteX20" fmla="*/ 763032 w 2611965"/>
              <a:gd name="connsiteY20" fmla="*/ 0 h 2832507"/>
              <a:gd name="connsiteX21" fmla="*/ 1845409 w 2611965"/>
              <a:gd name="connsiteY21" fmla="*/ 0 h 2832507"/>
              <a:gd name="connsiteX0" fmla="*/ 762736 w 2611965"/>
              <a:gd name="connsiteY0" fmla="*/ 0 h 2832507"/>
              <a:gd name="connsiteX1" fmla="*/ 762805 w 2611965"/>
              <a:gd name="connsiteY1" fmla="*/ 0 h 2832507"/>
              <a:gd name="connsiteX2" fmla="*/ 762736 w 2611965"/>
              <a:gd name="connsiteY2" fmla="*/ 0 h 2832507"/>
              <a:gd name="connsiteX3" fmla="*/ 1845409 w 2611965"/>
              <a:gd name="connsiteY3" fmla="*/ 0 h 2832507"/>
              <a:gd name="connsiteX4" fmla="*/ 1848515 w 2611965"/>
              <a:gd name="connsiteY4" fmla="*/ 0 h 2832507"/>
              <a:gd name="connsiteX5" fmla="*/ 2611639 w 2611965"/>
              <a:gd name="connsiteY5" fmla="*/ 763139 h 2832507"/>
              <a:gd name="connsiteX6" fmla="*/ 2611965 w 2611965"/>
              <a:gd name="connsiteY6" fmla="*/ 762368 h 2832507"/>
              <a:gd name="connsiteX7" fmla="*/ 2611965 w 2611965"/>
              <a:gd name="connsiteY7" fmla="*/ 1841176 h 2832507"/>
              <a:gd name="connsiteX8" fmla="*/ 2609311 w 2611965"/>
              <a:gd name="connsiteY8" fmla="*/ 1846354 h 2832507"/>
              <a:gd name="connsiteX9" fmla="*/ 1846727 w 2611965"/>
              <a:gd name="connsiteY9" fmla="*/ 2608926 h 2832507"/>
              <a:gd name="connsiteX10" fmla="*/ 1845430 w 2611965"/>
              <a:gd name="connsiteY10" fmla="*/ 2609345 h 2832507"/>
              <a:gd name="connsiteX11" fmla="*/ 762756 w 2611965"/>
              <a:gd name="connsiteY11" fmla="*/ 2609345 h 2832507"/>
              <a:gd name="connsiteX12" fmla="*/ 1198249 w 2611965"/>
              <a:gd name="connsiteY12" fmla="*/ 2832493 h 2832507"/>
              <a:gd name="connsiteX13" fmla="*/ 1195545 w 2611965"/>
              <a:gd name="connsiteY13" fmla="*/ 2832507 h 2832507"/>
              <a:gd name="connsiteX14" fmla="*/ 760034 w 2611965"/>
              <a:gd name="connsiteY14" fmla="*/ 2609349 h 2832507"/>
              <a:gd name="connsiteX15" fmla="*/ 1456 w 2611965"/>
              <a:gd name="connsiteY15" fmla="*/ 1850756 h 2832507"/>
              <a:gd name="connsiteX16" fmla="*/ 3 w 2611965"/>
              <a:gd name="connsiteY16" fmla="*/ 1846234 h 2832507"/>
              <a:gd name="connsiteX17" fmla="*/ 3 w 2611965"/>
              <a:gd name="connsiteY17" fmla="*/ 763562 h 2832507"/>
              <a:gd name="connsiteX18" fmla="*/ 0 w 2611965"/>
              <a:gd name="connsiteY18" fmla="*/ 762996 h 2832507"/>
              <a:gd name="connsiteX19" fmla="*/ 763032 w 2611965"/>
              <a:gd name="connsiteY19" fmla="*/ 0 h 2832507"/>
              <a:gd name="connsiteX20" fmla="*/ 1845409 w 2611965"/>
              <a:gd name="connsiteY20" fmla="*/ 0 h 2832507"/>
              <a:gd name="connsiteX0" fmla="*/ 762736 w 2611965"/>
              <a:gd name="connsiteY0" fmla="*/ 0 h 2832493"/>
              <a:gd name="connsiteX1" fmla="*/ 762805 w 2611965"/>
              <a:gd name="connsiteY1" fmla="*/ 0 h 2832493"/>
              <a:gd name="connsiteX2" fmla="*/ 762736 w 2611965"/>
              <a:gd name="connsiteY2" fmla="*/ 0 h 2832493"/>
              <a:gd name="connsiteX3" fmla="*/ 1845409 w 2611965"/>
              <a:gd name="connsiteY3" fmla="*/ 0 h 2832493"/>
              <a:gd name="connsiteX4" fmla="*/ 1848515 w 2611965"/>
              <a:gd name="connsiteY4" fmla="*/ 0 h 2832493"/>
              <a:gd name="connsiteX5" fmla="*/ 2611639 w 2611965"/>
              <a:gd name="connsiteY5" fmla="*/ 763139 h 2832493"/>
              <a:gd name="connsiteX6" fmla="*/ 2611965 w 2611965"/>
              <a:gd name="connsiteY6" fmla="*/ 762368 h 2832493"/>
              <a:gd name="connsiteX7" fmla="*/ 2611965 w 2611965"/>
              <a:gd name="connsiteY7" fmla="*/ 1841176 h 2832493"/>
              <a:gd name="connsiteX8" fmla="*/ 2609311 w 2611965"/>
              <a:gd name="connsiteY8" fmla="*/ 1846354 h 2832493"/>
              <a:gd name="connsiteX9" fmla="*/ 1846727 w 2611965"/>
              <a:gd name="connsiteY9" fmla="*/ 2608926 h 2832493"/>
              <a:gd name="connsiteX10" fmla="*/ 1845430 w 2611965"/>
              <a:gd name="connsiteY10" fmla="*/ 2609345 h 2832493"/>
              <a:gd name="connsiteX11" fmla="*/ 762756 w 2611965"/>
              <a:gd name="connsiteY11" fmla="*/ 2609345 h 2832493"/>
              <a:gd name="connsiteX12" fmla="*/ 1198249 w 2611965"/>
              <a:gd name="connsiteY12" fmla="*/ 2832493 h 2832493"/>
              <a:gd name="connsiteX13" fmla="*/ 760034 w 2611965"/>
              <a:gd name="connsiteY13" fmla="*/ 2609349 h 2832493"/>
              <a:gd name="connsiteX14" fmla="*/ 1456 w 2611965"/>
              <a:gd name="connsiteY14" fmla="*/ 1850756 h 2832493"/>
              <a:gd name="connsiteX15" fmla="*/ 3 w 2611965"/>
              <a:gd name="connsiteY15" fmla="*/ 1846234 h 2832493"/>
              <a:gd name="connsiteX16" fmla="*/ 3 w 2611965"/>
              <a:gd name="connsiteY16" fmla="*/ 763562 h 2832493"/>
              <a:gd name="connsiteX17" fmla="*/ 0 w 2611965"/>
              <a:gd name="connsiteY17" fmla="*/ 762996 h 2832493"/>
              <a:gd name="connsiteX18" fmla="*/ 763032 w 2611965"/>
              <a:gd name="connsiteY18" fmla="*/ 0 h 2832493"/>
              <a:gd name="connsiteX19" fmla="*/ 1845409 w 2611965"/>
              <a:gd name="connsiteY19" fmla="*/ 0 h 2832493"/>
              <a:gd name="connsiteX0" fmla="*/ 762736 w 2611965"/>
              <a:gd name="connsiteY0" fmla="*/ 0 h 2609349"/>
              <a:gd name="connsiteX1" fmla="*/ 762805 w 2611965"/>
              <a:gd name="connsiteY1" fmla="*/ 0 h 2609349"/>
              <a:gd name="connsiteX2" fmla="*/ 762736 w 2611965"/>
              <a:gd name="connsiteY2" fmla="*/ 0 h 2609349"/>
              <a:gd name="connsiteX3" fmla="*/ 1845409 w 2611965"/>
              <a:gd name="connsiteY3" fmla="*/ 0 h 2609349"/>
              <a:gd name="connsiteX4" fmla="*/ 1848515 w 2611965"/>
              <a:gd name="connsiteY4" fmla="*/ 0 h 2609349"/>
              <a:gd name="connsiteX5" fmla="*/ 2611639 w 2611965"/>
              <a:gd name="connsiteY5" fmla="*/ 763139 h 2609349"/>
              <a:gd name="connsiteX6" fmla="*/ 2611965 w 2611965"/>
              <a:gd name="connsiteY6" fmla="*/ 762368 h 2609349"/>
              <a:gd name="connsiteX7" fmla="*/ 2611965 w 2611965"/>
              <a:gd name="connsiteY7" fmla="*/ 1841176 h 2609349"/>
              <a:gd name="connsiteX8" fmla="*/ 2609311 w 2611965"/>
              <a:gd name="connsiteY8" fmla="*/ 1846354 h 2609349"/>
              <a:gd name="connsiteX9" fmla="*/ 1846727 w 2611965"/>
              <a:gd name="connsiteY9" fmla="*/ 2608926 h 2609349"/>
              <a:gd name="connsiteX10" fmla="*/ 1845430 w 2611965"/>
              <a:gd name="connsiteY10" fmla="*/ 2609345 h 2609349"/>
              <a:gd name="connsiteX11" fmla="*/ 762756 w 2611965"/>
              <a:gd name="connsiteY11" fmla="*/ 2609345 h 2609349"/>
              <a:gd name="connsiteX12" fmla="*/ 760034 w 2611965"/>
              <a:gd name="connsiteY12" fmla="*/ 2609349 h 2609349"/>
              <a:gd name="connsiteX13" fmla="*/ 1456 w 2611965"/>
              <a:gd name="connsiteY13" fmla="*/ 1850756 h 2609349"/>
              <a:gd name="connsiteX14" fmla="*/ 3 w 2611965"/>
              <a:gd name="connsiteY14" fmla="*/ 1846234 h 2609349"/>
              <a:gd name="connsiteX15" fmla="*/ 3 w 2611965"/>
              <a:gd name="connsiteY15" fmla="*/ 763562 h 2609349"/>
              <a:gd name="connsiteX16" fmla="*/ 0 w 2611965"/>
              <a:gd name="connsiteY16" fmla="*/ 762996 h 2609349"/>
              <a:gd name="connsiteX17" fmla="*/ 763032 w 2611965"/>
              <a:gd name="connsiteY17" fmla="*/ 0 h 2609349"/>
              <a:gd name="connsiteX18" fmla="*/ 1845409 w 2611965"/>
              <a:gd name="connsiteY18" fmla="*/ 0 h 260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11965" h="2609349">
                <a:moveTo>
                  <a:pt x="762736" y="0"/>
                </a:moveTo>
                <a:lnTo>
                  <a:pt x="762805" y="0"/>
                </a:lnTo>
                <a:lnTo>
                  <a:pt x="762736" y="0"/>
                </a:lnTo>
                <a:close/>
                <a:moveTo>
                  <a:pt x="1845409" y="0"/>
                </a:moveTo>
                <a:lnTo>
                  <a:pt x="1848515" y="0"/>
                </a:lnTo>
                <a:lnTo>
                  <a:pt x="2611639" y="763139"/>
                </a:lnTo>
                <a:lnTo>
                  <a:pt x="2611965" y="762368"/>
                </a:lnTo>
                <a:lnTo>
                  <a:pt x="2611965" y="1841176"/>
                </a:lnTo>
                <a:lnTo>
                  <a:pt x="2609311" y="1846354"/>
                </a:lnTo>
                <a:lnTo>
                  <a:pt x="1846727" y="2608926"/>
                </a:lnTo>
                <a:lnTo>
                  <a:pt x="1845430" y="2609345"/>
                </a:lnTo>
                <a:lnTo>
                  <a:pt x="762756" y="2609345"/>
                </a:lnTo>
                <a:lnTo>
                  <a:pt x="760034" y="2609349"/>
                </a:lnTo>
                <a:lnTo>
                  <a:pt x="1456" y="1850756"/>
                </a:lnTo>
                <a:lnTo>
                  <a:pt x="3" y="1846234"/>
                </a:lnTo>
                <a:lnTo>
                  <a:pt x="3" y="763562"/>
                </a:lnTo>
                <a:cubicBezTo>
                  <a:pt x="2" y="763373"/>
                  <a:pt x="1" y="763185"/>
                  <a:pt x="0" y="762996"/>
                </a:cubicBezTo>
                <a:lnTo>
                  <a:pt x="763032" y="0"/>
                </a:lnTo>
                <a:lnTo>
                  <a:pt x="1845409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CEE51994-8B6E-42E5-8FF9-6405F8371163}"/>
              </a:ext>
            </a:extLst>
          </p:cNvPr>
          <p:cNvCxnSpPr>
            <a:cxnSpLocks/>
            <a:stCxn id="77" idx="15"/>
            <a:endCxn id="78" idx="15"/>
          </p:cNvCxnSpPr>
          <p:nvPr/>
        </p:nvCxnSpPr>
        <p:spPr>
          <a:xfrm>
            <a:off x="4693806" y="2847205"/>
            <a:ext cx="880036" cy="364630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2CC8D88-004C-49D3-A441-D80D8D8B685C}"/>
              </a:ext>
            </a:extLst>
          </p:cNvPr>
          <p:cNvCxnSpPr>
            <a:cxnSpLocks/>
            <a:stCxn id="94" idx="3"/>
            <a:endCxn id="78" idx="0"/>
          </p:cNvCxnSpPr>
          <p:nvPr/>
        </p:nvCxnSpPr>
        <p:spPr>
          <a:xfrm>
            <a:off x="5552944" y="2123507"/>
            <a:ext cx="325854" cy="783040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160F1C3A-C57B-4041-A548-F6CA9E711BE8}"/>
              </a:ext>
            </a:extLst>
          </p:cNvPr>
          <p:cNvCxnSpPr>
            <a:cxnSpLocks/>
            <a:stCxn id="87" idx="4"/>
            <a:endCxn id="78" idx="3"/>
          </p:cNvCxnSpPr>
          <p:nvPr/>
        </p:nvCxnSpPr>
        <p:spPr>
          <a:xfrm flipH="1">
            <a:off x="6311673" y="2123508"/>
            <a:ext cx="327050" cy="783039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2840E69-8E17-419B-AB19-799ED0DADA54}"/>
              </a:ext>
            </a:extLst>
          </p:cNvPr>
          <p:cNvCxnSpPr>
            <a:cxnSpLocks/>
            <a:endCxn id="78" idx="5"/>
          </p:cNvCxnSpPr>
          <p:nvPr/>
        </p:nvCxnSpPr>
        <p:spPr>
          <a:xfrm flipH="1">
            <a:off x="6618028" y="2905376"/>
            <a:ext cx="777770" cy="306290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481EC3C-6C78-4BB0-8F43-C617C5B9514B}"/>
              </a:ext>
            </a:extLst>
          </p:cNvPr>
          <p:cNvCxnSpPr>
            <a:cxnSpLocks/>
            <a:stCxn id="89" idx="3"/>
            <a:endCxn id="78" idx="8"/>
          </p:cNvCxnSpPr>
          <p:nvPr/>
        </p:nvCxnSpPr>
        <p:spPr>
          <a:xfrm flipH="1" flipV="1">
            <a:off x="6617097" y="3644757"/>
            <a:ext cx="782422" cy="325105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06607ED1-75D1-402F-9254-C4C815087A83}"/>
              </a:ext>
            </a:extLst>
          </p:cNvPr>
          <p:cNvCxnSpPr>
            <a:cxnSpLocks/>
            <a:stCxn id="89" idx="2"/>
            <a:endCxn id="78" idx="10"/>
          </p:cNvCxnSpPr>
          <p:nvPr/>
        </p:nvCxnSpPr>
        <p:spPr>
          <a:xfrm flipH="1" flipV="1">
            <a:off x="6311682" y="3949816"/>
            <a:ext cx="324698" cy="783172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7EDDCB39-B1A1-4251-BDFC-0204178A976A}"/>
              </a:ext>
            </a:extLst>
          </p:cNvPr>
          <p:cNvCxnSpPr>
            <a:cxnSpLocks/>
            <a:stCxn id="77" idx="11"/>
            <a:endCxn id="78" idx="11"/>
          </p:cNvCxnSpPr>
          <p:nvPr/>
        </p:nvCxnSpPr>
        <p:spPr>
          <a:xfrm flipV="1">
            <a:off x="5512753" y="3949816"/>
            <a:ext cx="366053" cy="879154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0D7EBB15-F936-4C30-974F-6D4384FD3AA1}"/>
              </a:ext>
            </a:extLst>
          </p:cNvPr>
          <p:cNvCxnSpPr>
            <a:cxnSpLocks/>
            <a:stCxn id="92" idx="3"/>
            <a:endCxn id="78" idx="13"/>
          </p:cNvCxnSpPr>
          <p:nvPr/>
        </p:nvCxnSpPr>
        <p:spPr>
          <a:xfrm flipV="1">
            <a:off x="4790211" y="3646517"/>
            <a:ext cx="784212" cy="323224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75997A4B-D06E-4197-9DC5-FD9DC6D51D51}"/>
              </a:ext>
            </a:extLst>
          </p:cNvPr>
          <p:cNvGrpSpPr/>
          <p:nvPr/>
        </p:nvGrpSpPr>
        <p:grpSpPr>
          <a:xfrm>
            <a:off x="4085650" y="1418585"/>
            <a:ext cx="4020700" cy="4018447"/>
            <a:chOff x="4085650" y="1418585"/>
            <a:chExt cx="4020700" cy="4018447"/>
          </a:xfrm>
        </p:grpSpPr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3C3C137B-5D4F-4D63-A444-8A3F97409FFE}"/>
                </a:ext>
              </a:extLst>
            </p:cNvPr>
            <p:cNvSpPr/>
            <p:nvPr/>
          </p:nvSpPr>
          <p:spPr>
            <a:xfrm>
              <a:off x="5264466" y="1419333"/>
              <a:ext cx="2137381" cy="1467314"/>
            </a:xfrm>
            <a:custGeom>
              <a:avLst/>
              <a:gdLst>
                <a:gd name="connsiteX0" fmla="*/ 0 w 21600"/>
                <a:gd name="connsiteY0" fmla="*/ 0 h 21600"/>
                <a:gd name="connsiteX1" fmla="*/ 16835 w 21600"/>
                <a:gd name="connsiteY1" fmla="*/ 0 h 21600"/>
                <a:gd name="connsiteX2" fmla="*/ 18928 w 21600"/>
                <a:gd name="connsiteY2" fmla="*/ 9673 h 21600"/>
                <a:gd name="connsiteX3" fmla="*/ 21600 w 21600"/>
                <a:gd name="connsiteY3" fmla="*/ 21600 h 21600"/>
                <a:gd name="connsiteX4" fmla="*/ 13888 w 21600"/>
                <a:gd name="connsiteY4" fmla="*/ 10366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16835 w 21600"/>
                <a:gd name="connsiteY1" fmla="*/ 0 h 21600"/>
                <a:gd name="connsiteX2" fmla="*/ 19698 w 21600"/>
                <a:gd name="connsiteY2" fmla="*/ 9393 h 21600"/>
                <a:gd name="connsiteX3" fmla="*/ 21600 w 21600"/>
                <a:gd name="connsiteY3" fmla="*/ 21600 h 21600"/>
                <a:gd name="connsiteX4" fmla="*/ 13888 w 21600"/>
                <a:gd name="connsiteY4" fmla="*/ 10366 h 21600"/>
                <a:gd name="connsiteX5" fmla="*/ 0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16835" y="0"/>
                  </a:lnTo>
                  <a:lnTo>
                    <a:pt x="19698" y="9393"/>
                  </a:lnTo>
                  <a:lnTo>
                    <a:pt x="21600" y="21600"/>
                  </a:lnTo>
                  <a:lnTo>
                    <a:pt x="13888" y="103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05F5C9D5-A82B-4274-86DB-3971E35960B7}"/>
                </a:ext>
              </a:extLst>
            </p:cNvPr>
            <p:cNvSpPr/>
            <p:nvPr/>
          </p:nvSpPr>
          <p:spPr>
            <a:xfrm>
              <a:off x="6930634" y="1418585"/>
              <a:ext cx="1175716" cy="2549962"/>
            </a:xfrm>
            <a:custGeom>
              <a:avLst/>
              <a:gdLst>
                <a:gd name="connsiteX0" fmla="*/ 21600 w 21600"/>
                <a:gd name="connsiteY0" fmla="*/ 9959 h 21600"/>
                <a:gd name="connsiteX1" fmla="*/ 15115 w 21600"/>
                <a:gd name="connsiteY1" fmla="*/ 15416 h 21600"/>
                <a:gd name="connsiteX2" fmla="*/ 8663 w 21600"/>
                <a:gd name="connsiteY2" fmla="*/ 21600 h 21600"/>
                <a:gd name="connsiteX3" fmla="*/ 8663 w 21600"/>
                <a:gd name="connsiteY3" fmla="*/ 12429 h 21600"/>
                <a:gd name="connsiteX4" fmla="*/ 0 w 21600"/>
                <a:gd name="connsiteY4" fmla="*/ 0 h 21600"/>
                <a:gd name="connsiteX5" fmla="*/ 21600 w 21600"/>
                <a:gd name="connsiteY5" fmla="*/ 9959 h 21600"/>
                <a:gd name="connsiteX0" fmla="*/ 21600 w 21600"/>
                <a:gd name="connsiteY0" fmla="*/ 9959 h 21600"/>
                <a:gd name="connsiteX1" fmla="*/ 18090 w 21600"/>
                <a:gd name="connsiteY1" fmla="*/ 18079 h 21600"/>
                <a:gd name="connsiteX2" fmla="*/ 8663 w 21600"/>
                <a:gd name="connsiteY2" fmla="*/ 21600 h 21600"/>
                <a:gd name="connsiteX3" fmla="*/ 8663 w 21600"/>
                <a:gd name="connsiteY3" fmla="*/ 12429 h 21600"/>
                <a:gd name="connsiteX4" fmla="*/ 0 w 21600"/>
                <a:gd name="connsiteY4" fmla="*/ 0 h 21600"/>
                <a:gd name="connsiteX5" fmla="*/ 21600 w 21600"/>
                <a:gd name="connsiteY5" fmla="*/ 9959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9959"/>
                  </a:moveTo>
                  <a:lnTo>
                    <a:pt x="18090" y="18079"/>
                  </a:lnTo>
                  <a:lnTo>
                    <a:pt x="8663" y="21600"/>
                  </a:lnTo>
                  <a:lnTo>
                    <a:pt x="8663" y="12429"/>
                  </a:lnTo>
                  <a:lnTo>
                    <a:pt x="0" y="0"/>
                  </a:lnTo>
                  <a:lnTo>
                    <a:pt x="21600" y="995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457D7344-BE46-470F-8065-AB69A14497D0}"/>
                </a:ext>
              </a:extLst>
            </p:cNvPr>
            <p:cNvSpPr/>
            <p:nvPr/>
          </p:nvSpPr>
          <p:spPr>
            <a:xfrm>
              <a:off x="6636380" y="2595602"/>
              <a:ext cx="1467314" cy="2255833"/>
            </a:xfrm>
            <a:custGeom>
              <a:avLst/>
              <a:gdLst>
                <a:gd name="connsiteX0" fmla="*/ 21600 w 21600"/>
                <a:gd name="connsiteY0" fmla="*/ 16803 h 21600"/>
                <a:gd name="connsiteX1" fmla="*/ 11208 w 21600"/>
                <a:gd name="connsiteY1" fmla="*/ 19203 h 21600"/>
                <a:gd name="connsiteX2" fmla="*/ 0 w 21600"/>
                <a:gd name="connsiteY2" fmla="*/ 21600 h 21600"/>
                <a:gd name="connsiteX3" fmla="*/ 11234 w 21600"/>
                <a:gd name="connsiteY3" fmla="*/ 13888 h 21600"/>
                <a:gd name="connsiteX4" fmla="*/ 21600 w 21600"/>
                <a:gd name="connsiteY4" fmla="*/ 0 h 21600"/>
                <a:gd name="connsiteX5" fmla="*/ 21600 w 21600"/>
                <a:gd name="connsiteY5" fmla="*/ 16803 h 21600"/>
                <a:gd name="connsiteX0" fmla="*/ 21600 w 21600"/>
                <a:gd name="connsiteY0" fmla="*/ 16803 h 21600"/>
                <a:gd name="connsiteX1" fmla="*/ 11675 w 21600"/>
                <a:gd name="connsiteY1" fmla="*/ 19909 h 21600"/>
                <a:gd name="connsiteX2" fmla="*/ 0 w 21600"/>
                <a:gd name="connsiteY2" fmla="*/ 21600 h 21600"/>
                <a:gd name="connsiteX3" fmla="*/ 11234 w 21600"/>
                <a:gd name="connsiteY3" fmla="*/ 13888 h 21600"/>
                <a:gd name="connsiteX4" fmla="*/ 21600 w 21600"/>
                <a:gd name="connsiteY4" fmla="*/ 0 h 21600"/>
                <a:gd name="connsiteX5" fmla="*/ 21600 w 21600"/>
                <a:gd name="connsiteY5" fmla="*/ 16803 h 21600"/>
                <a:gd name="connsiteX0" fmla="*/ 21600 w 21600"/>
                <a:gd name="connsiteY0" fmla="*/ 16803 h 22797"/>
                <a:gd name="connsiteX1" fmla="*/ 11535 w 21600"/>
                <a:gd name="connsiteY1" fmla="*/ 22797 h 22797"/>
                <a:gd name="connsiteX2" fmla="*/ 0 w 21600"/>
                <a:gd name="connsiteY2" fmla="*/ 21600 h 22797"/>
                <a:gd name="connsiteX3" fmla="*/ 11234 w 21600"/>
                <a:gd name="connsiteY3" fmla="*/ 13888 h 22797"/>
                <a:gd name="connsiteX4" fmla="*/ 21600 w 21600"/>
                <a:gd name="connsiteY4" fmla="*/ 0 h 22797"/>
                <a:gd name="connsiteX5" fmla="*/ 21600 w 21600"/>
                <a:gd name="connsiteY5" fmla="*/ 16803 h 22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2797" extrusionOk="0">
                  <a:moveTo>
                    <a:pt x="21600" y="16803"/>
                  </a:moveTo>
                  <a:lnTo>
                    <a:pt x="11535" y="22797"/>
                  </a:lnTo>
                  <a:lnTo>
                    <a:pt x="0" y="21600"/>
                  </a:lnTo>
                  <a:lnTo>
                    <a:pt x="11234" y="13888"/>
                  </a:lnTo>
                  <a:lnTo>
                    <a:pt x="21600" y="0"/>
                  </a:lnTo>
                  <a:lnTo>
                    <a:pt x="21600" y="16803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6B95DB6D-04B3-46D9-8FD6-4D093EC69F47}"/>
                </a:ext>
              </a:extLst>
            </p:cNvPr>
            <p:cNvSpPr/>
            <p:nvPr/>
          </p:nvSpPr>
          <p:spPr>
            <a:xfrm>
              <a:off x="5552964" y="4258216"/>
              <a:ext cx="2549967" cy="1178816"/>
            </a:xfrm>
            <a:custGeom>
              <a:avLst/>
              <a:gdLst>
                <a:gd name="connsiteX0" fmla="*/ 11641 w 21600"/>
                <a:gd name="connsiteY0" fmla="*/ 21600 h 21600"/>
                <a:gd name="connsiteX1" fmla="*/ 6052 w 21600"/>
                <a:gd name="connsiteY1" fmla="*/ 15000 h 21600"/>
                <a:gd name="connsiteX2" fmla="*/ 0 w 21600"/>
                <a:gd name="connsiteY2" fmla="*/ 8697 h 21600"/>
                <a:gd name="connsiteX3" fmla="*/ 9171 w 21600"/>
                <a:gd name="connsiteY3" fmla="*/ 8697 h 21600"/>
                <a:gd name="connsiteX4" fmla="*/ 21600 w 21600"/>
                <a:gd name="connsiteY4" fmla="*/ 0 h 21600"/>
                <a:gd name="connsiteX5" fmla="*/ 11641 w 21600"/>
                <a:gd name="connsiteY5" fmla="*/ 21600 h 21600"/>
                <a:gd name="connsiteX0" fmla="*/ 11641 w 21600"/>
                <a:gd name="connsiteY0" fmla="*/ 21600 h 21600"/>
                <a:gd name="connsiteX1" fmla="*/ 2986 w 21600"/>
                <a:gd name="connsiteY1" fmla="*/ 19014 h 21600"/>
                <a:gd name="connsiteX2" fmla="*/ 0 w 21600"/>
                <a:gd name="connsiteY2" fmla="*/ 8697 h 21600"/>
                <a:gd name="connsiteX3" fmla="*/ 9171 w 21600"/>
                <a:gd name="connsiteY3" fmla="*/ 8697 h 21600"/>
                <a:gd name="connsiteX4" fmla="*/ 21600 w 21600"/>
                <a:gd name="connsiteY4" fmla="*/ 0 h 21600"/>
                <a:gd name="connsiteX5" fmla="*/ 11641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1641" y="21600"/>
                  </a:moveTo>
                  <a:lnTo>
                    <a:pt x="2986" y="19014"/>
                  </a:lnTo>
                  <a:lnTo>
                    <a:pt x="0" y="8697"/>
                  </a:lnTo>
                  <a:lnTo>
                    <a:pt x="9171" y="8697"/>
                  </a:lnTo>
                  <a:lnTo>
                    <a:pt x="21600" y="0"/>
                  </a:lnTo>
                  <a:lnTo>
                    <a:pt x="11641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67568CC5-1F31-4E42-894C-4FABF94F3CD2}"/>
                </a:ext>
              </a:extLst>
            </p:cNvPr>
            <p:cNvSpPr/>
            <p:nvPr/>
          </p:nvSpPr>
          <p:spPr>
            <a:xfrm>
              <a:off x="4571995" y="3969718"/>
              <a:ext cx="2352504" cy="1467314"/>
            </a:xfrm>
            <a:custGeom>
              <a:avLst/>
              <a:gdLst>
                <a:gd name="connsiteX0" fmla="*/ 4765 w 21600"/>
                <a:gd name="connsiteY0" fmla="*/ 21600 h 21600"/>
                <a:gd name="connsiteX1" fmla="*/ 1580 w 21600"/>
                <a:gd name="connsiteY1" fmla="*/ 7604 h 21600"/>
                <a:gd name="connsiteX2" fmla="*/ 0 w 21600"/>
                <a:gd name="connsiteY2" fmla="*/ 0 h 21600"/>
                <a:gd name="connsiteX3" fmla="*/ 7712 w 21600"/>
                <a:gd name="connsiteY3" fmla="*/ 11234 h 21600"/>
                <a:gd name="connsiteX4" fmla="*/ 21600 w 21600"/>
                <a:gd name="connsiteY4" fmla="*/ 21600 h 21600"/>
                <a:gd name="connsiteX5" fmla="*/ 4765 w 21600"/>
                <a:gd name="connsiteY5" fmla="*/ 21600 h 21600"/>
                <a:gd name="connsiteX0" fmla="*/ 6939 w 23774"/>
                <a:gd name="connsiteY0" fmla="*/ 21600 h 21600"/>
                <a:gd name="connsiteX1" fmla="*/ 0 w 23774"/>
                <a:gd name="connsiteY1" fmla="*/ 7884 h 21600"/>
                <a:gd name="connsiteX2" fmla="*/ 2174 w 23774"/>
                <a:gd name="connsiteY2" fmla="*/ 0 h 21600"/>
                <a:gd name="connsiteX3" fmla="*/ 9886 w 23774"/>
                <a:gd name="connsiteY3" fmla="*/ 11234 h 21600"/>
                <a:gd name="connsiteX4" fmla="*/ 23774 w 23774"/>
                <a:gd name="connsiteY4" fmla="*/ 21600 h 21600"/>
                <a:gd name="connsiteX5" fmla="*/ 6939 w 23774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774" h="21600" extrusionOk="0">
                  <a:moveTo>
                    <a:pt x="6939" y="21600"/>
                  </a:moveTo>
                  <a:lnTo>
                    <a:pt x="0" y="7884"/>
                  </a:lnTo>
                  <a:lnTo>
                    <a:pt x="2174" y="0"/>
                  </a:lnTo>
                  <a:lnTo>
                    <a:pt x="9886" y="11234"/>
                  </a:lnTo>
                  <a:lnTo>
                    <a:pt x="23774" y="21600"/>
                  </a:lnTo>
                  <a:lnTo>
                    <a:pt x="6939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E769F01C-1D02-465F-8E24-7669E2F43B62}"/>
                </a:ext>
              </a:extLst>
            </p:cNvPr>
            <p:cNvSpPr/>
            <p:nvPr/>
          </p:nvSpPr>
          <p:spPr>
            <a:xfrm>
              <a:off x="4086033" y="2870188"/>
              <a:ext cx="1175716" cy="2566844"/>
            </a:xfrm>
            <a:custGeom>
              <a:avLst/>
              <a:gdLst>
                <a:gd name="connsiteX0" fmla="*/ 0 w 21600"/>
                <a:gd name="connsiteY0" fmla="*/ 11615 h 21600"/>
                <a:gd name="connsiteX1" fmla="*/ 11378 w 21600"/>
                <a:gd name="connsiteY1" fmla="*/ 1309 h 21600"/>
                <a:gd name="connsiteX2" fmla="*/ 12937 w 21600"/>
                <a:gd name="connsiteY2" fmla="*/ 0 h 21600"/>
                <a:gd name="connsiteX3" fmla="*/ 12937 w 21600"/>
                <a:gd name="connsiteY3" fmla="*/ 9171 h 21600"/>
                <a:gd name="connsiteX4" fmla="*/ 21600 w 21600"/>
                <a:gd name="connsiteY4" fmla="*/ 21600 h 21600"/>
                <a:gd name="connsiteX5" fmla="*/ 0 w 21600"/>
                <a:gd name="connsiteY5" fmla="*/ 11615 h 21600"/>
                <a:gd name="connsiteX0" fmla="*/ 0 w 21600"/>
                <a:gd name="connsiteY0" fmla="*/ 11758 h 21743"/>
                <a:gd name="connsiteX1" fmla="*/ 8345 w 21600"/>
                <a:gd name="connsiteY1" fmla="*/ 0 h 21743"/>
                <a:gd name="connsiteX2" fmla="*/ 12937 w 21600"/>
                <a:gd name="connsiteY2" fmla="*/ 143 h 21743"/>
                <a:gd name="connsiteX3" fmla="*/ 12937 w 21600"/>
                <a:gd name="connsiteY3" fmla="*/ 9314 h 21743"/>
                <a:gd name="connsiteX4" fmla="*/ 21600 w 21600"/>
                <a:gd name="connsiteY4" fmla="*/ 21743 h 21743"/>
                <a:gd name="connsiteX5" fmla="*/ 0 w 21600"/>
                <a:gd name="connsiteY5" fmla="*/ 11758 h 2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743" extrusionOk="0">
                  <a:moveTo>
                    <a:pt x="0" y="11758"/>
                  </a:moveTo>
                  <a:lnTo>
                    <a:pt x="8345" y="0"/>
                  </a:lnTo>
                  <a:lnTo>
                    <a:pt x="12937" y="143"/>
                  </a:lnTo>
                  <a:lnTo>
                    <a:pt x="12937" y="9314"/>
                  </a:lnTo>
                  <a:lnTo>
                    <a:pt x="21600" y="21743"/>
                  </a:lnTo>
                  <a:lnTo>
                    <a:pt x="0" y="1175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CCF88E64-CCFD-499C-87F6-177F9ADDAF7F}"/>
                </a:ext>
              </a:extLst>
            </p:cNvPr>
            <p:cNvSpPr/>
            <p:nvPr/>
          </p:nvSpPr>
          <p:spPr>
            <a:xfrm>
              <a:off x="4086033" y="2076466"/>
              <a:ext cx="1467314" cy="2181215"/>
            </a:xfrm>
            <a:custGeom>
              <a:avLst/>
              <a:gdLst>
                <a:gd name="connsiteX0" fmla="*/ 0 w 21600"/>
                <a:gd name="connsiteY0" fmla="*/ 4772 h 21600"/>
                <a:gd name="connsiteX1" fmla="*/ 16408 w 21600"/>
                <a:gd name="connsiteY1" fmla="*/ 1260 h 21600"/>
                <a:gd name="connsiteX2" fmla="*/ 21600 w 21600"/>
                <a:gd name="connsiteY2" fmla="*/ 0 h 21600"/>
                <a:gd name="connsiteX3" fmla="*/ 10366 w 21600"/>
                <a:gd name="connsiteY3" fmla="*/ 7723 h 21600"/>
                <a:gd name="connsiteX4" fmla="*/ 0 w 21600"/>
                <a:gd name="connsiteY4" fmla="*/ 21600 h 21600"/>
                <a:gd name="connsiteX5" fmla="*/ 0 w 21600"/>
                <a:gd name="connsiteY5" fmla="*/ 4772 h 21600"/>
                <a:gd name="connsiteX0" fmla="*/ 0 w 21600"/>
                <a:gd name="connsiteY0" fmla="*/ 5247 h 22075"/>
                <a:gd name="connsiteX1" fmla="*/ 15567 w 21600"/>
                <a:gd name="connsiteY1" fmla="*/ 0 h 22075"/>
                <a:gd name="connsiteX2" fmla="*/ 21600 w 21600"/>
                <a:gd name="connsiteY2" fmla="*/ 475 h 22075"/>
                <a:gd name="connsiteX3" fmla="*/ 10366 w 21600"/>
                <a:gd name="connsiteY3" fmla="*/ 8198 h 22075"/>
                <a:gd name="connsiteX4" fmla="*/ 0 w 21600"/>
                <a:gd name="connsiteY4" fmla="*/ 22075 h 22075"/>
                <a:gd name="connsiteX5" fmla="*/ 0 w 21600"/>
                <a:gd name="connsiteY5" fmla="*/ 5247 h 22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2075" extrusionOk="0">
                  <a:moveTo>
                    <a:pt x="0" y="5247"/>
                  </a:moveTo>
                  <a:lnTo>
                    <a:pt x="15567" y="0"/>
                  </a:lnTo>
                  <a:lnTo>
                    <a:pt x="21600" y="475"/>
                  </a:lnTo>
                  <a:lnTo>
                    <a:pt x="10366" y="8198"/>
                  </a:lnTo>
                  <a:lnTo>
                    <a:pt x="0" y="22075"/>
                  </a:lnTo>
                  <a:lnTo>
                    <a:pt x="0" y="5247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D3C91F6C-D94B-4D1A-81C7-E5B033FF7B53}"/>
                </a:ext>
              </a:extLst>
            </p:cNvPr>
            <p:cNvSpPr/>
            <p:nvPr/>
          </p:nvSpPr>
          <p:spPr>
            <a:xfrm>
              <a:off x="4085650" y="1419331"/>
              <a:ext cx="2549967" cy="1175714"/>
            </a:xfrm>
            <a:custGeom>
              <a:avLst/>
              <a:gdLst>
                <a:gd name="connsiteX0" fmla="*/ 9959 w 21600"/>
                <a:gd name="connsiteY0" fmla="*/ 0 h 21600"/>
                <a:gd name="connsiteX1" fmla="*/ 14931 w 21600"/>
                <a:gd name="connsiteY1" fmla="*/ 5423 h 21600"/>
                <a:gd name="connsiteX2" fmla="*/ 21600 w 21600"/>
                <a:gd name="connsiteY2" fmla="*/ 12937 h 21600"/>
                <a:gd name="connsiteX3" fmla="*/ 12429 w 21600"/>
                <a:gd name="connsiteY3" fmla="*/ 12937 h 21600"/>
                <a:gd name="connsiteX4" fmla="*/ 0 w 21600"/>
                <a:gd name="connsiteY4" fmla="*/ 21600 h 21600"/>
                <a:gd name="connsiteX5" fmla="*/ 9959 w 21600"/>
                <a:gd name="connsiteY5" fmla="*/ 0 h 21600"/>
                <a:gd name="connsiteX0" fmla="*/ 9959 w 21600"/>
                <a:gd name="connsiteY0" fmla="*/ 0 h 21600"/>
                <a:gd name="connsiteX1" fmla="*/ 15845 w 21600"/>
                <a:gd name="connsiteY1" fmla="*/ 3906 h 21600"/>
                <a:gd name="connsiteX2" fmla="*/ 21600 w 21600"/>
                <a:gd name="connsiteY2" fmla="*/ 12937 h 21600"/>
                <a:gd name="connsiteX3" fmla="*/ 12429 w 21600"/>
                <a:gd name="connsiteY3" fmla="*/ 12937 h 21600"/>
                <a:gd name="connsiteX4" fmla="*/ 0 w 21600"/>
                <a:gd name="connsiteY4" fmla="*/ 21600 h 21600"/>
                <a:gd name="connsiteX5" fmla="*/ 9959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9959" y="0"/>
                  </a:moveTo>
                  <a:lnTo>
                    <a:pt x="15845" y="3906"/>
                  </a:lnTo>
                  <a:lnTo>
                    <a:pt x="21600" y="12937"/>
                  </a:lnTo>
                  <a:lnTo>
                    <a:pt x="12429" y="12937"/>
                  </a:lnTo>
                  <a:lnTo>
                    <a:pt x="0" y="21600"/>
                  </a:lnTo>
                  <a:lnTo>
                    <a:pt x="9959" y="0"/>
                  </a:ln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76A3F314-FEE4-4DCE-B45A-96D33ABD0218}"/>
              </a:ext>
            </a:extLst>
          </p:cNvPr>
          <p:cNvSpPr txBox="1"/>
          <p:nvPr/>
        </p:nvSpPr>
        <p:spPr>
          <a:xfrm>
            <a:off x="6730846" y="3224438"/>
            <a:ext cx="58268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B10E062-CA10-4914-93B1-5D51DE83A09D}"/>
              </a:ext>
            </a:extLst>
          </p:cNvPr>
          <p:cNvSpPr txBox="1"/>
          <p:nvPr/>
        </p:nvSpPr>
        <p:spPr>
          <a:xfrm>
            <a:off x="6480179" y="3864791"/>
            <a:ext cx="58268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6"/>
                </a:solidFill>
              </a:rPr>
              <a:t>03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3EEE11AA-C198-4E9A-AAE2-F433E861CCE2}"/>
              </a:ext>
            </a:extLst>
          </p:cNvPr>
          <p:cNvSpPr txBox="1"/>
          <p:nvPr/>
        </p:nvSpPr>
        <p:spPr>
          <a:xfrm>
            <a:off x="5807602" y="4159890"/>
            <a:ext cx="58268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E6CCFFA7-1158-4F40-AC69-A845B8D2B22E}"/>
              </a:ext>
            </a:extLst>
          </p:cNvPr>
          <p:cNvSpPr txBox="1"/>
          <p:nvPr/>
        </p:nvSpPr>
        <p:spPr>
          <a:xfrm>
            <a:off x="5100832" y="3906979"/>
            <a:ext cx="58268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5"/>
                </a:solidFill>
              </a:rPr>
              <a:t>05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1EBBDDB-C46E-4DD2-BE70-CAEE82F4BC3B}"/>
              </a:ext>
            </a:extLst>
          </p:cNvPr>
          <p:cNvSpPr txBox="1"/>
          <p:nvPr/>
        </p:nvSpPr>
        <p:spPr>
          <a:xfrm>
            <a:off x="4839287" y="3216748"/>
            <a:ext cx="58268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2"/>
                </a:solidFill>
              </a:rPr>
              <a:t>06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6EFD845-148F-47B5-B674-97D65D534C2D}"/>
              </a:ext>
            </a:extLst>
          </p:cNvPr>
          <p:cNvSpPr txBox="1"/>
          <p:nvPr/>
        </p:nvSpPr>
        <p:spPr>
          <a:xfrm>
            <a:off x="5099910" y="2554551"/>
            <a:ext cx="58268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</a:rPr>
              <a:t>07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C0C9AF2-4155-41E5-B347-32D29A79BA60}"/>
              </a:ext>
            </a:extLst>
          </p:cNvPr>
          <p:cNvSpPr txBox="1"/>
          <p:nvPr/>
        </p:nvSpPr>
        <p:spPr>
          <a:xfrm>
            <a:off x="5807602" y="2264686"/>
            <a:ext cx="58268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7030A0"/>
                </a:solidFill>
              </a:rPr>
              <a:t>08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289FB7E-7288-49E6-BC55-C2F7ADE108CB}"/>
              </a:ext>
            </a:extLst>
          </p:cNvPr>
          <p:cNvSpPr txBox="1"/>
          <p:nvPr/>
        </p:nvSpPr>
        <p:spPr>
          <a:xfrm>
            <a:off x="6496976" y="2568340"/>
            <a:ext cx="58268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90000"/>
                  </a:schemeClr>
                </a:solidFill>
              </a:rPr>
              <a:t>01</a:t>
            </a:r>
          </a:p>
        </p:txBody>
      </p:sp>
      <p:pic>
        <p:nvPicPr>
          <p:cNvPr id="103" name="Graphic 102" descr="Trophy">
            <a:extLst>
              <a:ext uri="{FF2B5EF4-FFF2-40B4-BE49-F238E27FC236}">
                <a16:creationId xmlns:a16="http://schemas.microsoft.com/office/drawing/2014/main" id="{4CE88AFF-7133-4C38-9B74-2104E41FE4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58316" y="3090499"/>
            <a:ext cx="675366" cy="675366"/>
          </a:xfrm>
          <a:prstGeom prst="rect">
            <a:avLst/>
          </a:prstGeom>
        </p:spPr>
      </p:pic>
      <p:pic>
        <p:nvPicPr>
          <p:cNvPr id="115" name="Graphic 114" descr="Bar graph with upward trend with solid fill">
            <a:extLst>
              <a:ext uri="{FF2B5EF4-FFF2-40B4-BE49-F238E27FC236}">
                <a16:creationId xmlns:a16="http://schemas.microsoft.com/office/drawing/2014/main" id="{5AF5DE0D-7B44-430B-8EDE-03E15DD178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64394" y="1563321"/>
            <a:ext cx="379671" cy="3796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6" name="Graphic 115" descr="Brainstorm with solid fill">
            <a:extLst>
              <a:ext uri="{FF2B5EF4-FFF2-40B4-BE49-F238E27FC236}">
                <a16:creationId xmlns:a16="http://schemas.microsoft.com/office/drawing/2014/main" id="{0204E6C5-8831-499B-94FE-4F3445B47CA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15074" y="1634974"/>
            <a:ext cx="379671" cy="3796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7" name="Graphic 116" descr="Bullseye with solid fill">
            <a:extLst>
              <a:ext uri="{FF2B5EF4-FFF2-40B4-BE49-F238E27FC236}">
                <a16:creationId xmlns:a16="http://schemas.microsoft.com/office/drawing/2014/main" id="{82EB67E8-F0CA-4598-91C6-0359A4BC870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19701" y="4916753"/>
            <a:ext cx="379671" cy="3796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8" name="Graphic 117" descr="Database with solid fill">
            <a:extLst>
              <a:ext uri="{FF2B5EF4-FFF2-40B4-BE49-F238E27FC236}">
                <a16:creationId xmlns:a16="http://schemas.microsoft.com/office/drawing/2014/main" id="{5421A732-FAE5-450B-9899-D038EEBDDD6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93836" y="3969295"/>
            <a:ext cx="379671" cy="3796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9" name="Graphic 118" descr="Gears with solid fill">
            <a:extLst>
              <a:ext uri="{FF2B5EF4-FFF2-40B4-BE49-F238E27FC236}">
                <a16:creationId xmlns:a16="http://schemas.microsoft.com/office/drawing/2014/main" id="{36A801E1-9B60-4D0F-BBA5-8F980905DDE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15943" y="2607148"/>
            <a:ext cx="379671" cy="3796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0" name="Graphic 119" descr="Hourglass 30% with solid fill">
            <a:extLst>
              <a:ext uri="{FF2B5EF4-FFF2-40B4-BE49-F238E27FC236}">
                <a16:creationId xmlns:a16="http://schemas.microsoft.com/office/drawing/2014/main" id="{A2B42CDB-7D2F-40E4-B1A2-4C5B33F50A03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650018" y="3772271"/>
            <a:ext cx="379671" cy="3796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1" name="Graphic 120" descr="Lightbulb with solid fill">
            <a:extLst>
              <a:ext uri="{FF2B5EF4-FFF2-40B4-BE49-F238E27FC236}">
                <a16:creationId xmlns:a16="http://schemas.microsoft.com/office/drawing/2014/main" id="{0B468DBF-7722-4C70-86B1-15A8FC15FBA2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481892" y="2433128"/>
            <a:ext cx="379671" cy="3796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2" name="Graphic 121" descr="Research with solid fill">
            <a:extLst>
              <a:ext uri="{FF2B5EF4-FFF2-40B4-BE49-F238E27FC236}">
                <a16:creationId xmlns:a16="http://schemas.microsoft.com/office/drawing/2014/main" id="{74E107D7-1AD5-41DD-8D37-259CDE32C69A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642517" y="4824890"/>
            <a:ext cx="379671" cy="3796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59" name="Group 58">
            <a:extLst>
              <a:ext uri="{FF2B5EF4-FFF2-40B4-BE49-F238E27FC236}">
                <a16:creationId xmlns:a16="http://schemas.microsoft.com/office/drawing/2014/main" id="{088ABBBD-44AB-4953-B3B8-696C36278B43}"/>
              </a:ext>
            </a:extLst>
          </p:cNvPr>
          <p:cNvGrpSpPr/>
          <p:nvPr/>
        </p:nvGrpSpPr>
        <p:grpSpPr>
          <a:xfrm>
            <a:off x="338440" y="1242150"/>
            <a:ext cx="2926080" cy="920821"/>
            <a:chOff x="8921977" y="1466725"/>
            <a:chExt cx="2926080" cy="920821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3715247-C252-4266-8045-8B9A42291F9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60EB829-A875-48C9-AF8E-D0BE22FD4DD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6907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8934</TotalTime>
  <Words>441</Words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Octagon Cycle – Slide Template</vt:lpstr>
      <vt:lpstr>Infographic Octagon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Octagon Cycle</dc:title>
  <dc:creator>PresentationGO.com</dc:creator>
  <dc:description>© Copyright PresentationGO.com</dc:description>
  <dcterms:created xsi:type="dcterms:W3CDTF">2014-11-26T05:14:11Z</dcterms:created>
  <dcterms:modified xsi:type="dcterms:W3CDTF">2021-09-21T18:43:38Z</dcterms:modified>
  <cp:category>Charts &amp; Diagrams</cp:category>
</cp:coreProperties>
</file>