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3" r:id="rId4"/>
    <p:sldId id="351" r:id="rId5"/>
    <p:sldId id="352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94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94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50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Organization Chart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F19986D9-DB5B-4C3C-9A70-E6ABB29577BD}"/>
              </a:ext>
            </a:extLst>
          </p:cNvPr>
          <p:cNvSpPr/>
          <p:nvPr/>
        </p:nvSpPr>
        <p:spPr>
          <a:xfrm>
            <a:off x="0" y="3761522"/>
            <a:ext cx="4499985" cy="1819773"/>
          </a:xfrm>
          <a:custGeom>
            <a:avLst/>
            <a:gdLst>
              <a:gd name="connsiteX0" fmla="*/ 5615932 w 5999980"/>
              <a:gd name="connsiteY0" fmla="*/ 0 h 2426364"/>
              <a:gd name="connsiteX1" fmla="*/ 5999980 w 5999980"/>
              <a:gd name="connsiteY1" fmla="*/ 664307 h 2426364"/>
              <a:gd name="connsiteX2" fmla="*/ 5334789 w 5999980"/>
              <a:gd name="connsiteY2" fmla="*/ 1047845 h 2426364"/>
              <a:gd name="connsiteX3" fmla="*/ 3603647 w 5999980"/>
              <a:gd name="connsiteY3" fmla="*/ 2426364 h 2426364"/>
              <a:gd name="connsiteX4" fmla="*/ 0 w 5999980"/>
              <a:gd name="connsiteY4" fmla="*/ 2426364 h 2426364"/>
              <a:gd name="connsiteX5" fmla="*/ 0 w 5999980"/>
              <a:gd name="connsiteY5" fmla="*/ 1077405 h 2426364"/>
              <a:gd name="connsiteX6" fmla="*/ 3603647 w 5999980"/>
              <a:gd name="connsiteY6" fmla="*/ 1077405 h 2426364"/>
              <a:gd name="connsiteX7" fmla="*/ 4950741 w 5999980"/>
              <a:gd name="connsiteY7" fmla="*/ 383538 h 2426364"/>
              <a:gd name="connsiteX0" fmla="*/ 5615932 w 5999980"/>
              <a:gd name="connsiteY0" fmla="*/ 0 h 2426364"/>
              <a:gd name="connsiteX1" fmla="*/ 5999980 w 5999980"/>
              <a:gd name="connsiteY1" fmla="*/ 664307 h 2426364"/>
              <a:gd name="connsiteX2" fmla="*/ 5334789 w 5999980"/>
              <a:gd name="connsiteY2" fmla="*/ 1047845 h 2426364"/>
              <a:gd name="connsiteX3" fmla="*/ 3603647 w 5999980"/>
              <a:gd name="connsiteY3" fmla="*/ 2426364 h 2426364"/>
              <a:gd name="connsiteX4" fmla="*/ 0 w 5999980"/>
              <a:gd name="connsiteY4" fmla="*/ 2426364 h 2426364"/>
              <a:gd name="connsiteX5" fmla="*/ 0 w 5999980"/>
              <a:gd name="connsiteY5" fmla="*/ 1077405 h 2426364"/>
              <a:gd name="connsiteX6" fmla="*/ 4950741 w 5999980"/>
              <a:gd name="connsiteY6" fmla="*/ 383538 h 2426364"/>
              <a:gd name="connsiteX7" fmla="*/ 5615932 w 5999980"/>
              <a:gd name="connsiteY7" fmla="*/ 0 h 242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99980" h="2426364">
                <a:moveTo>
                  <a:pt x="5615932" y="0"/>
                </a:moveTo>
                <a:lnTo>
                  <a:pt x="5999980" y="664307"/>
                </a:lnTo>
                <a:lnTo>
                  <a:pt x="5334789" y="1047845"/>
                </a:lnTo>
                <a:lnTo>
                  <a:pt x="3603647" y="2426364"/>
                </a:lnTo>
                <a:lnTo>
                  <a:pt x="0" y="2426364"/>
                </a:lnTo>
                <a:lnTo>
                  <a:pt x="0" y="1077405"/>
                </a:lnTo>
                <a:lnTo>
                  <a:pt x="4950741" y="383538"/>
                </a:lnTo>
                <a:lnTo>
                  <a:pt x="5615932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A8C66F56-9B7B-4EEC-8A9D-6C9E978173B0}"/>
              </a:ext>
            </a:extLst>
          </p:cNvPr>
          <p:cNvSpPr/>
          <p:nvPr/>
        </p:nvSpPr>
        <p:spPr>
          <a:xfrm>
            <a:off x="4645153" y="3761014"/>
            <a:ext cx="4498847" cy="1819358"/>
          </a:xfrm>
          <a:custGeom>
            <a:avLst/>
            <a:gdLst>
              <a:gd name="connsiteX0" fmla="*/ 383951 w 5998463"/>
              <a:gd name="connsiteY0" fmla="*/ 0 h 2425811"/>
              <a:gd name="connsiteX1" fmla="*/ 1048974 w 5998463"/>
              <a:gd name="connsiteY1" fmla="*/ 383451 h 2425811"/>
              <a:gd name="connsiteX2" fmla="*/ 2395727 w 5998463"/>
              <a:gd name="connsiteY2" fmla="*/ 1077159 h 2425811"/>
              <a:gd name="connsiteX3" fmla="*/ 5998463 w 5998463"/>
              <a:gd name="connsiteY3" fmla="*/ 1077159 h 2425811"/>
              <a:gd name="connsiteX4" fmla="*/ 5998463 w 5998463"/>
              <a:gd name="connsiteY4" fmla="*/ 2425811 h 2425811"/>
              <a:gd name="connsiteX5" fmla="*/ 2395727 w 5998463"/>
              <a:gd name="connsiteY5" fmla="*/ 2425811 h 2425811"/>
              <a:gd name="connsiteX6" fmla="*/ 665023 w 5998463"/>
              <a:gd name="connsiteY6" fmla="*/ 1047606 h 2425811"/>
              <a:gd name="connsiteX7" fmla="*/ 0 w 5998463"/>
              <a:gd name="connsiteY7" fmla="*/ 664156 h 2425811"/>
              <a:gd name="connsiteX0" fmla="*/ 383951 w 5998463"/>
              <a:gd name="connsiteY0" fmla="*/ 0 h 2425811"/>
              <a:gd name="connsiteX1" fmla="*/ 1048974 w 5998463"/>
              <a:gd name="connsiteY1" fmla="*/ 383451 h 2425811"/>
              <a:gd name="connsiteX2" fmla="*/ 5998463 w 5998463"/>
              <a:gd name="connsiteY2" fmla="*/ 1077159 h 2425811"/>
              <a:gd name="connsiteX3" fmla="*/ 5998463 w 5998463"/>
              <a:gd name="connsiteY3" fmla="*/ 2425811 h 2425811"/>
              <a:gd name="connsiteX4" fmla="*/ 2395727 w 5998463"/>
              <a:gd name="connsiteY4" fmla="*/ 2425811 h 2425811"/>
              <a:gd name="connsiteX5" fmla="*/ 665023 w 5998463"/>
              <a:gd name="connsiteY5" fmla="*/ 1047606 h 2425811"/>
              <a:gd name="connsiteX6" fmla="*/ 0 w 5998463"/>
              <a:gd name="connsiteY6" fmla="*/ 664156 h 2425811"/>
              <a:gd name="connsiteX7" fmla="*/ 383951 w 5998463"/>
              <a:gd name="connsiteY7" fmla="*/ 0 h 2425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98463" h="2425811">
                <a:moveTo>
                  <a:pt x="383951" y="0"/>
                </a:moveTo>
                <a:lnTo>
                  <a:pt x="1048974" y="383451"/>
                </a:lnTo>
                <a:lnTo>
                  <a:pt x="5998463" y="1077159"/>
                </a:lnTo>
                <a:lnTo>
                  <a:pt x="5998463" y="2425811"/>
                </a:lnTo>
                <a:lnTo>
                  <a:pt x="2395727" y="2425811"/>
                </a:lnTo>
                <a:lnTo>
                  <a:pt x="665023" y="1047606"/>
                </a:lnTo>
                <a:lnTo>
                  <a:pt x="0" y="664156"/>
                </a:lnTo>
                <a:lnTo>
                  <a:pt x="383951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0BB6D302-74C4-4DA1-BEB5-D4B58EBCBC47}"/>
              </a:ext>
            </a:extLst>
          </p:cNvPr>
          <p:cNvSpPr/>
          <p:nvPr/>
        </p:nvSpPr>
        <p:spPr>
          <a:xfrm>
            <a:off x="4933115" y="3262896"/>
            <a:ext cx="4210884" cy="1305986"/>
          </a:xfrm>
          <a:custGeom>
            <a:avLst/>
            <a:gdLst>
              <a:gd name="connsiteX0" fmla="*/ 383951 w 5614512"/>
              <a:gd name="connsiteY0" fmla="*/ 0 h 1741314"/>
              <a:gd name="connsiteX1" fmla="*/ 1048974 w 5614512"/>
              <a:gd name="connsiteY1" fmla="*/ 383451 h 1741314"/>
              <a:gd name="connsiteX2" fmla="*/ 2011776 w 5614512"/>
              <a:gd name="connsiteY2" fmla="*/ 392662 h 1741314"/>
              <a:gd name="connsiteX3" fmla="*/ 5614512 w 5614512"/>
              <a:gd name="connsiteY3" fmla="*/ 392662 h 1741314"/>
              <a:gd name="connsiteX4" fmla="*/ 5614512 w 5614512"/>
              <a:gd name="connsiteY4" fmla="*/ 1741314 h 1741314"/>
              <a:gd name="connsiteX5" fmla="*/ 2011776 w 5614512"/>
              <a:gd name="connsiteY5" fmla="*/ 1741314 h 1741314"/>
              <a:gd name="connsiteX6" fmla="*/ 665023 w 5614512"/>
              <a:gd name="connsiteY6" fmla="*/ 1047606 h 1741314"/>
              <a:gd name="connsiteX7" fmla="*/ 0 w 5614512"/>
              <a:gd name="connsiteY7" fmla="*/ 664155 h 1741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14512" h="1741314">
                <a:moveTo>
                  <a:pt x="383951" y="0"/>
                </a:moveTo>
                <a:lnTo>
                  <a:pt x="1048974" y="383451"/>
                </a:lnTo>
                <a:lnTo>
                  <a:pt x="2011776" y="392662"/>
                </a:lnTo>
                <a:lnTo>
                  <a:pt x="5614512" y="392662"/>
                </a:lnTo>
                <a:lnTo>
                  <a:pt x="5614512" y="1741314"/>
                </a:lnTo>
                <a:lnTo>
                  <a:pt x="2011776" y="1741314"/>
                </a:lnTo>
                <a:lnTo>
                  <a:pt x="665023" y="1047606"/>
                </a:lnTo>
                <a:lnTo>
                  <a:pt x="0" y="6641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64D16ECF-33B9-4C7F-B096-6E334212E7EC}"/>
              </a:ext>
            </a:extLst>
          </p:cNvPr>
          <p:cNvSpPr/>
          <p:nvPr/>
        </p:nvSpPr>
        <p:spPr>
          <a:xfrm>
            <a:off x="4645154" y="1534151"/>
            <a:ext cx="4498847" cy="1821777"/>
          </a:xfrm>
          <a:custGeom>
            <a:avLst/>
            <a:gdLst>
              <a:gd name="connsiteX0" fmla="*/ 2395727 w 5998463"/>
              <a:gd name="connsiteY0" fmla="*/ 0 h 2429036"/>
              <a:gd name="connsiteX1" fmla="*/ 5998463 w 5998463"/>
              <a:gd name="connsiteY1" fmla="*/ 0 h 2429036"/>
              <a:gd name="connsiteX2" fmla="*/ 5998463 w 5998463"/>
              <a:gd name="connsiteY2" fmla="*/ 1350445 h 2429036"/>
              <a:gd name="connsiteX3" fmla="*/ 2395727 w 5998463"/>
              <a:gd name="connsiteY3" fmla="*/ 1350445 h 2429036"/>
              <a:gd name="connsiteX4" fmla="*/ 1048974 w 5998463"/>
              <a:gd name="connsiteY4" fmla="*/ 2045076 h 2429036"/>
              <a:gd name="connsiteX5" fmla="*/ 383951 w 5998463"/>
              <a:gd name="connsiteY5" fmla="*/ 2429036 h 2429036"/>
              <a:gd name="connsiteX6" fmla="*/ 0 w 5998463"/>
              <a:gd name="connsiteY6" fmla="*/ 1763998 h 2429036"/>
              <a:gd name="connsiteX7" fmla="*/ 665023 w 5998463"/>
              <a:gd name="connsiteY7" fmla="*/ 1380037 h 2429036"/>
              <a:gd name="connsiteX0" fmla="*/ 2395727 w 5998463"/>
              <a:gd name="connsiteY0" fmla="*/ 0 h 2429036"/>
              <a:gd name="connsiteX1" fmla="*/ 5998463 w 5998463"/>
              <a:gd name="connsiteY1" fmla="*/ 0 h 2429036"/>
              <a:gd name="connsiteX2" fmla="*/ 5998463 w 5998463"/>
              <a:gd name="connsiteY2" fmla="*/ 1350445 h 2429036"/>
              <a:gd name="connsiteX3" fmla="*/ 1048974 w 5998463"/>
              <a:gd name="connsiteY3" fmla="*/ 2045076 h 2429036"/>
              <a:gd name="connsiteX4" fmla="*/ 383951 w 5998463"/>
              <a:gd name="connsiteY4" fmla="*/ 2429036 h 2429036"/>
              <a:gd name="connsiteX5" fmla="*/ 0 w 5998463"/>
              <a:gd name="connsiteY5" fmla="*/ 1763998 h 2429036"/>
              <a:gd name="connsiteX6" fmla="*/ 665023 w 5998463"/>
              <a:gd name="connsiteY6" fmla="*/ 1380037 h 2429036"/>
              <a:gd name="connsiteX7" fmla="*/ 2395727 w 5998463"/>
              <a:gd name="connsiteY7" fmla="*/ 0 h 242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98463" h="2429036">
                <a:moveTo>
                  <a:pt x="2395727" y="0"/>
                </a:moveTo>
                <a:lnTo>
                  <a:pt x="5998463" y="0"/>
                </a:lnTo>
                <a:lnTo>
                  <a:pt x="5998463" y="1350445"/>
                </a:lnTo>
                <a:lnTo>
                  <a:pt x="1048974" y="2045076"/>
                </a:lnTo>
                <a:lnTo>
                  <a:pt x="383951" y="2429036"/>
                </a:lnTo>
                <a:lnTo>
                  <a:pt x="0" y="1763998"/>
                </a:lnTo>
                <a:lnTo>
                  <a:pt x="665023" y="1380037"/>
                </a:lnTo>
                <a:lnTo>
                  <a:pt x="2395727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CFA46F9A-E6E9-471C-8AB7-2D83A4497FD8}"/>
              </a:ext>
            </a:extLst>
          </p:cNvPr>
          <p:cNvSpPr/>
          <p:nvPr/>
        </p:nvSpPr>
        <p:spPr>
          <a:xfrm>
            <a:off x="-1" y="1534151"/>
            <a:ext cx="4499985" cy="1822193"/>
          </a:xfrm>
          <a:custGeom>
            <a:avLst/>
            <a:gdLst>
              <a:gd name="connsiteX0" fmla="*/ 0 w 5999980"/>
              <a:gd name="connsiteY0" fmla="*/ 0 h 2429590"/>
              <a:gd name="connsiteX1" fmla="*/ 3603647 w 5999980"/>
              <a:gd name="connsiteY1" fmla="*/ 0 h 2429590"/>
              <a:gd name="connsiteX2" fmla="*/ 5334789 w 5999980"/>
              <a:gd name="connsiteY2" fmla="*/ 1380352 h 2429590"/>
              <a:gd name="connsiteX3" fmla="*/ 5999980 w 5999980"/>
              <a:gd name="connsiteY3" fmla="*/ 1764400 h 2429590"/>
              <a:gd name="connsiteX4" fmla="*/ 5615932 w 5999980"/>
              <a:gd name="connsiteY4" fmla="*/ 2429590 h 2429590"/>
              <a:gd name="connsiteX5" fmla="*/ 4950741 w 5999980"/>
              <a:gd name="connsiteY5" fmla="*/ 2045542 h 2429590"/>
              <a:gd name="connsiteX6" fmla="*/ 3603647 w 5999980"/>
              <a:gd name="connsiteY6" fmla="*/ 1350753 h 2429590"/>
              <a:gd name="connsiteX7" fmla="*/ 0 w 5999980"/>
              <a:gd name="connsiteY7" fmla="*/ 1350753 h 2429590"/>
              <a:gd name="connsiteX0" fmla="*/ 0 w 5999980"/>
              <a:gd name="connsiteY0" fmla="*/ 0 h 2429590"/>
              <a:gd name="connsiteX1" fmla="*/ 3603647 w 5999980"/>
              <a:gd name="connsiteY1" fmla="*/ 0 h 2429590"/>
              <a:gd name="connsiteX2" fmla="*/ 5334789 w 5999980"/>
              <a:gd name="connsiteY2" fmla="*/ 1380352 h 2429590"/>
              <a:gd name="connsiteX3" fmla="*/ 5999980 w 5999980"/>
              <a:gd name="connsiteY3" fmla="*/ 1764400 h 2429590"/>
              <a:gd name="connsiteX4" fmla="*/ 5615932 w 5999980"/>
              <a:gd name="connsiteY4" fmla="*/ 2429590 h 2429590"/>
              <a:gd name="connsiteX5" fmla="*/ 4950741 w 5999980"/>
              <a:gd name="connsiteY5" fmla="*/ 2045542 h 2429590"/>
              <a:gd name="connsiteX6" fmla="*/ 0 w 5999980"/>
              <a:gd name="connsiteY6" fmla="*/ 1350753 h 2429590"/>
              <a:gd name="connsiteX7" fmla="*/ 0 w 5999980"/>
              <a:gd name="connsiteY7" fmla="*/ 0 h 2429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99980" h="2429590">
                <a:moveTo>
                  <a:pt x="0" y="0"/>
                </a:moveTo>
                <a:lnTo>
                  <a:pt x="3603647" y="0"/>
                </a:lnTo>
                <a:lnTo>
                  <a:pt x="5334789" y="1380352"/>
                </a:lnTo>
                <a:lnTo>
                  <a:pt x="5999980" y="1764400"/>
                </a:lnTo>
                <a:lnTo>
                  <a:pt x="5615932" y="2429590"/>
                </a:lnTo>
                <a:lnTo>
                  <a:pt x="4950741" y="2045542"/>
                </a:lnTo>
                <a:lnTo>
                  <a:pt x="0" y="135075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4C9F236-748D-41FA-A294-0042C1650E81}"/>
              </a:ext>
            </a:extLst>
          </p:cNvPr>
          <p:cNvSpPr/>
          <p:nvPr/>
        </p:nvSpPr>
        <p:spPr>
          <a:xfrm>
            <a:off x="-1" y="2547217"/>
            <a:ext cx="4211949" cy="1308020"/>
          </a:xfrm>
          <a:custGeom>
            <a:avLst/>
            <a:gdLst>
              <a:gd name="connsiteX0" fmla="*/ 0 w 5615932"/>
              <a:gd name="connsiteY0" fmla="*/ 0 h 1744027"/>
              <a:gd name="connsiteX1" fmla="*/ 3603647 w 5615932"/>
              <a:gd name="connsiteY1" fmla="*/ 0 h 1744027"/>
              <a:gd name="connsiteX2" fmla="*/ 4950741 w 5615932"/>
              <a:gd name="connsiteY2" fmla="*/ 694789 h 1744027"/>
              <a:gd name="connsiteX3" fmla="*/ 5615932 w 5615932"/>
              <a:gd name="connsiteY3" fmla="*/ 1078837 h 1744027"/>
              <a:gd name="connsiteX4" fmla="*/ 5231884 w 5615932"/>
              <a:gd name="connsiteY4" fmla="*/ 1744027 h 1744027"/>
              <a:gd name="connsiteX5" fmla="*/ 4566693 w 5615932"/>
              <a:gd name="connsiteY5" fmla="*/ 1359979 h 1744027"/>
              <a:gd name="connsiteX6" fmla="*/ 3603647 w 5615932"/>
              <a:gd name="connsiteY6" fmla="*/ 1350753 h 1744027"/>
              <a:gd name="connsiteX7" fmla="*/ 0 w 5615932"/>
              <a:gd name="connsiteY7" fmla="*/ 1350753 h 1744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15932" h="1744027">
                <a:moveTo>
                  <a:pt x="0" y="0"/>
                </a:moveTo>
                <a:lnTo>
                  <a:pt x="3603647" y="0"/>
                </a:lnTo>
                <a:lnTo>
                  <a:pt x="4950741" y="694789"/>
                </a:lnTo>
                <a:lnTo>
                  <a:pt x="5615932" y="1078837"/>
                </a:lnTo>
                <a:lnTo>
                  <a:pt x="5231884" y="1744027"/>
                </a:lnTo>
                <a:lnTo>
                  <a:pt x="4566693" y="1359979"/>
                </a:lnTo>
                <a:lnTo>
                  <a:pt x="3603647" y="1350753"/>
                </a:lnTo>
                <a:lnTo>
                  <a:pt x="0" y="135075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D5FD62C9-E0F1-48B6-BC0A-81809417713F}"/>
              </a:ext>
            </a:extLst>
          </p:cNvPr>
          <p:cNvSpPr/>
          <p:nvPr/>
        </p:nvSpPr>
        <p:spPr>
          <a:xfrm>
            <a:off x="0" y="3263291"/>
            <a:ext cx="4211949" cy="1306283"/>
          </a:xfrm>
          <a:custGeom>
            <a:avLst/>
            <a:gdLst>
              <a:gd name="connsiteX0" fmla="*/ 5231884 w 5615932"/>
              <a:gd name="connsiteY0" fmla="*/ 0 h 1741711"/>
              <a:gd name="connsiteX1" fmla="*/ 5615932 w 5615932"/>
              <a:gd name="connsiteY1" fmla="*/ 664307 h 1741711"/>
              <a:gd name="connsiteX2" fmla="*/ 4950741 w 5615932"/>
              <a:gd name="connsiteY2" fmla="*/ 1047845 h 1741711"/>
              <a:gd name="connsiteX3" fmla="*/ 3603647 w 5615932"/>
              <a:gd name="connsiteY3" fmla="*/ 1741711 h 1741711"/>
              <a:gd name="connsiteX4" fmla="*/ 0 w 5615932"/>
              <a:gd name="connsiteY4" fmla="*/ 1741711 h 1741711"/>
              <a:gd name="connsiteX5" fmla="*/ 0 w 5615932"/>
              <a:gd name="connsiteY5" fmla="*/ 392752 h 1741711"/>
              <a:gd name="connsiteX6" fmla="*/ 3603647 w 5615932"/>
              <a:gd name="connsiteY6" fmla="*/ 392752 h 1741711"/>
              <a:gd name="connsiteX7" fmla="*/ 4566694 w 5615932"/>
              <a:gd name="connsiteY7" fmla="*/ 383538 h 174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15932" h="1741711">
                <a:moveTo>
                  <a:pt x="5231884" y="0"/>
                </a:moveTo>
                <a:lnTo>
                  <a:pt x="5615932" y="664307"/>
                </a:lnTo>
                <a:lnTo>
                  <a:pt x="4950741" y="1047845"/>
                </a:lnTo>
                <a:lnTo>
                  <a:pt x="3603647" y="1741711"/>
                </a:lnTo>
                <a:lnTo>
                  <a:pt x="0" y="1741711"/>
                </a:lnTo>
                <a:lnTo>
                  <a:pt x="0" y="392752"/>
                </a:lnTo>
                <a:lnTo>
                  <a:pt x="3603647" y="392752"/>
                </a:lnTo>
                <a:lnTo>
                  <a:pt x="4566694" y="38353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3970BE87-EA42-41FF-8709-4227558497DA}"/>
              </a:ext>
            </a:extLst>
          </p:cNvPr>
          <p:cNvSpPr/>
          <p:nvPr/>
        </p:nvSpPr>
        <p:spPr>
          <a:xfrm>
            <a:off x="4933116" y="2546986"/>
            <a:ext cx="4210884" cy="1307722"/>
          </a:xfrm>
          <a:custGeom>
            <a:avLst/>
            <a:gdLst>
              <a:gd name="connsiteX0" fmla="*/ 2011776 w 5614512"/>
              <a:gd name="connsiteY0" fmla="*/ 0 h 1743629"/>
              <a:gd name="connsiteX1" fmla="*/ 5614512 w 5614512"/>
              <a:gd name="connsiteY1" fmla="*/ 0 h 1743629"/>
              <a:gd name="connsiteX2" fmla="*/ 5614512 w 5614512"/>
              <a:gd name="connsiteY2" fmla="*/ 1350445 h 1743629"/>
              <a:gd name="connsiteX3" fmla="*/ 2011776 w 5614512"/>
              <a:gd name="connsiteY3" fmla="*/ 1350445 h 1743629"/>
              <a:gd name="connsiteX4" fmla="*/ 1048974 w 5614512"/>
              <a:gd name="connsiteY4" fmla="*/ 1359669 h 1743629"/>
              <a:gd name="connsiteX5" fmla="*/ 383951 w 5614512"/>
              <a:gd name="connsiteY5" fmla="*/ 1743629 h 1743629"/>
              <a:gd name="connsiteX6" fmla="*/ 0 w 5614512"/>
              <a:gd name="connsiteY6" fmla="*/ 1078591 h 1743629"/>
              <a:gd name="connsiteX7" fmla="*/ 665023 w 5614512"/>
              <a:gd name="connsiteY7" fmla="*/ 694631 h 174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14512" h="1743629">
                <a:moveTo>
                  <a:pt x="2011776" y="0"/>
                </a:moveTo>
                <a:lnTo>
                  <a:pt x="5614512" y="0"/>
                </a:lnTo>
                <a:lnTo>
                  <a:pt x="5614512" y="1350445"/>
                </a:lnTo>
                <a:lnTo>
                  <a:pt x="2011776" y="1350445"/>
                </a:lnTo>
                <a:lnTo>
                  <a:pt x="1048974" y="1359669"/>
                </a:lnTo>
                <a:lnTo>
                  <a:pt x="383951" y="1743629"/>
                </a:lnTo>
                <a:lnTo>
                  <a:pt x="0" y="1078591"/>
                </a:lnTo>
                <a:lnTo>
                  <a:pt x="665023" y="69463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6" name="Freeform 17">
            <a:extLst>
              <a:ext uri="{FF2B5EF4-FFF2-40B4-BE49-F238E27FC236}">
                <a16:creationId xmlns:a16="http://schemas.microsoft.com/office/drawing/2014/main" id="{7AF8542C-C7BD-4CE4-9AF1-9023AD231208}"/>
              </a:ext>
            </a:extLst>
          </p:cNvPr>
          <p:cNvSpPr>
            <a:spLocks/>
          </p:cNvSpPr>
          <p:nvPr/>
        </p:nvSpPr>
        <p:spPr bwMode="auto">
          <a:xfrm>
            <a:off x="3425021" y="2569417"/>
            <a:ext cx="2293959" cy="1981732"/>
          </a:xfrm>
          <a:custGeom>
            <a:avLst/>
            <a:gdLst>
              <a:gd name="T0" fmla="*/ 0 w 1249"/>
              <a:gd name="T1" fmla="*/ 539 h 1079"/>
              <a:gd name="T2" fmla="*/ 309 w 1249"/>
              <a:gd name="T3" fmla="*/ 0 h 1079"/>
              <a:gd name="T4" fmla="*/ 941 w 1249"/>
              <a:gd name="T5" fmla="*/ 0 h 1079"/>
              <a:gd name="T6" fmla="*/ 1249 w 1249"/>
              <a:gd name="T7" fmla="*/ 539 h 1079"/>
              <a:gd name="T8" fmla="*/ 941 w 1249"/>
              <a:gd name="T9" fmla="*/ 1079 h 1079"/>
              <a:gd name="T10" fmla="*/ 309 w 1249"/>
              <a:gd name="T11" fmla="*/ 1079 h 1079"/>
              <a:gd name="T12" fmla="*/ 0 w 1249"/>
              <a:gd name="T13" fmla="*/ 539 h 1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9" h="1079">
                <a:moveTo>
                  <a:pt x="0" y="539"/>
                </a:moveTo>
                <a:lnTo>
                  <a:pt x="309" y="0"/>
                </a:lnTo>
                <a:lnTo>
                  <a:pt x="941" y="0"/>
                </a:lnTo>
                <a:lnTo>
                  <a:pt x="1249" y="539"/>
                </a:lnTo>
                <a:lnTo>
                  <a:pt x="941" y="1079"/>
                </a:lnTo>
                <a:lnTo>
                  <a:pt x="309" y="1079"/>
                </a:lnTo>
                <a:lnTo>
                  <a:pt x="0" y="539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180975">
            <a:solidFill>
              <a:schemeClr val="bg2">
                <a:lumMod val="9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34E450D-B90D-4E69-AA57-7666DD799944}"/>
              </a:ext>
            </a:extLst>
          </p:cNvPr>
          <p:cNvSpPr/>
          <p:nvPr/>
        </p:nvSpPr>
        <p:spPr>
          <a:xfrm>
            <a:off x="1" y="1534153"/>
            <a:ext cx="2702735" cy="4046219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DA77F48-0E55-423B-AC35-BD9B78D608B3}"/>
              </a:ext>
            </a:extLst>
          </p:cNvPr>
          <p:cNvSpPr/>
          <p:nvPr/>
        </p:nvSpPr>
        <p:spPr>
          <a:xfrm>
            <a:off x="6441265" y="1535076"/>
            <a:ext cx="2702735" cy="4046219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F8B667E6-C7BA-4126-8A63-DAB7FC9582C8}"/>
              </a:ext>
            </a:extLst>
          </p:cNvPr>
          <p:cNvSpPr/>
          <p:nvPr/>
        </p:nvSpPr>
        <p:spPr>
          <a:xfrm>
            <a:off x="4159516" y="2892458"/>
            <a:ext cx="824966" cy="1332637"/>
          </a:xfrm>
          <a:custGeom>
            <a:avLst/>
            <a:gdLst>
              <a:gd name="connsiteX0" fmla="*/ 412483 w 1099954"/>
              <a:gd name="connsiteY0" fmla="*/ 1649931 h 1776849"/>
              <a:gd name="connsiteX1" fmla="*/ 687472 w 1099954"/>
              <a:gd name="connsiteY1" fmla="*/ 1649931 h 1776849"/>
              <a:gd name="connsiteX2" fmla="*/ 549977 w 1099954"/>
              <a:gd name="connsiteY2" fmla="*/ 1776849 h 1776849"/>
              <a:gd name="connsiteX3" fmla="*/ 412483 w 1099954"/>
              <a:gd name="connsiteY3" fmla="*/ 1649931 h 1776849"/>
              <a:gd name="connsiteX4" fmla="*/ 338447 w 1099954"/>
              <a:gd name="connsiteY4" fmla="*/ 1438401 h 1776849"/>
              <a:gd name="connsiteX5" fmla="*/ 761506 w 1099954"/>
              <a:gd name="connsiteY5" fmla="*/ 1438401 h 1776849"/>
              <a:gd name="connsiteX6" fmla="*/ 824965 w 1099954"/>
              <a:gd name="connsiteY6" fmla="*/ 1501860 h 1776849"/>
              <a:gd name="connsiteX7" fmla="*/ 761506 w 1099954"/>
              <a:gd name="connsiteY7" fmla="*/ 1565319 h 1776849"/>
              <a:gd name="connsiteX8" fmla="*/ 338447 w 1099954"/>
              <a:gd name="connsiteY8" fmla="*/ 1565319 h 1776849"/>
              <a:gd name="connsiteX9" fmla="*/ 274988 w 1099954"/>
              <a:gd name="connsiteY9" fmla="*/ 1501860 h 1776849"/>
              <a:gd name="connsiteX10" fmla="*/ 338447 w 1099954"/>
              <a:gd name="connsiteY10" fmla="*/ 1438401 h 1776849"/>
              <a:gd name="connsiteX11" fmla="*/ 338447 w 1099954"/>
              <a:gd name="connsiteY11" fmla="*/ 1226872 h 1776849"/>
              <a:gd name="connsiteX12" fmla="*/ 761506 w 1099954"/>
              <a:gd name="connsiteY12" fmla="*/ 1226872 h 1776849"/>
              <a:gd name="connsiteX13" fmla="*/ 824965 w 1099954"/>
              <a:gd name="connsiteY13" fmla="*/ 1290331 h 1776849"/>
              <a:gd name="connsiteX14" fmla="*/ 761506 w 1099954"/>
              <a:gd name="connsiteY14" fmla="*/ 1353790 h 1776849"/>
              <a:gd name="connsiteX15" fmla="*/ 338447 w 1099954"/>
              <a:gd name="connsiteY15" fmla="*/ 1353790 h 1776849"/>
              <a:gd name="connsiteX16" fmla="*/ 274988 w 1099954"/>
              <a:gd name="connsiteY16" fmla="*/ 1290331 h 1776849"/>
              <a:gd name="connsiteX17" fmla="*/ 338447 w 1099954"/>
              <a:gd name="connsiteY17" fmla="*/ 1226872 h 1776849"/>
              <a:gd name="connsiteX18" fmla="*/ 549977 w 1099954"/>
              <a:gd name="connsiteY18" fmla="*/ 0 h 1776849"/>
              <a:gd name="connsiteX19" fmla="*/ 1099954 w 1099954"/>
              <a:gd name="connsiteY19" fmla="*/ 543631 h 1776849"/>
              <a:gd name="connsiteX20" fmla="*/ 1099954 w 1099954"/>
              <a:gd name="connsiteY20" fmla="*/ 562669 h 1776849"/>
              <a:gd name="connsiteX21" fmla="*/ 1092593 w 1099954"/>
              <a:gd name="connsiteY21" fmla="*/ 626817 h 1776849"/>
              <a:gd name="connsiteX22" fmla="*/ 959784 w 1099954"/>
              <a:gd name="connsiteY22" fmla="*/ 626817 h 1776849"/>
              <a:gd name="connsiteX23" fmla="*/ 973037 w 1099954"/>
              <a:gd name="connsiteY23" fmla="*/ 560554 h 1776849"/>
              <a:gd name="connsiteX24" fmla="*/ 975152 w 1099954"/>
              <a:gd name="connsiteY24" fmla="*/ 560554 h 1776849"/>
              <a:gd name="connsiteX25" fmla="*/ 975152 w 1099954"/>
              <a:gd name="connsiteY25" fmla="*/ 543631 h 1776849"/>
              <a:gd name="connsiteX26" fmla="*/ 552092 w 1099954"/>
              <a:gd name="connsiteY26" fmla="*/ 124803 h 1776849"/>
              <a:gd name="connsiteX27" fmla="*/ 129033 w 1099954"/>
              <a:gd name="connsiteY27" fmla="*/ 543631 h 1776849"/>
              <a:gd name="connsiteX28" fmla="*/ 129033 w 1099954"/>
              <a:gd name="connsiteY28" fmla="*/ 560554 h 1776849"/>
              <a:gd name="connsiteX29" fmla="*/ 136447 w 1099954"/>
              <a:gd name="connsiteY29" fmla="*/ 626817 h 1776849"/>
              <a:gd name="connsiteX30" fmla="*/ 7361 w 1099954"/>
              <a:gd name="connsiteY30" fmla="*/ 626817 h 1776849"/>
              <a:gd name="connsiteX31" fmla="*/ 0 w 1099954"/>
              <a:gd name="connsiteY31" fmla="*/ 562669 h 1776849"/>
              <a:gd name="connsiteX32" fmla="*/ 0 w 1099954"/>
              <a:gd name="connsiteY32" fmla="*/ 543631 h 1776849"/>
              <a:gd name="connsiteX33" fmla="*/ 549977 w 1099954"/>
              <a:gd name="connsiteY33" fmla="*/ 0 h 177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099954" h="1776849">
                <a:moveTo>
                  <a:pt x="412483" y="1649931"/>
                </a:moveTo>
                <a:lnTo>
                  <a:pt x="687472" y="1649931"/>
                </a:lnTo>
                <a:cubicBezTo>
                  <a:pt x="681126" y="1721851"/>
                  <a:pt x="621897" y="1776849"/>
                  <a:pt x="549977" y="1776849"/>
                </a:cubicBezTo>
                <a:cubicBezTo>
                  <a:pt x="478057" y="1776849"/>
                  <a:pt x="418829" y="1721851"/>
                  <a:pt x="412483" y="1649931"/>
                </a:cubicBezTo>
                <a:close/>
                <a:moveTo>
                  <a:pt x="338447" y="1438401"/>
                </a:moveTo>
                <a:lnTo>
                  <a:pt x="761506" y="1438401"/>
                </a:lnTo>
                <a:cubicBezTo>
                  <a:pt x="797466" y="1438401"/>
                  <a:pt x="824965" y="1465900"/>
                  <a:pt x="824965" y="1501860"/>
                </a:cubicBezTo>
                <a:cubicBezTo>
                  <a:pt x="824965" y="1537820"/>
                  <a:pt x="797466" y="1565319"/>
                  <a:pt x="761506" y="1565319"/>
                </a:cubicBezTo>
                <a:lnTo>
                  <a:pt x="338447" y="1565319"/>
                </a:lnTo>
                <a:cubicBezTo>
                  <a:pt x="302487" y="1565319"/>
                  <a:pt x="274988" y="1537820"/>
                  <a:pt x="274988" y="1501860"/>
                </a:cubicBezTo>
                <a:cubicBezTo>
                  <a:pt x="274988" y="1465900"/>
                  <a:pt x="302487" y="1438401"/>
                  <a:pt x="338447" y="1438401"/>
                </a:cubicBezTo>
                <a:close/>
                <a:moveTo>
                  <a:pt x="338447" y="1226872"/>
                </a:moveTo>
                <a:lnTo>
                  <a:pt x="761506" y="1226872"/>
                </a:lnTo>
                <a:cubicBezTo>
                  <a:pt x="797466" y="1226872"/>
                  <a:pt x="824965" y="1254371"/>
                  <a:pt x="824965" y="1290331"/>
                </a:cubicBezTo>
                <a:cubicBezTo>
                  <a:pt x="824965" y="1326291"/>
                  <a:pt x="797466" y="1353790"/>
                  <a:pt x="761506" y="1353790"/>
                </a:cubicBezTo>
                <a:lnTo>
                  <a:pt x="338447" y="1353790"/>
                </a:lnTo>
                <a:cubicBezTo>
                  <a:pt x="302487" y="1353790"/>
                  <a:pt x="274988" y="1326291"/>
                  <a:pt x="274988" y="1290331"/>
                </a:cubicBezTo>
                <a:cubicBezTo>
                  <a:pt x="274988" y="1254371"/>
                  <a:pt x="302487" y="1226872"/>
                  <a:pt x="338447" y="1226872"/>
                </a:cubicBezTo>
                <a:close/>
                <a:moveTo>
                  <a:pt x="549977" y="0"/>
                </a:moveTo>
                <a:cubicBezTo>
                  <a:pt x="850349" y="2115"/>
                  <a:pt x="1093608" y="243259"/>
                  <a:pt x="1099954" y="543631"/>
                </a:cubicBezTo>
                <a:lnTo>
                  <a:pt x="1099954" y="562669"/>
                </a:lnTo>
                <a:lnTo>
                  <a:pt x="1092593" y="626817"/>
                </a:lnTo>
                <a:lnTo>
                  <a:pt x="959784" y="626817"/>
                </a:lnTo>
                <a:lnTo>
                  <a:pt x="973037" y="560554"/>
                </a:lnTo>
                <a:lnTo>
                  <a:pt x="975152" y="560554"/>
                </a:lnTo>
                <a:lnTo>
                  <a:pt x="975152" y="543631"/>
                </a:lnTo>
                <a:cubicBezTo>
                  <a:pt x="970921" y="310949"/>
                  <a:pt x="782660" y="126918"/>
                  <a:pt x="552092" y="124803"/>
                </a:cubicBezTo>
                <a:cubicBezTo>
                  <a:pt x="321525" y="126918"/>
                  <a:pt x="133264" y="313064"/>
                  <a:pt x="129033" y="543631"/>
                </a:cubicBezTo>
                <a:lnTo>
                  <a:pt x="129033" y="560554"/>
                </a:lnTo>
                <a:lnTo>
                  <a:pt x="136447" y="626817"/>
                </a:lnTo>
                <a:lnTo>
                  <a:pt x="7361" y="626817"/>
                </a:lnTo>
                <a:lnTo>
                  <a:pt x="0" y="562669"/>
                </a:lnTo>
                <a:lnTo>
                  <a:pt x="0" y="543631"/>
                </a:lnTo>
                <a:cubicBezTo>
                  <a:pt x="6346" y="243259"/>
                  <a:pt x="249605" y="2115"/>
                  <a:pt x="549977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211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8AE9119-981E-4F2A-8E65-D5344A7BA825}"/>
              </a:ext>
            </a:extLst>
          </p:cNvPr>
          <p:cNvSpPr/>
          <p:nvPr/>
        </p:nvSpPr>
        <p:spPr>
          <a:xfrm>
            <a:off x="3666913" y="3351028"/>
            <a:ext cx="1810176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100" b="1" cap="all" noProof="1"/>
              <a:t>Lorem Ipsum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705DF45D-1133-4315-9637-4D8A8A5BC4BB}"/>
              </a:ext>
            </a:extLst>
          </p:cNvPr>
          <p:cNvGrpSpPr/>
          <p:nvPr/>
        </p:nvGrpSpPr>
        <p:grpSpPr>
          <a:xfrm>
            <a:off x="255548" y="1534491"/>
            <a:ext cx="2202816" cy="957415"/>
            <a:chOff x="255548" y="1573152"/>
            <a:chExt cx="2202816" cy="957415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3DFC8D2-3F0D-4017-B2CA-B9F80B61EFB9}"/>
                </a:ext>
              </a:extLst>
            </p:cNvPr>
            <p:cNvSpPr txBox="1"/>
            <p:nvPr/>
          </p:nvSpPr>
          <p:spPr>
            <a:xfrm>
              <a:off x="255548" y="1573152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619BFE9-6528-47D7-AEF0-3A49508D9C72}"/>
                </a:ext>
              </a:extLst>
            </p:cNvPr>
            <p:cNvSpPr txBox="1"/>
            <p:nvPr/>
          </p:nvSpPr>
          <p:spPr>
            <a:xfrm>
              <a:off x="261394" y="1884236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 amet.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799C21E-E9BB-45C7-ABD9-FDE6DEBCF567}"/>
              </a:ext>
            </a:extLst>
          </p:cNvPr>
          <p:cNvGrpSpPr/>
          <p:nvPr/>
        </p:nvGrpSpPr>
        <p:grpSpPr>
          <a:xfrm>
            <a:off x="255548" y="2543557"/>
            <a:ext cx="2202816" cy="957415"/>
            <a:chOff x="255548" y="2582606"/>
            <a:chExt cx="2202816" cy="957415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44E2D11-C8EE-44BF-80E3-C63E3C017B79}"/>
                </a:ext>
              </a:extLst>
            </p:cNvPr>
            <p:cNvSpPr txBox="1"/>
            <p:nvPr/>
          </p:nvSpPr>
          <p:spPr>
            <a:xfrm>
              <a:off x="255548" y="2582606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1931441-9BC7-4787-A278-6843C5C3A016}"/>
                </a:ext>
              </a:extLst>
            </p:cNvPr>
            <p:cNvSpPr txBox="1"/>
            <p:nvPr/>
          </p:nvSpPr>
          <p:spPr>
            <a:xfrm>
              <a:off x="261394" y="2893690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/>
                <a:t>Lorem ipsum dolor sit amet, nibh est. A magna maecenas, quam magna nec quis, lorem nunc. Suspendisse viverra sodales mauris, cras pharetra proin egestas arcu erat dolor amet. 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CFBD7DF3-4A29-4D60-90DB-D918112966EC}"/>
              </a:ext>
            </a:extLst>
          </p:cNvPr>
          <p:cNvGrpSpPr/>
          <p:nvPr/>
        </p:nvGrpSpPr>
        <p:grpSpPr>
          <a:xfrm>
            <a:off x="255548" y="3552623"/>
            <a:ext cx="2202816" cy="957415"/>
            <a:chOff x="255548" y="3592060"/>
            <a:chExt cx="2202816" cy="957415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5694B187-BEA0-4A58-B192-3773F4CFAC0C}"/>
                </a:ext>
              </a:extLst>
            </p:cNvPr>
            <p:cNvSpPr txBox="1"/>
            <p:nvPr/>
          </p:nvSpPr>
          <p:spPr>
            <a:xfrm>
              <a:off x="255548" y="3592060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B27F646-7E63-404E-9024-EB6BB837AA5A}"/>
                </a:ext>
              </a:extLst>
            </p:cNvPr>
            <p:cNvSpPr txBox="1"/>
            <p:nvPr/>
          </p:nvSpPr>
          <p:spPr>
            <a:xfrm>
              <a:off x="261394" y="3903144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/>
                <a:t>Lorem ipsum dolor sit amet, nibh est. A magna maecenas, quam magna nec quis, lorem nunc. Suspendisse viverra sodales mauris, cras pharetra proin egestas arcu erat dolor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D0907D7-F4A6-4DC3-9077-354FF17591A2}"/>
              </a:ext>
            </a:extLst>
          </p:cNvPr>
          <p:cNvGrpSpPr/>
          <p:nvPr/>
        </p:nvGrpSpPr>
        <p:grpSpPr>
          <a:xfrm>
            <a:off x="255548" y="4561688"/>
            <a:ext cx="2202816" cy="957415"/>
            <a:chOff x="255548" y="4601514"/>
            <a:chExt cx="2202816" cy="957415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01B96270-84EC-430C-9237-ED47B05C44F1}"/>
                </a:ext>
              </a:extLst>
            </p:cNvPr>
            <p:cNvSpPr txBox="1"/>
            <p:nvPr/>
          </p:nvSpPr>
          <p:spPr>
            <a:xfrm>
              <a:off x="255548" y="4601514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7815E4CC-ABBB-4E8F-949E-9F639D4E97D7}"/>
                </a:ext>
              </a:extLst>
            </p:cNvPr>
            <p:cNvSpPr txBox="1"/>
            <p:nvPr/>
          </p:nvSpPr>
          <p:spPr>
            <a:xfrm>
              <a:off x="261394" y="4912598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lvl="0" algn="just"/>
              <a:r>
                <a:rPr lang="en-US" sz="900" noProof="1">
                  <a:solidFill>
                    <a:prstClr val="black"/>
                  </a:solidFill>
                </a:rPr>
                <a:t>Lorem ipsum dolor sit amet, nibh est. A magna maecenas, quam magna nec quis, lorem nunc. Suspendisse viverra sodales mauris, cras pharetra proin egestas arcu erat dolor amet. 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C85CB78E-F432-48D1-9FAC-470616D8F97B}"/>
              </a:ext>
            </a:extLst>
          </p:cNvPr>
          <p:cNvGrpSpPr/>
          <p:nvPr/>
        </p:nvGrpSpPr>
        <p:grpSpPr>
          <a:xfrm>
            <a:off x="6679790" y="1534491"/>
            <a:ext cx="2202816" cy="957415"/>
            <a:chOff x="6679790" y="1573152"/>
            <a:chExt cx="2202816" cy="957415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3BCC2B0-FD0C-4B9A-892E-A64CEE0AEF77}"/>
                </a:ext>
              </a:extLst>
            </p:cNvPr>
            <p:cNvSpPr txBox="1"/>
            <p:nvPr/>
          </p:nvSpPr>
          <p:spPr>
            <a:xfrm>
              <a:off x="6679790" y="1573152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EA0B624-A2A4-4854-9785-945CAAC57504}"/>
                </a:ext>
              </a:extLst>
            </p:cNvPr>
            <p:cNvSpPr txBox="1"/>
            <p:nvPr/>
          </p:nvSpPr>
          <p:spPr>
            <a:xfrm>
              <a:off x="6685636" y="1884236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 amet.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E02883B8-63EB-4CD9-8DE1-308564AE981C}"/>
              </a:ext>
            </a:extLst>
          </p:cNvPr>
          <p:cNvGrpSpPr/>
          <p:nvPr/>
        </p:nvGrpSpPr>
        <p:grpSpPr>
          <a:xfrm>
            <a:off x="6679790" y="2543557"/>
            <a:ext cx="2202816" cy="957415"/>
            <a:chOff x="6679790" y="2582606"/>
            <a:chExt cx="2202816" cy="957415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18D88C2-0F70-4705-8A9C-615A490CD04C}"/>
                </a:ext>
              </a:extLst>
            </p:cNvPr>
            <p:cNvSpPr txBox="1"/>
            <p:nvPr/>
          </p:nvSpPr>
          <p:spPr>
            <a:xfrm>
              <a:off x="6679790" y="2582606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EC34F8F-0FF0-46EF-ADF6-E8DBD8D47FBB}"/>
                </a:ext>
              </a:extLst>
            </p:cNvPr>
            <p:cNvSpPr txBox="1"/>
            <p:nvPr/>
          </p:nvSpPr>
          <p:spPr>
            <a:xfrm>
              <a:off x="6685636" y="2893690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/>
                <a:t>Lorem ipsum dolor sit amet, nibh est. A magna maecenas, quam magna nec quis, lorem nunc. Suspendisse viverra sodales mauris, cras pharetra proin egestas arcu erat dolor amet.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D0EFDFE8-68AC-4A2D-94CF-186253D42890}"/>
              </a:ext>
            </a:extLst>
          </p:cNvPr>
          <p:cNvGrpSpPr/>
          <p:nvPr/>
        </p:nvGrpSpPr>
        <p:grpSpPr>
          <a:xfrm>
            <a:off x="6679790" y="3552623"/>
            <a:ext cx="2202816" cy="957415"/>
            <a:chOff x="6679790" y="3592060"/>
            <a:chExt cx="2202816" cy="957415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8DDCAD3E-3087-4AFB-9076-4BBF188C4921}"/>
                </a:ext>
              </a:extLst>
            </p:cNvPr>
            <p:cNvSpPr txBox="1"/>
            <p:nvPr/>
          </p:nvSpPr>
          <p:spPr>
            <a:xfrm>
              <a:off x="6679790" y="3592060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DCC4417D-0C48-4929-9231-5D83B322FEAF}"/>
                </a:ext>
              </a:extLst>
            </p:cNvPr>
            <p:cNvSpPr txBox="1"/>
            <p:nvPr/>
          </p:nvSpPr>
          <p:spPr>
            <a:xfrm>
              <a:off x="6685636" y="3903144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 amet. </a:t>
              </a: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7C29DCC1-6D76-4F7D-8DA8-A9B515779366}"/>
              </a:ext>
            </a:extLst>
          </p:cNvPr>
          <p:cNvGrpSpPr/>
          <p:nvPr/>
        </p:nvGrpSpPr>
        <p:grpSpPr>
          <a:xfrm>
            <a:off x="6679790" y="4561688"/>
            <a:ext cx="2202816" cy="957415"/>
            <a:chOff x="6679790" y="4601514"/>
            <a:chExt cx="2202816" cy="957415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19C31A3C-DE00-4157-AEA7-5541C44D3D71}"/>
                </a:ext>
              </a:extLst>
            </p:cNvPr>
            <p:cNvSpPr txBox="1"/>
            <p:nvPr/>
          </p:nvSpPr>
          <p:spPr>
            <a:xfrm>
              <a:off x="6679790" y="4601514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4AD41C65-23A7-44C3-AF00-23BBFF427AEC}"/>
                </a:ext>
              </a:extLst>
            </p:cNvPr>
            <p:cNvSpPr txBox="1"/>
            <p:nvPr/>
          </p:nvSpPr>
          <p:spPr>
            <a:xfrm>
              <a:off x="6685636" y="4912598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/>
                <a:t>Lorem ipsum dolor sit amet, nibh est. A magna maecenas, quam magna nec quis, lorem nunc. Suspendisse viverra sodales mauris, cras pharetra proin egestas arcu erat dolor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6451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Organization Chart</a:t>
            </a:r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E9FBF8CA-CDAB-4849-A38C-B6FF8C1F9A99}"/>
              </a:ext>
            </a:extLst>
          </p:cNvPr>
          <p:cNvSpPr/>
          <p:nvPr/>
        </p:nvSpPr>
        <p:spPr>
          <a:xfrm>
            <a:off x="4645152" y="1539869"/>
            <a:ext cx="4498848" cy="4046220"/>
          </a:xfrm>
          <a:custGeom>
            <a:avLst/>
            <a:gdLst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4 w 5998464"/>
              <a:gd name="connsiteY2" fmla="*/ 1350445 h 5394960"/>
              <a:gd name="connsiteX3" fmla="*/ 5619010 w 5998464"/>
              <a:gd name="connsiteY3" fmla="*/ 1350445 h 5394960"/>
              <a:gd name="connsiteX4" fmla="*/ 5619010 w 5998464"/>
              <a:gd name="connsiteY4" fmla="*/ 1350446 h 5394960"/>
              <a:gd name="connsiteX5" fmla="*/ 5998463 w 5998464"/>
              <a:gd name="connsiteY5" fmla="*/ 1350446 h 5394960"/>
              <a:gd name="connsiteX6" fmla="*/ 5998463 w 5998464"/>
              <a:gd name="connsiteY6" fmla="*/ 2700891 h 5394960"/>
              <a:gd name="connsiteX7" fmla="*/ 5998462 w 5998464"/>
              <a:gd name="connsiteY7" fmla="*/ 2700891 h 5394960"/>
              <a:gd name="connsiteX8" fmla="*/ 5998462 w 5998464"/>
              <a:gd name="connsiteY8" fmla="*/ 4046307 h 5394960"/>
              <a:gd name="connsiteX9" fmla="*/ 5619010 w 5998464"/>
              <a:gd name="connsiteY9" fmla="*/ 4046307 h 5394960"/>
              <a:gd name="connsiteX10" fmla="*/ 5619010 w 5998464"/>
              <a:gd name="connsiteY10" fmla="*/ 4046308 h 5394960"/>
              <a:gd name="connsiteX11" fmla="*/ 5998463 w 5998464"/>
              <a:gd name="connsiteY11" fmla="*/ 4046308 h 5394960"/>
              <a:gd name="connsiteX12" fmla="*/ 5998463 w 5998464"/>
              <a:gd name="connsiteY12" fmla="*/ 5394960 h 5394960"/>
              <a:gd name="connsiteX13" fmla="*/ 2395727 w 5998464"/>
              <a:gd name="connsiteY13" fmla="*/ 5394960 h 5394960"/>
              <a:gd name="connsiteX14" fmla="*/ 665023 w 5998464"/>
              <a:gd name="connsiteY14" fmla="*/ 4016755 h 5394960"/>
              <a:gd name="connsiteX15" fmla="*/ 0 w 5998464"/>
              <a:gd name="connsiteY15" fmla="*/ 3633305 h 5394960"/>
              <a:gd name="connsiteX16" fmla="*/ 383951 w 5998464"/>
              <a:gd name="connsiteY16" fmla="*/ 2969149 h 5394960"/>
              <a:gd name="connsiteX17" fmla="*/ 1048974 w 5998464"/>
              <a:gd name="connsiteY17" fmla="*/ 3352600 h 5394960"/>
              <a:gd name="connsiteX18" fmla="*/ 2142385 w 5998464"/>
              <a:gd name="connsiteY18" fmla="*/ 3915813 h 5394960"/>
              <a:gd name="connsiteX19" fmla="*/ 2142385 w 5998464"/>
              <a:gd name="connsiteY19" fmla="*/ 3915812 h 5394960"/>
              <a:gd name="connsiteX20" fmla="*/ 1048973 w 5998464"/>
              <a:gd name="connsiteY20" fmla="*/ 3352599 h 5394960"/>
              <a:gd name="connsiteX21" fmla="*/ 383950 w 5998464"/>
              <a:gd name="connsiteY21" fmla="*/ 2969148 h 5394960"/>
              <a:gd name="connsiteX22" fmla="*/ 539967 w 5998464"/>
              <a:gd name="connsiteY22" fmla="*/ 2699271 h 5394960"/>
              <a:gd name="connsiteX23" fmla="*/ 383951 w 5998464"/>
              <a:gd name="connsiteY23" fmla="*/ 2429037 h 5394960"/>
              <a:gd name="connsiteX24" fmla="*/ 1048974 w 5998464"/>
              <a:gd name="connsiteY24" fmla="*/ 2045077 h 5394960"/>
              <a:gd name="connsiteX25" fmla="*/ 2142385 w 5998464"/>
              <a:gd name="connsiteY25" fmla="*/ 1481115 h 5394960"/>
              <a:gd name="connsiteX26" fmla="*/ 2142385 w 5998464"/>
              <a:gd name="connsiteY26" fmla="*/ 1481115 h 5394960"/>
              <a:gd name="connsiteX27" fmla="*/ 1048975 w 5998464"/>
              <a:gd name="connsiteY27" fmla="*/ 2045076 h 5394960"/>
              <a:gd name="connsiteX28" fmla="*/ 383952 w 5998464"/>
              <a:gd name="connsiteY28" fmla="*/ 2429036 h 5394960"/>
              <a:gd name="connsiteX29" fmla="*/ 1 w 5998464"/>
              <a:gd name="connsiteY29" fmla="*/ 1763998 h 5394960"/>
              <a:gd name="connsiteX30" fmla="*/ 665024 w 5998464"/>
              <a:gd name="connsiteY30" fmla="*/ 1380037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4 w 5998464"/>
              <a:gd name="connsiteY2" fmla="*/ 1350445 h 5394960"/>
              <a:gd name="connsiteX3" fmla="*/ 5619010 w 5998464"/>
              <a:gd name="connsiteY3" fmla="*/ 1350445 h 5394960"/>
              <a:gd name="connsiteX4" fmla="*/ 5998463 w 5998464"/>
              <a:gd name="connsiteY4" fmla="*/ 1350446 h 5394960"/>
              <a:gd name="connsiteX5" fmla="*/ 5998463 w 5998464"/>
              <a:gd name="connsiteY5" fmla="*/ 2700891 h 5394960"/>
              <a:gd name="connsiteX6" fmla="*/ 5998462 w 5998464"/>
              <a:gd name="connsiteY6" fmla="*/ 2700891 h 5394960"/>
              <a:gd name="connsiteX7" fmla="*/ 5998462 w 5998464"/>
              <a:gd name="connsiteY7" fmla="*/ 4046307 h 5394960"/>
              <a:gd name="connsiteX8" fmla="*/ 5619010 w 5998464"/>
              <a:gd name="connsiteY8" fmla="*/ 4046307 h 5394960"/>
              <a:gd name="connsiteX9" fmla="*/ 5619010 w 5998464"/>
              <a:gd name="connsiteY9" fmla="*/ 4046308 h 5394960"/>
              <a:gd name="connsiteX10" fmla="*/ 5998463 w 5998464"/>
              <a:gd name="connsiteY10" fmla="*/ 4046308 h 5394960"/>
              <a:gd name="connsiteX11" fmla="*/ 5998463 w 5998464"/>
              <a:gd name="connsiteY11" fmla="*/ 5394960 h 5394960"/>
              <a:gd name="connsiteX12" fmla="*/ 2395727 w 5998464"/>
              <a:gd name="connsiteY12" fmla="*/ 5394960 h 5394960"/>
              <a:gd name="connsiteX13" fmla="*/ 665023 w 5998464"/>
              <a:gd name="connsiteY13" fmla="*/ 4016755 h 5394960"/>
              <a:gd name="connsiteX14" fmla="*/ 0 w 5998464"/>
              <a:gd name="connsiteY14" fmla="*/ 3633305 h 5394960"/>
              <a:gd name="connsiteX15" fmla="*/ 383951 w 5998464"/>
              <a:gd name="connsiteY15" fmla="*/ 2969149 h 5394960"/>
              <a:gd name="connsiteX16" fmla="*/ 1048974 w 5998464"/>
              <a:gd name="connsiteY16" fmla="*/ 3352600 h 5394960"/>
              <a:gd name="connsiteX17" fmla="*/ 2142385 w 5998464"/>
              <a:gd name="connsiteY17" fmla="*/ 3915813 h 5394960"/>
              <a:gd name="connsiteX18" fmla="*/ 2142385 w 5998464"/>
              <a:gd name="connsiteY18" fmla="*/ 3915812 h 5394960"/>
              <a:gd name="connsiteX19" fmla="*/ 1048973 w 5998464"/>
              <a:gd name="connsiteY19" fmla="*/ 3352599 h 5394960"/>
              <a:gd name="connsiteX20" fmla="*/ 383950 w 5998464"/>
              <a:gd name="connsiteY20" fmla="*/ 2969148 h 5394960"/>
              <a:gd name="connsiteX21" fmla="*/ 539967 w 5998464"/>
              <a:gd name="connsiteY21" fmla="*/ 2699271 h 5394960"/>
              <a:gd name="connsiteX22" fmla="*/ 383951 w 5998464"/>
              <a:gd name="connsiteY22" fmla="*/ 2429037 h 5394960"/>
              <a:gd name="connsiteX23" fmla="*/ 1048974 w 5998464"/>
              <a:gd name="connsiteY23" fmla="*/ 2045077 h 5394960"/>
              <a:gd name="connsiteX24" fmla="*/ 2142385 w 5998464"/>
              <a:gd name="connsiteY24" fmla="*/ 1481115 h 5394960"/>
              <a:gd name="connsiteX25" fmla="*/ 2142385 w 5998464"/>
              <a:gd name="connsiteY25" fmla="*/ 1481115 h 5394960"/>
              <a:gd name="connsiteX26" fmla="*/ 1048975 w 5998464"/>
              <a:gd name="connsiteY26" fmla="*/ 2045076 h 5394960"/>
              <a:gd name="connsiteX27" fmla="*/ 383952 w 5998464"/>
              <a:gd name="connsiteY27" fmla="*/ 2429036 h 5394960"/>
              <a:gd name="connsiteX28" fmla="*/ 1 w 5998464"/>
              <a:gd name="connsiteY28" fmla="*/ 1763998 h 5394960"/>
              <a:gd name="connsiteX29" fmla="*/ 665024 w 5998464"/>
              <a:gd name="connsiteY29" fmla="*/ 1380037 h 5394960"/>
              <a:gd name="connsiteX30" fmla="*/ 2395728 w 5998464"/>
              <a:gd name="connsiteY30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4 w 5998464"/>
              <a:gd name="connsiteY2" fmla="*/ 1350445 h 5394960"/>
              <a:gd name="connsiteX3" fmla="*/ 5998463 w 5998464"/>
              <a:gd name="connsiteY3" fmla="*/ 1350446 h 5394960"/>
              <a:gd name="connsiteX4" fmla="*/ 5998463 w 5998464"/>
              <a:gd name="connsiteY4" fmla="*/ 2700891 h 5394960"/>
              <a:gd name="connsiteX5" fmla="*/ 5998462 w 5998464"/>
              <a:gd name="connsiteY5" fmla="*/ 2700891 h 5394960"/>
              <a:gd name="connsiteX6" fmla="*/ 5998462 w 5998464"/>
              <a:gd name="connsiteY6" fmla="*/ 4046307 h 5394960"/>
              <a:gd name="connsiteX7" fmla="*/ 5619010 w 5998464"/>
              <a:gd name="connsiteY7" fmla="*/ 4046307 h 5394960"/>
              <a:gd name="connsiteX8" fmla="*/ 5619010 w 5998464"/>
              <a:gd name="connsiteY8" fmla="*/ 4046308 h 5394960"/>
              <a:gd name="connsiteX9" fmla="*/ 5998463 w 5998464"/>
              <a:gd name="connsiteY9" fmla="*/ 4046308 h 5394960"/>
              <a:gd name="connsiteX10" fmla="*/ 5998463 w 5998464"/>
              <a:gd name="connsiteY10" fmla="*/ 5394960 h 5394960"/>
              <a:gd name="connsiteX11" fmla="*/ 2395727 w 5998464"/>
              <a:gd name="connsiteY11" fmla="*/ 5394960 h 5394960"/>
              <a:gd name="connsiteX12" fmla="*/ 665023 w 5998464"/>
              <a:gd name="connsiteY12" fmla="*/ 4016755 h 5394960"/>
              <a:gd name="connsiteX13" fmla="*/ 0 w 5998464"/>
              <a:gd name="connsiteY13" fmla="*/ 3633305 h 5394960"/>
              <a:gd name="connsiteX14" fmla="*/ 383951 w 5998464"/>
              <a:gd name="connsiteY14" fmla="*/ 2969149 h 5394960"/>
              <a:gd name="connsiteX15" fmla="*/ 1048974 w 5998464"/>
              <a:gd name="connsiteY15" fmla="*/ 3352600 h 5394960"/>
              <a:gd name="connsiteX16" fmla="*/ 2142385 w 5998464"/>
              <a:gd name="connsiteY16" fmla="*/ 3915813 h 5394960"/>
              <a:gd name="connsiteX17" fmla="*/ 2142385 w 5998464"/>
              <a:gd name="connsiteY17" fmla="*/ 3915812 h 5394960"/>
              <a:gd name="connsiteX18" fmla="*/ 1048973 w 5998464"/>
              <a:gd name="connsiteY18" fmla="*/ 3352599 h 5394960"/>
              <a:gd name="connsiteX19" fmla="*/ 383950 w 5998464"/>
              <a:gd name="connsiteY19" fmla="*/ 2969148 h 5394960"/>
              <a:gd name="connsiteX20" fmla="*/ 539967 w 5998464"/>
              <a:gd name="connsiteY20" fmla="*/ 2699271 h 5394960"/>
              <a:gd name="connsiteX21" fmla="*/ 383951 w 5998464"/>
              <a:gd name="connsiteY21" fmla="*/ 2429037 h 5394960"/>
              <a:gd name="connsiteX22" fmla="*/ 1048974 w 5998464"/>
              <a:gd name="connsiteY22" fmla="*/ 2045077 h 5394960"/>
              <a:gd name="connsiteX23" fmla="*/ 2142385 w 5998464"/>
              <a:gd name="connsiteY23" fmla="*/ 1481115 h 5394960"/>
              <a:gd name="connsiteX24" fmla="*/ 2142385 w 5998464"/>
              <a:gd name="connsiteY24" fmla="*/ 1481115 h 5394960"/>
              <a:gd name="connsiteX25" fmla="*/ 1048975 w 5998464"/>
              <a:gd name="connsiteY25" fmla="*/ 2045076 h 5394960"/>
              <a:gd name="connsiteX26" fmla="*/ 383952 w 5998464"/>
              <a:gd name="connsiteY26" fmla="*/ 2429036 h 5394960"/>
              <a:gd name="connsiteX27" fmla="*/ 1 w 5998464"/>
              <a:gd name="connsiteY27" fmla="*/ 1763998 h 5394960"/>
              <a:gd name="connsiteX28" fmla="*/ 665024 w 5998464"/>
              <a:gd name="connsiteY28" fmla="*/ 1380037 h 5394960"/>
              <a:gd name="connsiteX29" fmla="*/ 2395728 w 5998464"/>
              <a:gd name="connsiteY29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4 w 5998464"/>
              <a:gd name="connsiteY2" fmla="*/ 1350445 h 5394960"/>
              <a:gd name="connsiteX3" fmla="*/ 5998463 w 5998464"/>
              <a:gd name="connsiteY3" fmla="*/ 2700891 h 5394960"/>
              <a:gd name="connsiteX4" fmla="*/ 5998462 w 5998464"/>
              <a:gd name="connsiteY4" fmla="*/ 2700891 h 5394960"/>
              <a:gd name="connsiteX5" fmla="*/ 5998462 w 5998464"/>
              <a:gd name="connsiteY5" fmla="*/ 4046307 h 5394960"/>
              <a:gd name="connsiteX6" fmla="*/ 5619010 w 5998464"/>
              <a:gd name="connsiteY6" fmla="*/ 4046307 h 5394960"/>
              <a:gd name="connsiteX7" fmla="*/ 5619010 w 5998464"/>
              <a:gd name="connsiteY7" fmla="*/ 4046308 h 5394960"/>
              <a:gd name="connsiteX8" fmla="*/ 5998463 w 5998464"/>
              <a:gd name="connsiteY8" fmla="*/ 4046308 h 5394960"/>
              <a:gd name="connsiteX9" fmla="*/ 5998463 w 5998464"/>
              <a:gd name="connsiteY9" fmla="*/ 5394960 h 5394960"/>
              <a:gd name="connsiteX10" fmla="*/ 2395727 w 5998464"/>
              <a:gd name="connsiteY10" fmla="*/ 5394960 h 5394960"/>
              <a:gd name="connsiteX11" fmla="*/ 665023 w 5998464"/>
              <a:gd name="connsiteY11" fmla="*/ 4016755 h 5394960"/>
              <a:gd name="connsiteX12" fmla="*/ 0 w 5998464"/>
              <a:gd name="connsiteY12" fmla="*/ 3633305 h 5394960"/>
              <a:gd name="connsiteX13" fmla="*/ 383951 w 5998464"/>
              <a:gd name="connsiteY13" fmla="*/ 2969149 h 5394960"/>
              <a:gd name="connsiteX14" fmla="*/ 1048974 w 5998464"/>
              <a:gd name="connsiteY14" fmla="*/ 3352600 h 5394960"/>
              <a:gd name="connsiteX15" fmla="*/ 2142385 w 5998464"/>
              <a:gd name="connsiteY15" fmla="*/ 3915813 h 5394960"/>
              <a:gd name="connsiteX16" fmla="*/ 2142385 w 5998464"/>
              <a:gd name="connsiteY16" fmla="*/ 3915812 h 5394960"/>
              <a:gd name="connsiteX17" fmla="*/ 1048973 w 5998464"/>
              <a:gd name="connsiteY17" fmla="*/ 3352599 h 5394960"/>
              <a:gd name="connsiteX18" fmla="*/ 383950 w 5998464"/>
              <a:gd name="connsiteY18" fmla="*/ 2969148 h 5394960"/>
              <a:gd name="connsiteX19" fmla="*/ 539967 w 5998464"/>
              <a:gd name="connsiteY19" fmla="*/ 2699271 h 5394960"/>
              <a:gd name="connsiteX20" fmla="*/ 383951 w 5998464"/>
              <a:gd name="connsiteY20" fmla="*/ 2429037 h 5394960"/>
              <a:gd name="connsiteX21" fmla="*/ 1048974 w 5998464"/>
              <a:gd name="connsiteY21" fmla="*/ 2045077 h 5394960"/>
              <a:gd name="connsiteX22" fmla="*/ 2142385 w 5998464"/>
              <a:gd name="connsiteY22" fmla="*/ 1481115 h 5394960"/>
              <a:gd name="connsiteX23" fmla="*/ 2142385 w 5998464"/>
              <a:gd name="connsiteY23" fmla="*/ 1481115 h 5394960"/>
              <a:gd name="connsiteX24" fmla="*/ 1048975 w 5998464"/>
              <a:gd name="connsiteY24" fmla="*/ 2045076 h 5394960"/>
              <a:gd name="connsiteX25" fmla="*/ 383952 w 5998464"/>
              <a:gd name="connsiteY25" fmla="*/ 2429036 h 5394960"/>
              <a:gd name="connsiteX26" fmla="*/ 1 w 5998464"/>
              <a:gd name="connsiteY26" fmla="*/ 1763998 h 5394960"/>
              <a:gd name="connsiteX27" fmla="*/ 665024 w 5998464"/>
              <a:gd name="connsiteY27" fmla="*/ 1380037 h 5394960"/>
              <a:gd name="connsiteX28" fmla="*/ 2395728 w 5998464"/>
              <a:gd name="connsiteY28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2700891 h 5394960"/>
              <a:gd name="connsiteX4" fmla="*/ 5998462 w 5998464"/>
              <a:gd name="connsiteY4" fmla="*/ 4046307 h 5394960"/>
              <a:gd name="connsiteX5" fmla="*/ 5619010 w 5998464"/>
              <a:gd name="connsiteY5" fmla="*/ 4046307 h 5394960"/>
              <a:gd name="connsiteX6" fmla="*/ 5619010 w 5998464"/>
              <a:gd name="connsiteY6" fmla="*/ 4046308 h 5394960"/>
              <a:gd name="connsiteX7" fmla="*/ 5998463 w 5998464"/>
              <a:gd name="connsiteY7" fmla="*/ 4046308 h 5394960"/>
              <a:gd name="connsiteX8" fmla="*/ 5998463 w 5998464"/>
              <a:gd name="connsiteY8" fmla="*/ 5394960 h 5394960"/>
              <a:gd name="connsiteX9" fmla="*/ 2395727 w 5998464"/>
              <a:gd name="connsiteY9" fmla="*/ 5394960 h 5394960"/>
              <a:gd name="connsiteX10" fmla="*/ 665023 w 5998464"/>
              <a:gd name="connsiteY10" fmla="*/ 4016755 h 5394960"/>
              <a:gd name="connsiteX11" fmla="*/ 0 w 5998464"/>
              <a:gd name="connsiteY11" fmla="*/ 3633305 h 5394960"/>
              <a:gd name="connsiteX12" fmla="*/ 383951 w 5998464"/>
              <a:gd name="connsiteY12" fmla="*/ 2969149 h 5394960"/>
              <a:gd name="connsiteX13" fmla="*/ 1048974 w 5998464"/>
              <a:gd name="connsiteY13" fmla="*/ 3352600 h 5394960"/>
              <a:gd name="connsiteX14" fmla="*/ 2142385 w 5998464"/>
              <a:gd name="connsiteY14" fmla="*/ 3915813 h 5394960"/>
              <a:gd name="connsiteX15" fmla="*/ 2142385 w 5998464"/>
              <a:gd name="connsiteY15" fmla="*/ 3915812 h 5394960"/>
              <a:gd name="connsiteX16" fmla="*/ 1048973 w 5998464"/>
              <a:gd name="connsiteY16" fmla="*/ 3352599 h 5394960"/>
              <a:gd name="connsiteX17" fmla="*/ 383950 w 5998464"/>
              <a:gd name="connsiteY17" fmla="*/ 2969148 h 5394960"/>
              <a:gd name="connsiteX18" fmla="*/ 539967 w 5998464"/>
              <a:gd name="connsiteY18" fmla="*/ 2699271 h 5394960"/>
              <a:gd name="connsiteX19" fmla="*/ 383951 w 5998464"/>
              <a:gd name="connsiteY19" fmla="*/ 2429037 h 5394960"/>
              <a:gd name="connsiteX20" fmla="*/ 1048974 w 5998464"/>
              <a:gd name="connsiteY20" fmla="*/ 2045077 h 5394960"/>
              <a:gd name="connsiteX21" fmla="*/ 2142385 w 5998464"/>
              <a:gd name="connsiteY21" fmla="*/ 1481115 h 5394960"/>
              <a:gd name="connsiteX22" fmla="*/ 2142385 w 5998464"/>
              <a:gd name="connsiteY22" fmla="*/ 1481115 h 5394960"/>
              <a:gd name="connsiteX23" fmla="*/ 1048975 w 5998464"/>
              <a:gd name="connsiteY23" fmla="*/ 2045076 h 5394960"/>
              <a:gd name="connsiteX24" fmla="*/ 383952 w 5998464"/>
              <a:gd name="connsiteY24" fmla="*/ 2429036 h 5394960"/>
              <a:gd name="connsiteX25" fmla="*/ 1 w 5998464"/>
              <a:gd name="connsiteY25" fmla="*/ 1763998 h 5394960"/>
              <a:gd name="connsiteX26" fmla="*/ 665024 w 5998464"/>
              <a:gd name="connsiteY26" fmla="*/ 1380037 h 5394960"/>
              <a:gd name="connsiteX27" fmla="*/ 2395728 w 5998464"/>
              <a:gd name="connsiteY27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619010 w 5998464"/>
              <a:gd name="connsiteY4" fmla="*/ 4046307 h 5394960"/>
              <a:gd name="connsiteX5" fmla="*/ 5619010 w 5998464"/>
              <a:gd name="connsiteY5" fmla="*/ 4046308 h 5394960"/>
              <a:gd name="connsiteX6" fmla="*/ 5998463 w 5998464"/>
              <a:gd name="connsiteY6" fmla="*/ 4046308 h 5394960"/>
              <a:gd name="connsiteX7" fmla="*/ 5998463 w 5998464"/>
              <a:gd name="connsiteY7" fmla="*/ 5394960 h 5394960"/>
              <a:gd name="connsiteX8" fmla="*/ 2395727 w 5998464"/>
              <a:gd name="connsiteY8" fmla="*/ 5394960 h 5394960"/>
              <a:gd name="connsiteX9" fmla="*/ 665023 w 5998464"/>
              <a:gd name="connsiteY9" fmla="*/ 4016755 h 5394960"/>
              <a:gd name="connsiteX10" fmla="*/ 0 w 5998464"/>
              <a:gd name="connsiteY10" fmla="*/ 3633305 h 5394960"/>
              <a:gd name="connsiteX11" fmla="*/ 383951 w 5998464"/>
              <a:gd name="connsiteY11" fmla="*/ 2969149 h 5394960"/>
              <a:gd name="connsiteX12" fmla="*/ 1048974 w 5998464"/>
              <a:gd name="connsiteY12" fmla="*/ 3352600 h 5394960"/>
              <a:gd name="connsiteX13" fmla="*/ 2142385 w 5998464"/>
              <a:gd name="connsiteY13" fmla="*/ 3915813 h 5394960"/>
              <a:gd name="connsiteX14" fmla="*/ 2142385 w 5998464"/>
              <a:gd name="connsiteY14" fmla="*/ 3915812 h 5394960"/>
              <a:gd name="connsiteX15" fmla="*/ 1048973 w 5998464"/>
              <a:gd name="connsiteY15" fmla="*/ 3352599 h 5394960"/>
              <a:gd name="connsiteX16" fmla="*/ 383950 w 5998464"/>
              <a:gd name="connsiteY16" fmla="*/ 2969148 h 5394960"/>
              <a:gd name="connsiteX17" fmla="*/ 539967 w 5998464"/>
              <a:gd name="connsiteY17" fmla="*/ 2699271 h 5394960"/>
              <a:gd name="connsiteX18" fmla="*/ 383951 w 5998464"/>
              <a:gd name="connsiteY18" fmla="*/ 2429037 h 5394960"/>
              <a:gd name="connsiteX19" fmla="*/ 1048974 w 5998464"/>
              <a:gd name="connsiteY19" fmla="*/ 2045077 h 5394960"/>
              <a:gd name="connsiteX20" fmla="*/ 2142385 w 5998464"/>
              <a:gd name="connsiteY20" fmla="*/ 1481115 h 5394960"/>
              <a:gd name="connsiteX21" fmla="*/ 2142385 w 5998464"/>
              <a:gd name="connsiteY21" fmla="*/ 1481115 h 5394960"/>
              <a:gd name="connsiteX22" fmla="*/ 1048975 w 5998464"/>
              <a:gd name="connsiteY22" fmla="*/ 2045076 h 5394960"/>
              <a:gd name="connsiteX23" fmla="*/ 383952 w 5998464"/>
              <a:gd name="connsiteY23" fmla="*/ 2429036 h 5394960"/>
              <a:gd name="connsiteX24" fmla="*/ 1 w 5998464"/>
              <a:gd name="connsiteY24" fmla="*/ 1763998 h 5394960"/>
              <a:gd name="connsiteX25" fmla="*/ 665024 w 5998464"/>
              <a:gd name="connsiteY25" fmla="*/ 1380037 h 5394960"/>
              <a:gd name="connsiteX26" fmla="*/ 2395728 w 5998464"/>
              <a:gd name="connsiteY26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619010 w 5998464"/>
              <a:gd name="connsiteY4" fmla="*/ 4046307 h 5394960"/>
              <a:gd name="connsiteX5" fmla="*/ 5998463 w 5998464"/>
              <a:gd name="connsiteY5" fmla="*/ 4046308 h 5394960"/>
              <a:gd name="connsiteX6" fmla="*/ 5998463 w 5998464"/>
              <a:gd name="connsiteY6" fmla="*/ 5394960 h 5394960"/>
              <a:gd name="connsiteX7" fmla="*/ 2395727 w 5998464"/>
              <a:gd name="connsiteY7" fmla="*/ 5394960 h 5394960"/>
              <a:gd name="connsiteX8" fmla="*/ 665023 w 5998464"/>
              <a:gd name="connsiteY8" fmla="*/ 4016755 h 5394960"/>
              <a:gd name="connsiteX9" fmla="*/ 0 w 5998464"/>
              <a:gd name="connsiteY9" fmla="*/ 3633305 h 5394960"/>
              <a:gd name="connsiteX10" fmla="*/ 383951 w 5998464"/>
              <a:gd name="connsiteY10" fmla="*/ 2969149 h 5394960"/>
              <a:gd name="connsiteX11" fmla="*/ 1048974 w 5998464"/>
              <a:gd name="connsiteY11" fmla="*/ 3352600 h 5394960"/>
              <a:gd name="connsiteX12" fmla="*/ 2142385 w 5998464"/>
              <a:gd name="connsiteY12" fmla="*/ 3915813 h 5394960"/>
              <a:gd name="connsiteX13" fmla="*/ 2142385 w 5998464"/>
              <a:gd name="connsiteY13" fmla="*/ 3915812 h 5394960"/>
              <a:gd name="connsiteX14" fmla="*/ 1048973 w 5998464"/>
              <a:gd name="connsiteY14" fmla="*/ 3352599 h 5394960"/>
              <a:gd name="connsiteX15" fmla="*/ 383950 w 5998464"/>
              <a:gd name="connsiteY15" fmla="*/ 2969148 h 5394960"/>
              <a:gd name="connsiteX16" fmla="*/ 539967 w 5998464"/>
              <a:gd name="connsiteY16" fmla="*/ 2699271 h 5394960"/>
              <a:gd name="connsiteX17" fmla="*/ 383951 w 5998464"/>
              <a:gd name="connsiteY17" fmla="*/ 2429037 h 5394960"/>
              <a:gd name="connsiteX18" fmla="*/ 1048974 w 5998464"/>
              <a:gd name="connsiteY18" fmla="*/ 2045077 h 5394960"/>
              <a:gd name="connsiteX19" fmla="*/ 2142385 w 5998464"/>
              <a:gd name="connsiteY19" fmla="*/ 1481115 h 5394960"/>
              <a:gd name="connsiteX20" fmla="*/ 2142385 w 5998464"/>
              <a:gd name="connsiteY20" fmla="*/ 1481115 h 5394960"/>
              <a:gd name="connsiteX21" fmla="*/ 1048975 w 5998464"/>
              <a:gd name="connsiteY21" fmla="*/ 2045076 h 5394960"/>
              <a:gd name="connsiteX22" fmla="*/ 383952 w 5998464"/>
              <a:gd name="connsiteY22" fmla="*/ 2429036 h 5394960"/>
              <a:gd name="connsiteX23" fmla="*/ 1 w 5998464"/>
              <a:gd name="connsiteY23" fmla="*/ 1763998 h 5394960"/>
              <a:gd name="connsiteX24" fmla="*/ 665024 w 5998464"/>
              <a:gd name="connsiteY24" fmla="*/ 1380037 h 5394960"/>
              <a:gd name="connsiteX25" fmla="*/ 2395728 w 5998464"/>
              <a:gd name="connsiteY25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4046308 h 5394960"/>
              <a:gd name="connsiteX5" fmla="*/ 5998463 w 5998464"/>
              <a:gd name="connsiteY5" fmla="*/ 5394960 h 5394960"/>
              <a:gd name="connsiteX6" fmla="*/ 2395727 w 5998464"/>
              <a:gd name="connsiteY6" fmla="*/ 5394960 h 5394960"/>
              <a:gd name="connsiteX7" fmla="*/ 665023 w 5998464"/>
              <a:gd name="connsiteY7" fmla="*/ 4016755 h 5394960"/>
              <a:gd name="connsiteX8" fmla="*/ 0 w 5998464"/>
              <a:gd name="connsiteY8" fmla="*/ 3633305 h 5394960"/>
              <a:gd name="connsiteX9" fmla="*/ 383951 w 5998464"/>
              <a:gd name="connsiteY9" fmla="*/ 2969149 h 5394960"/>
              <a:gd name="connsiteX10" fmla="*/ 1048974 w 5998464"/>
              <a:gd name="connsiteY10" fmla="*/ 3352600 h 5394960"/>
              <a:gd name="connsiteX11" fmla="*/ 2142385 w 5998464"/>
              <a:gd name="connsiteY11" fmla="*/ 3915813 h 5394960"/>
              <a:gd name="connsiteX12" fmla="*/ 2142385 w 5998464"/>
              <a:gd name="connsiteY12" fmla="*/ 3915812 h 5394960"/>
              <a:gd name="connsiteX13" fmla="*/ 1048973 w 5998464"/>
              <a:gd name="connsiteY13" fmla="*/ 3352599 h 5394960"/>
              <a:gd name="connsiteX14" fmla="*/ 383950 w 5998464"/>
              <a:gd name="connsiteY14" fmla="*/ 2969148 h 5394960"/>
              <a:gd name="connsiteX15" fmla="*/ 539967 w 5998464"/>
              <a:gd name="connsiteY15" fmla="*/ 2699271 h 5394960"/>
              <a:gd name="connsiteX16" fmla="*/ 383951 w 5998464"/>
              <a:gd name="connsiteY16" fmla="*/ 2429037 h 5394960"/>
              <a:gd name="connsiteX17" fmla="*/ 1048974 w 5998464"/>
              <a:gd name="connsiteY17" fmla="*/ 2045077 h 5394960"/>
              <a:gd name="connsiteX18" fmla="*/ 2142385 w 5998464"/>
              <a:gd name="connsiteY18" fmla="*/ 1481115 h 5394960"/>
              <a:gd name="connsiteX19" fmla="*/ 2142385 w 5998464"/>
              <a:gd name="connsiteY19" fmla="*/ 1481115 h 5394960"/>
              <a:gd name="connsiteX20" fmla="*/ 1048975 w 5998464"/>
              <a:gd name="connsiteY20" fmla="*/ 2045076 h 5394960"/>
              <a:gd name="connsiteX21" fmla="*/ 383952 w 5998464"/>
              <a:gd name="connsiteY21" fmla="*/ 2429036 h 5394960"/>
              <a:gd name="connsiteX22" fmla="*/ 1 w 5998464"/>
              <a:gd name="connsiteY22" fmla="*/ 1763998 h 5394960"/>
              <a:gd name="connsiteX23" fmla="*/ 665024 w 5998464"/>
              <a:gd name="connsiteY23" fmla="*/ 1380037 h 5394960"/>
              <a:gd name="connsiteX24" fmla="*/ 2395728 w 5998464"/>
              <a:gd name="connsiteY24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1048974 w 5998464"/>
              <a:gd name="connsiteY9" fmla="*/ 3352600 h 5394960"/>
              <a:gd name="connsiteX10" fmla="*/ 2142385 w 5998464"/>
              <a:gd name="connsiteY10" fmla="*/ 3915813 h 5394960"/>
              <a:gd name="connsiteX11" fmla="*/ 2142385 w 5998464"/>
              <a:gd name="connsiteY11" fmla="*/ 3915812 h 5394960"/>
              <a:gd name="connsiteX12" fmla="*/ 1048973 w 5998464"/>
              <a:gd name="connsiteY12" fmla="*/ 3352599 h 5394960"/>
              <a:gd name="connsiteX13" fmla="*/ 383950 w 5998464"/>
              <a:gd name="connsiteY13" fmla="*/ 2969148 h 5394960"/>
              <a:gd name="connsiteX14" fmla="*/ 539967 w 5998464"/>
              <a:gd name="connsiteY14" fmla="*/ 2699271 h 5394960"/>
              <a:gd name="connsiteX15" fmla="*/ 383951 w 5998464"/>
              <a:gd name="connsiteY15" fmla="*/ 2429037 h 5394960"/>
              <a:gd name="connsiteX16" fmla="*/ 1048974 w 5998464"/>
              <a:gd name="connsiteY16" fmla="*/ 2045077 h 5394960"/>
              <a:gd name="connsiteX17" fmla="*/ 2142385 w 5998464"/>
              <a:gd name="connsiteY17" fmla="*/ 1481115 h 5394960"/>
              <a:gd name="connsiteX18" fmla="*/ 2142385 w 5998464"/>
              <a:gd name="connsiteY18" fmla="*/ 1481115 h 5394960"/>
              <a:gd name="connsiteX19" fmla="*/ 1048975 w 5998464"/>
              <a:gd name="connsiteY19" fmla="*/ 2045076 h 5394960"/>
              <a:gd name="connsiteX20" fmla="*/ 383952 w 5998464"/>
              <a:gd name="connsiteY20" fmla="*/ 2429036 h 5394960"/>
              <a:gd name="connsiteX21" fmla="*/ 1 w 5998464"/>
              <a:gd name="connsiteY21" fmla="*/ 1763998 h 5394960"/>
              <a:gd name="connsiteX22" fmla="*/ 665024 w 5998464"/>
              <a:gd name="connsiteY22" fmla="*/ 1380037 h 5394960"/>
              <a:gd name="connsiteX23" fmla="*/ 2395728 w 5998464"/>
              <a:gd name="connsiteY23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1048974 w 5998464"/>
              <a:gd name="connsiteY9" fmla="*/ 3352600 h 5394960"/>
              <a:gd name="connsiteX10" fmla="*/ 2142385 w 5998464"/>
              <a:gd name="connsiteY10" fmla="*/ 3915813 h 5394960"/>
              <a:gd name="connsiteX11" fmla="*/ 1048973 w 5998464"/>
              <a:gd name="connsiteY11" fmla="*/ 3352599 h 5394960"/>
              <a:gd name="connsiteX12" fmla="*/ 383950 w 5998464"/>
              <a:gd name="connsiteY12" fmla="*/ 2969148 h 5394960"/>
              <a:gd name="connsiteX13" fmla="*/ 539967 w 5998464"/>
              <a:gd name="connsiteY13" fmla="*/ 2699271 h 5394960"/>
              <a:gd name="connsiteX14" fmla="*/ 383951 w 5998464"/>
              <a:gd name="connsiteY14" fmla="*/ 2429037 h 5394960"/>
              <a:gd name="connsiteX15" fmla="*/ 1048974 w 5998464"/>
              <a:gd name="connsiteY15" fmla="*/ 2045077 h 5394960"/>
              <a:gd name="connsiteX16" fmla="*/ 2142385 w 5998464"/>
              <a:gd name="connsiteY16" fmla="*/ 1481115 h 5394960"/>
              <a:gd name="connsiteX17" fmla="*/ 2142385 w 5998464"/>
              <a:gd name="connsiteY17" fmla="*/ 1481115 h 5394960"/>
              <a:gd name="connsiteX18" fmla="*/ 1048975 w 5998464"/>
              <a:gd name="connsiteY18" fmla="*/ 2045076 h 5394960"/>
              <a:gd name="connsiteX19" fmla="*/ 383952 w 5998464"/>
              <a:gd name="connsiteY19" fmla="*/ 2429036 h 5394960"/>
              <a:gd name="connsiteX20" fmla="*/ 1 w 5998464"/>
              <a:gd name="connsiteY20" fmla="*/ 1763998 h 5394960"/>
              <a:gd name="connsiteX21" fmla="*/ 665024 w 5998464"/>
              <a:gd name="connsiteY21" fmla="*/ 1380037 h 5394960"/>
              <a:gd name="connsiteX22" fmla="*/ 2395728 w 5998464"/>
              <a:gd name="connsiteY22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1048974 w 5998464"/>
              <a:gd name="connsiteY9" fmla="*/ 3352600 h 5394960"/>
              <a:gd name="connsiteX10" fmla="*/ 1048973 w 5998464"/>
              <a:gd name="connsiteY10" fmla="*/ 3352599 h 5394960"/>
              <a:gd name="connsiteX11" fmla="*/ 383950 w 5998464"/>
              <a:gd name="connsiteY11" fmla="*/ 2969148 h 5394960"/>
              <a:gd name="connsiteX12" fmla="*/ 539967 w 5998464"/>
              <a:gd name="connsiteY12" fmla="*/ 2699271 h 5394960"/>
              <a:gd name="connsiteX13" fmla="*/ 383951 w 5998464"/>
              <a:gd name="connsiteY13" fmla="*/ 2429037 h 5394960"/>
              <a:gd name="connsiteX14" fmla="*/ 1048974 w 5998464"/>
              <a:gd name="connsiteY14" fmla="*/ 2045077 h 5394960"/>
              <a:gd name="connsiteX15" fmla="*/ 2142385 w 5998464"/>
              <a:gd name="connsiteY15" fmla="*/ 1481115 h 5394960"/>
              <a:gd name="connsiteX16" fmla="*/ 2142385 w 5998464"/>
              <a:gd name="connsiteY16" fmla="*/ 1481115 h 5394960"/>
              <a:gd name="connsiteX17" fmla="*/ 1048975 w 5998464"/>
              <a:gd name="connsiteY17" fmla="*/ 2045076 h 5394960"/>
              <a:gd name="connsiteX18" fmla="*/ 383952 w 5998464"/>
              <a:gd name="connsiteY18" fmla="*/ 2429036 h 5394960"/>
              <a:gd name="connsiteX19" fmla="*/ 1 w 5998464"/>
              <a:gd name="connsiteY19" fmla="*/ 1763998 h 5394960"/>
              <a:gd name="connsiteX20" fmla="*/ 665024 w 5998464"/>
              <a:gd name="connsiteY20" fmla="*/ 1380037 h 5394960"/>
              <a:gd name="connsiteX21" fmla="*/ 2395728 w 5998464"/>
              <a:gd name="connsiteY21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1048974 w 5998464"/>
              <a:gd name="connsiteY9" fmla="*/ 3352600 h 5394960"/>
              <a:gd name="connsiteX10" fmla="*/ 383950 w 5998464"/>
              <a:gd name="connsiteY10" fmla="*/ 2969148 h 5394960"/>
              <a:gd name="connsiteX11" fmla="*/ 539967 w 5998464"/>
              <a:gd name="connsiteY11" fmla="*/ 2699271 h 5394960"/>
              <a:gd name="connsiteX12" fmla="*/ 383951 w 5998464"/>
              <a:gd name="connsiteY12" fmla="*/ 2429037 h 5394960"/>
              <a:gd name="connsiteX13" fmla="*/ 1048974 w 5998464"/>
              <a:gd name="connsiteY13" fmla="*/ 2045077 h 5394960"/>
              <a:gd name="connsiteX14" fmla="*/ 2142385 w 5998464"/>
              <a:gd name="connsiteY14" fmla="*/ 1481115 h 5394960"/>
              <a:gd name="connsiteX15" fmla="*/ 2142385 w 5998464"/>
              <a:gd name="connsiteY15" fmla="*/ 1481115 h 5394960"/>
              <a:gd name="connsiteX16" fmla="*/ 1048975 w 5998464"/>
              <a:gd name="connsiteY16" fmla="*/ 2045076 h 5394960"/>
              <a:gd name="connsiteX17" fmla="*/ 383952 w 5998464"/>
              <a:gd name="connsiteY17" fmla="*/ 2429036 h 5394960"/>
              <a:gd name="connsiteX18" fmla="*/ 1 w 5998464"/>
              <a:gd name="connsiteY18" fmla="*/ 1763998 h 5394960"/>
              <a:gd name="connsiteX19" fmla="*/ 665024 w 5998464"/>
              <a:gd name="connsiteY19" fmla="*/ 1380037 h 5394960"/>
              <a:gd name="connsiteX20" fmla="*/ 2395728 w 5998464"/>
              <a:gd name="connsiteY20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383950 w 5998464"/>
              <a:gd name="connsiteY9" fmla="*/ 2969148 h 5394960"/>
              <a:gd name="connsiteX10" fmla="*/ 539967 w 5998464"/>
              <a:gd name="connsiteY10" fmla="*/ 2699271 h 5394960"/>
              <a:gd name="connsiteX11" fmla="*/ 383951 w 5998464"/>
              <a:gd name="connsiteY11" fmla="*/ 2429037 h 5394960"/>
              <a:gd name="connsiteX12" fmla="*/ 1048974 w 5998464"/>
              <a:gd name="connsiteY12" fmla="*/ 2045077 h 5394960"/>
              <a:gd name="connsiteX13" fmla="*/ 2142385 w 5998464"/>
              <a:gd name="connsiteY13" fmla="*/ 1481115 h 5394960"/>
              <a:gd name="connsiteX14" fmla="*/ 2142385 w 5998464"/>
              <a:gd name="connsiteY14" fmla="*/ 1481115 h 5394960"/>
              <a:gd name="connsiteX15" fmla="*/ 1048975 w 5998464"/>
              <a:gd name="connsiteY15" fmla="*/ 2045076 h 5394960"/>
              <a:gd name="connsiteX16" fmla="*/ 383952 w 5998464"/>
              <a:gd name="connsiteY16" fmla="*/ 2429036 h 5394960"/>
              <a:gd name="connsiteX17" fmla="*/ 1 w 5998464"/>
              <a:gd name="connsiteY17" fmla="*/ 1763998 h 5394960"/>
              <a:gd name="connsiteX18" fmla="*/ 665024 w 5998464"/>
              <a:gd name="connsiteY18" fmla="*/ 1380037 h 5394960"/>
              <a:gd name="connsiteX19" fmla="*/ 2395728 w 5998464"/>
              <a:gd name="connsiteY19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383950 w 5998464"/>
              <a:gd name="connsiteY9" fmla="*/ 2969148 h 5394960"/>
              <a:gd name="connsiteX10" fmla="*/ 539967 w 5998464"/>
              <a:gd name="connsiteY10" fmla="*/ 2699271 h 5394960"/>
              <a:gd name="connsiteX11" fmla="*/ 383951 w 5998464"/>
              <a:gd name="connsiteY11" fmla="*/ 2429037 h 5394960"/>
              <a:gd name="connsiteX12" fmla="*/ 1048974 w 5998464"/>
              <a:gd name="connsiteY12" fmla="*/ 2045077 h 5394960"/>
              <a:gd name="connsiteX13" fmla="*/ 2142385 w 5998464"/>
              <a:gd name="connsiteY13" fmla="*/ 1481115 h 5394960"/>
              <a:gd name="connsiteX14" fmla="*/ 2142385 w 5998464"/>
              <a:gd name="connsiteY14" fmla="*/ 1481115 h 5394960"/>
              <a:gd name="connsiteX15" fmla="*/ 383952 w 5998464"/>
              <a:gd name="connsiteY15" fmla="*/ 2429036 h 5394960"/>
              <a:gd name="connsiteX16" fmla="*/ 1 w 5998464"/>
              <a:gd name="connsiteY16" fmla="*/ 1763998 h 5394960"/>
              <a:gd name="connsiteX17" fmla="*/ 665024 w 5998464"/>
              <a:gd name="connsiteY17" fmla="*/ 1380037 h 5394960"/>
              <a:gd name="connsiteX18" fmla="*/ 2395728 w 5998464"/>
              <a:gd name="connsiteY18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383950 w 5998464"/>
              <a:gd name="connsiteY9" fmla="*/ 2969148 h 5394960"/>
              <a:gd name="connsiteX10" fmla="*/ 539967 w 5998464"/>
              <a:gd name="connsiteY10" fmla="*/ 2699271 h 5394960"/>
              <a:gd name="connsiteX11" fmla="*/ 383951 w 5998464"/>
              <a:gd name="connsiteY11" fmla="*/ 2429037 h 5394960"/>
              <a:gd name="connsiteX12" fmla="*/ 1048974 w 5998464"/>
              <a:gd name="connsiteY12" fmla="*/ 2045077 h 5394960"/>
              <a:gd name="connsiteX13" fmla="*/ 2142385 w 5998464"/>
              <a:gd name="connsiteY13" fmla="*/ 1481115 h 5394960"/>
              <a:gd name="connsiteX14" fmla="*/ 383952 w 5998464"/>
              <a:gd name="connsiteY14" fmla="*/ 2429036 h 5394960"/>
              <a:gd name="connsiteX15" fmla="*/ 1 w 5998464"/>
              <a:gd name="connsiteY15" fmla="*/ 1763998 h 5394960"/>
              <a:gd name="connsiteX16" fmla="*/ 665024 w 5998464"/>
              <a:gd name="connsiteY16" fmla="*/ 1380037 h 5394960"/>
              <a:gd name="connsiteX17" fmla="*/ 2395728 w 5998464"/>
              <a:gd name="connsiteY17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383950 w 5998464"/>
              <a:gd name="connsiteY9" fmla="*/ 2969148 h 5394960"/>
              <a:gd name="connsiteX10" fmla="*/ 539967 w 5998464"/>
              <a:gd name="connsiteY10" fmla="*/ 2699271 h 5394960"/>
              <a:gd name="connsiteX11" fmla="*/ 383951 w 5998464"/>
              <a:gd name="connsiteY11" fmla="*/ 2429037 h 5394960"/>
              <a:gd name="connsiteX12" fmla="*/ 1048974 w 5998464"/>
              <a:gd name="connsiteY12" fmla="*/ 2045077 h 5394960"/>
              <a:gd name="connsiteX13" fmla="*/ 383952 w 5998464"/>
              <a:gd name="connsiteY13" fmla="*/ 2429036 h 5394960"/>
              <a:gd name="connsiteX14" fmla="*/ 1 w 5998464"/>
              <a:gd name="connsiteY14" fmla="*/ 1763998 h 5394960"/>
              <a:gd name="connsiteX15" fmla="*/ 665024 w 5998464"/>
              <a:gd name="connsiteY15" fmla="*/ 1380037 h 5394960"/>
              <a:gd name="connsiteX16" fmla="*/ 2395728 w 5998464"/>
              <a:gd name="connsiteY16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383950 w 5998464"/>
              <a:gd name="connsiteY9" fmla="*/ 2969148 h 5394960"/>
              <a:gd name="connsiteX10" fmla="*/ 539967 w 5998464"/>
              <a:gd name="connsiteY10" fmla="*/ 2699271 h 5394960"/>
              <a:gd name="connsiteX11" fmla="*/ 383951 w 5998464"/>
              <a:gd name="connsiteY11" fmla="*/ 2429037 h 5394960"/>
              <a:gd name="connsiteX12" fmla="*/ 383952 w 5998464"/>
              <a:gd name="connsiteY12" fmla="*/ 2429036 h 5394960"/>
              <a:gd name="connsiteX13" fmla="*/ 1 w 5998464"/>
              <a:gd name="connsiteY13" fmla="*/ 1763998 h 5394960"/>
              <a:gd name="connsiteX14" fmla="*/ 665024 w 5998464"/>
              <a:gd name="connsiteY14" fmla="*/ 1380037 h 5394960"/>
              <a:gd name="connsiteX15" fmla="*/ 2395728 w 5998464"/>
              <a:gd name="connsiteY15" fmla="*/ 0 h 539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98464" h="5394960">
                <a:moveTo>
                  <a:pt x="2395728" y="0"/>
                </a:moveTo>
                <a:lnTo>
                  <a:pt x="5998464" y="0"/>
                </a:lnTo>
                <a:cubicBezTo>
                  <a:pt x="5998464" y="900297"/>
                  <a:pt x="5998463" y="1800594"/>
                  <a:pt x="5998463" y="2700891"/>
                </a:cubicBezTo>
                <a:cubicBezTo>
                  <a:pt x="5998463" y="3149363"/>
                  <a:pt x="5998462" y="3597835"/>
                  <a:pt x="5998462" y="4046307"/>
                </a:cubicBezTo>
                <a:cubicBezTo>
                  <a:pt x="5998462" y="4495858"/>
                  <a:pt x="5998463" y="4945409"/>
                  <a:pt x="5998463" y="5394960"/>
                </a:cubicBezTo>
                <a:lnTo>
                  <a:pt x="2395727" y="5394960"/>
                </a:lnTo>
                <a:lnTo>
                  <a:pt x="665023" y="4016755"/>
                </a:lnTo>
                <a:lnTo>
                  <a:pt x="0" y="3633305"/>
                </a:lnTo>
                <a:lnTo>
                  <a:pt x="383951" y="2969149"/>
                </a:lnTo>
                <a:lnTo>
                  <a:pt x="383950" y="2969148"/>
                </a:lnTo>
                <a:lnTo>
                  <a:pt x="539967" y="2699271"/>
                </a:lnTo>
                <a:lnTo>
                  <a:pt x="383951" y="2429037"/>
                </a:lnTo>
                <a:lnTo>
                  <a:pt x="383952" y="2429036"/>
                </a:lnTo>
                <a:lnTo>
                  <a:pt x="1" y="1763998"/>
                </a:lnTo>
                <a:lnTo>
                  <a:pt x="665024" y="1380037"/>
                </a:lnTo>
                <a:lnTo>
                  <a:pt x="2395728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390BC600-FC19-483D-BA32-8CEA51AD1DA1}"/>
              </a:ext>
            </a:extLst>
          </p:cNvPr>
          <p:cNvSpPr/>
          <p:nvPr/>
        </p:nvSpPr>
        <p:spPr>
          <a:xfrm>
            <a:off x="-1" y="1539869"/>
            <a:ext cx="4499986" cy="4047143"/>
          </a:xfrm>
          <a:custGeom>
            <a:avLst/>
            <a:gdLst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92047 w 5999981"/>
              <a:gd name="connsiteY22" fmla="*/ 4047232 h 5396191"/>
              <a:gd name="connsiteX23" fmla="*/ 192047 w 5999981"/>
              <a:gd name="connsiteY23" fmla="*/ 4047230 h 5396191"/>
              <a:gd name="connsiteX24" fmla="*/ 1 w 5999981"/>
              <a:gd name="connsiteY24" fmla="*/ 4047230 h 5396191"/>
              <a:gd name="connsiteX25" fmla="*/ 1 w 5999981"/>
              <a:gd name="connsiteY25" fmla="*/ 2701507 h 5396191"/>
              <a:gd name="connsiteX26" fmla="*/ 0 w 5999981"/>
              <a:gd name="connsiteY26" fmla="*/ 2701507 h 5396191"/>
              <a:gd name="connsiteX27" fmla="*/ 0 w 5999981"/>
              <a:gd name="connsiteY27" fmla="*/ 1350754 h 5396191"/>
              <a:gd name="connsiteX28" fmla="*/ 192047 w 5999981"/>
              <a:gd name="connsiteY28" fmla="*/ 1350754 h 5396191"/>
              <a:gd name="connsiteX29" fmla="*/ 192047 w 5999981"/>
              <a:gd name="connsiteY29" fmla="*/ 1350753 h 5396191"/>
              <a:gd name="connsiteX30" fmla="*/ 0 w 5999981"/>
              <a:gd name="connsiteY30" fmla="*/ 1350753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92047 w 5999981"/>
              <a:gd name="connsiteY22" fmla="*/ 4047232 h 5396191"/>
              <a:gd name="connsiteX23" fmla="*/ 192047 w 5999981"/>
              <a:gd name="connsiteY23" fmla="*/ 4047230 h 5396191"/>
              <a:gd name="connsiteX24" fmla="*/ 1 w 5999981"/>
              <a:gd name="connsiteY24" fmla="*/ 4047230 h 5396191"/>
              <a:gd name="connsiteX25" fmla="*/ 1 w 5999981"/>
              <a:gd name="connsiteY25" fmla="*/ 2701507 h 5396191"/>
              <a:gd name="connsiteX26" fmla="*/ 0 w 5999981"/>
              <a:gd name="connsiteY26" fmla="*/ 2701507 h 5396191"/>
              <a:gd name="connsiteX27" fmla="*/ 0 w 5999981"/>
              <a:gd name="connsiteY27" fmla="*/ 1350754 h 5396191"/>
              <a:gd name="connsiteX28" fmla="*/ 192047 w 5999981"/>
              <a:gd name="connsiteY28" fmla="*/ 1350754 h 5396191"/>
              <a:gd name="connsiteX29" fmla="*/ 0 w 5999981"/>
              <a:gd name="connsiteY29" fmla="*/ 1350753 h 5396191"/>
              <a:gd name="connsiteX30" fmla="*/ 0 w 5999981"/>
              <a:gd name="connsiteY30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92047 w 5999981"/>
              <a:gd name="connsiteY22" fmla="*/ 4047232 h 5396191"/>
              <a:gd name="connsiteX23" fmla="*/ 192047 w 5999981"/>
              <a:gd name="connsiteY23" fmla="*/ 4047230 h 5396191"/>
              <a:gd name="connsiteX24" fmla="*/ 1 w 5999981"/>
              <a:gd name="connsiteY24" fmla="*/ 4047230 h 5396191"/>
              <a:gd name="connsiteX25" fmla="*/ 1 w 5999981"/>
              <a:gd name="connsiteY25" fmla="*/ 2701507 h 5396191"/>
              <a:gd name="connsiteX26" fmla="*/ 0 w 5999981"/>
              <a:gd name="connsiteY26" fmla="*/ 2701507 h 5396191"/>
              <a:gd name="connsiteX27" fmla="*/ 0 w 5999981"/>
              <a:gd name="connsiteY27" fmla="*/ 1350754 h 5396191"/>
              <a:gd name="connsiteX28" fmla="*/ 0 w 5999981"/>
              <a:gd name="connsiteY28" fmla="*/ 1350753 h 5396191"/>
              <a:gd name="connsiteX29" fmla="*/ 0 w 5999981"/>
              <a:gd name="connsiteY29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92047 w 5999981"/>
              <a:gd name="connsiteY22" fmla="*/ 4047232 h 5396191"/>
              <a:gd name="connsiteX23" fmla="*/ 192047 w 5999981"/>
              <a:gd name="connsiteY23" fmla="*/ 4047230 h 5396191"/>
              <a:gd name="connsiteX24" fmla="*/ 1 w 5999981"/>
              <a:gd name="connsiteY24" fmla="*/ 4047230 h 5396191"/>
              <a:gd name="connsiteX25" fmla="*/ 1 w 5999981"/>
              <a:gd name="connsiteY25" fmla="*/ 2701507 h 5396191"/>
              <a:gd name="connsiteX26" fmla="*/ 0 w 5999981"/>
              <a:gd name="connsiteY26" fmla="*/ 2701507 h 5396191"/>
              <a:gd name="connsiteX27" fmla="*/ 0 w 5999981"/>
              <a:gd name="connsiteY27" fmla="*/ 1350754 h 5396191"/>
              <a:gd name="connsiteX28" fmla="*/ 0 w 5999981"/>
              <a:gd name="connsiteY28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92047 w 5999981"/>
              <a:gd name="connsiteY22" fmla="*/ 4047232 h 5396191"/>
              <a:gd name="connsiteX23" fmla="*/ 192047 w 5999981"/>
              <a:gd name="connsiteY23" fmla="*/ 4047230 h 5396191"/>
              <a:gd name="connsiteX24" fmla="*/ 1 w 5999981"/>
              <a:gd name="connsiteY24" fmla="*/ 4047230 h 5396191"/>
              <a:gd name="connsiteX25" fmla="*/ 1 w 5999981"/>
              <a:gd name="connsiteY25" fmla="*/ 2701507 h 5396191"/>
              <a:gd name="connsiteX26" fmla="*/ 0 w 5999981"/>
              <a:gd name="connsiteY26" fmla="*/ 2701507 h 5396191"/>
              <a:gd name="connsiteX27" fmla="*/ 0 w 5999981"/>
              <a:gd name="connsiteY27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92047 w 5999981"/>
              <a:gd name="connsiteY22" fmla="*/ 4047232 h 5396191"/>
              <a:gd name="connsiteX23" fmla="*/ 192047 w 5999981"/>
              <a:gd name="connsiteY23" fmla="*/ 4047230 h 5396191"/>
              <a:gd name="connsiteX24" fmla="*/ 1 w 5999981"/>
              <a:gd name="connsiteY24" fmla="*/ 4047230 h 5396191"/>
              <a:gd name="connsiteX25" fmla="*/ 1 w 5999981"/>
              <a:gd name="connsiteY25" fmla="*/ 2701507 h 5396191"/>
              <a:gd name="connsiteX26" fmla="*/ 0 w 5999981"/>
              <a:gd name="connsiteY26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92047 w 5999981"/>
              <a:gd name="connsiteY22" fmla="*/ 4047232 h 5396191"/>
              <a:gd name="connsiteX23" fmla="*/ 192047 w 5999981"/>
              <a:gd name="connsiteY23" fmla="*/ 4047230 h 5396191"/>
              <a:gd name="connsiteX24" fmla="*/ 1 w 5999981"/>
              <a:gd name="connsiteY24" fmla="*/ 4047230 h 5396191"/>
              <a:gd name="connsiteX25" fmla="*/ 0 w 5999981"/>
              <a:gd name="connsiteY25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92047 w 5999981"/>
              <a:gd name="connsiteY22" fmla="*/ 4047232 h 5396191"/>
              <a:gd name="connsiteX23" fmla="*/ 1 w 5999981"/>
              <a:gd name="connsiteY23" fmla="*/ 4047230 h 5396191"/>
              <a:gd name="connsiteX24" fmla="*/ 0 w 5999981"/>
              <a:gd name="connsiteY24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 w 5999981"/>
              <a:gd name="connsiteY22" fmla="*/ 4047230 h 5396191"/>
              <a:gd name="connsiteX23" fmla="*/ 0 w 5999981"/>
              <a:gd name="connsiteY23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0 w 5999981"/>
              <a:gd name="connsiteY22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0 w 5999981"/>
              <a:gd name="connsiteY21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4950742 w 5999981"/>
              <a:gd name="connsiteY14" fmla="*/ 3353365 h 5396191"/>
              <a:gd name="connsiteX15" fmla="*/ 5615933 w 5999981"/>
              <a:gd name="connsiteY15" fmla="*/ 2969827 h 5396191"/>
              <a:gd name="connsiteX16" fmla="*/ 5999981 w 5999981"/>
              <a:gd name="connsiteY16" fmla="*/ 3634134 h 5396191"/>
              <a:gd name="connsiteX17" fmla="*/ 5334790 w 5999981"/>
              <a:gd name="connsiteY17" fmla="*/ 4017672 h 5396191"/>
              <a:gd name="connsiteX18" fmla="*/ 3603648 w 5999981"/>
              <a:gd name="connsiteY18" fmla="*/ 5396191 h 5396191"/>
              <a:gd name="connsiteX19" fmla="*/ 1 w 5999981"/>
              <a:gd name="connsiteY19" fmla="*/ 5396191 h 5396191"/>
              <a:gd name="connsiteX20" fmla="*/ 0 w 5999981"/>
              <a:gd name="connsiteY20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4950742 w 5999981"/>
              <a:gd name="connsiteY13" fmla="*/ 3353365 h 5396191"/>
              <a:gd name="connsiteX14" fmla="*/ 5615933 w 5999981"/>
              <a:gd name="connsiteY14" fmla="*/ 2969827 h 5396191"/>
              <a:gd name="connsiteX15" fmla="*/ 5999981 w 5999981"/>
              <a:gd name="connsiteY15" fmla="*/ 3634134 h 5396191"/>
              <a:gd name="connsiteX16" fmla="*/ 5334790 w 5999981"/>
              <a:gd name="connsiteY16" fmla="*/ 4017672 h 5396191"/>
              <a:gd name="connsiteX17" fmla="*/ 3603648 w 5999981"/>
              <a:gd name="connsiteY17" fmla="*/ 5396191 h 5396191"/>
              <a:gd name="connsiteX18" fmla="*/ 1 w 5999981"/>
              <a:gd name="connsiteY18" fmla="*/ 5396191 h 5396191"/>
              <a:gd name="connsiteX19" fmla="*/ 0 w 5999981"/>
              <a:gd name="connsiteY19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5615933 w 5999981"/>
              <a:gd name="connsiteY13" fmla="*/ 2969827 h 5396191"/>
              <a:gd name="connsiteX14" fmla="*/ 5999981 w 5999981"/>
              <a:gd name="connsiteY14" fmla="*/ 3634134 h 5396191"/>
              <a:gd name="connsiteX15" fmla="*/ 5334790 w 5999981"/>
              <a:gd name="connsiteY15" fmla="*/ 4017672 h 5396191"/>
              <a:gd name="connsiteX16" fmla="*/ 3603648 w 5999981"/>
              <a:gd name="connsiteY16" fmla="*/ 5396191 h 5396191"/>
              <a:gd name="connsiteX17" fmla="*/ 1 w 5999981"/>
              <a:gd name="connsiteY17" fmla="*/ 5396191 h 5396191"/>
              <a:gd name="connsiteX18" fmla="*/ 0 w 5999981"/>
              <a:gd name="connsiteY18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5615933 w 5999981"/>
              <a:gd name="connsiteY12" fmla="*/ 2969827 h 5396191"/>
              <a:gd name="connsiteX13" fmla="*/ 5999981 w 5999981"/>
              <a:gd name="connsiteY13" fmla="*/ 3634134 h 5396191"/>
              <a:gd name="connsiteX14" fmla="*/ 5334790 w 5999981"/>
              <a:gd name="connsiteY14" fmla="*/ 4017672 h 5396191"/>
              <a:gd name="connsiteX15" fmla="*/ 3603648 w 5999981"/>
              <a:gd name="connsiteY15" fmla="*/ 5396191 h 5396191"/>
              <a:gd name="connsiteX16" fmla="*/ 1 w 5999981"/>
              <a:gd name="connsiteY16" fmla="*/ 5396191 h 5396191"/>
              <a:gd name="connsiteX17" fmla="*/ 0 w 5999981"/>
              <a:gd name="connsiteY17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4950741 w 5999981"/>
              <a:gd name="connsiteY7" fmla="*/ 2045543 h 5396191"/>
              <a:gd name="connsiteX8" fmla="*/ 5615932 w 5999981"/>
              <a:gd name="connsiteY8" fmla="*/ 2429591 h 5396191"/>
              <a:gd name="connsiteX9" fmla="*/ 5459877 w 5999981"/>
              <a:gd name="connsiteY9" fmla="*/ 2699887 h 5396191"/>
              <a:gd name="connsiteX10" fmla="*/ 5615933 w 5999981"/>
              <a:gd name="connsiteY10" fmla="*/ 2969826 h 5396191"/>
              <a:gd name="connsiteX11" fmla="*/ 5615933 w 5999981"/>
              <a:gd name="connsiteY11" fmla="*/ 2969827 h 5396191"/>
              <a:gd name="connsiteX12" fmla="*/ 5999981 w 5999981"/>
              <a:gd name="connsiteY12" fmla="*/ 3634134 h 5396191"/>
              <a:gd name="connsiteX13" fmla="*/ 5334790 w 5999981"/>
              <a:gd name="connsiteY13" fmla="*/ 4017672 h 5396191"/>
              <a:gd name="connsiteX14" fmla="*/ 3603648 w 5999981"/>
              <a:gd name="connsiteY14" fmla="*/ 5396191 h 5396191"/>
              <a:gd name="connsiteX15" fmla="*/ 1 w 5999981"/>
              <a:gd name="connsiteY15" fmla="*/ 5396191 h 5396191"/>
              <a:gd name="connsiteX16" fmla="*/ 0 w 5999981"/>
              <a:gd name="connsiteY16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4950741 w 5999981"/>
              <a:gd name="connsiteY6" fmla="*/ 2045543 h 5396191"/>
              <a:gd name="connsiteX7" fmla="*/ 5615932 w 5999981"/>
              <a:gd name="connsiteY7" fmla="*/ 2429591 h 5396191"/>
              <a:gd name="connsiteX8" fmla="*/ 5459877 w 5999981"/>
              <a:gd name="connsiteY8" fmla="*/ 2699887 h 5396191"/>
              <a:gd name="connsiteX9" fmla="*/ 5615933 w 5999981"/>
              <a:gd name="connsiteY9" fmla="*/ 2969826 h 5396191"/>
              <a:gd name="connsiteX10" fmla="*/ 5615933 w 5999981"/>
              <a:gd name="connsiteY10" fmla="*/ 2969827 h 5396191"/>
              <a:gd name="connsiteX11" fmla="*/ 5999981 w 5999981"/>
              <a:gd name="connsiteY11" fmla="*/ 3634134 h 5396191"/>
              <a:gd name="connsiteX12" fmla="*/ 5334790 w 5999981"/>
              <a:gd name="connsiteY12" fmla="*/ 4017672 h 5396191"/>
              <a:gd name="connsiteX13" fmla="*/ 3603648 w 5999981"/>
              <a:gd name="connsiteY13" fmla="*/ 5396191 h 5396191"/>
              <a:gd name="connsiteX14" fmla="*/ 1 w 5999981"/>
              <a:gd name="connsiteY14" fmla="*/ 5396191 h 5396191"/>
              <a:gd name="connsiteX15" fmla="*/ 0 w 5999981"/>
              <a:gd name="connsiteY15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5615932 w 5999981"/>
              <a:gd name="connsiteY6" fmla="*/ 2429591 h 5396191"/>
              <a:gd name="connsiteX7" fmla="*/ 5459877 w 5999981"/>
              <a:gd name="connsiteY7" fmla="*/ 2699887 h 5396191"/>
              <a:gd name="connsiteX8" fmla="*/ 5615933 w 5999981"/>
              <a:gd name="connsiteY8" fmla="*/ 2969826 h 5396191"/>
              <a:gd name="connsiteX9" fmla="*/ 5615933 w 5999981"/>
              <a:gd name="connsiteY9" fmla="*/ 2969827 h 5396191"/>
              <a:gd name="connsiteX10" fmla="*/ 5999981 w 5999981"/>
              <a:gd name="connsiteY10" fmla="*/ 3634134 h 5396191"/>
              <a:gd name="connsiteX11" fmla="*/ 5334790 w 5999981"/>
              <a:gd name="connsiteY11" fmla="*/ 4017672 h 5396191"/>
              <a:gd name="connsiteX12" fmla="*/ 3603648 w 5999981"/>
              <a:gd name="connsiteY12" fmla="*/ 5396191 h 5396191"/>
              <a:gd name="connsiteX13" fmla="*/ 1 w 5999981"/>
              <a:gd name="connsiteY13" fmla="*/ 5396191 h 5396191"/>
              <a:gd name="connsiteX14" fmla="*/ 0 w 5999981"/>
              <a:gd name="connsiteY14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5615932 w 5999981"/>
              <a:gd name="connsiteY5" fmla="*/ 2429591 h 5396191"/>
              <a:gd name="connsiteX6" fmla="*/ 5459877 w 5999981"/>
              <a:gd name="connsiteY6" fmla="*/ 2699887 h 5396191"/>
              <a:gd name="connsiteX7" fmla="*/ 5615933 w 5999981"/>
              <a:gd name="connsiteY7" fmla="*/ 2969826 h 5396191"/>
              <a:gd name="connsiteX8" fmla="*/ 5615933 w 5999981"/>
              <a:gd name="connsiteY8" fmla="*/ 2969827 h 5396191"/>
              <a:gd name="connsiteX9" fmla="*/ 5999981 w 5999981"/>
              <a:gd name="connsiteY9" fmla="*/ 3634134 h 5396191"/>
              <a:gd name="connsiteX10" fmla="*/ 5334790 w 5999981"/>
              <a:gd name="connsiteY10" fmla="*/ 4017672 h 5396191"/>
              <a:gd name="connsiteX11" fmla="*/ 3603648 w 5999981"/>
              <a:gd name="connsiteY11" fmla="*/ 5396191 h 5396191"/>
              <a:gd name="connsiteX12" fmla="*/ 1 w 5999981"/>
              <a:gd name="connsiteY12" fmla="*/ 5396191 h 5396191"/>
              <a:gd name="connsiteX13" fmla="*/ 0 w 5999981"/>
              <a:gd name="connsiteY13" fmla="*/ 0 h 5396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99981" h="5396191">
                <a:moveTo>
                  <a:pt x="0" y="0"/>
                </a:moveTo>
                <a:lnTo>
                  <a:pt x="3603647" y="0"/>
                </a:lnTo>
                <a:lnTo>
                  <a:pt x="5334789" y="1380352"/>
                </a:lnTo>
                <a:lnTo>
                  <a:pt x="5999980" y="1764400"/>
                </a:lnTo>
                <a:lnTo>
                  <a:pt x="5615932" y="2429590"/>
                </a:lnTo>
                <a:lnTo>
                  <a:pt x="5615932" y="2429591"/>
                </a:lnTo>
                <a:lnTo>
                  <a:pt x="5459877" y="2699887"/>
                </a:lnTo>
                <a:lnTo>
                  <a:pt x="5615933" y="2969826"/>
                </a:lnTo>
                <a:lnTo>
                  <a:pt x="5615933" y="2969827"/>
                </a:lnTo>
                <a:lnTo>
                  <a:pt x="5999981" y="3634134"/>
                </a:lnTo>
                <a:lnTo>
                  <a:pt x="5334790" y="4017672"/>
                </a:lnTo>
                <a:lnTo>
                  <a:pt x="3603648" y="5396191"/>
                </a:lnTo>
                <a:lnTo>
                  <a:pt x="1" y="5396191"/>
                </a:lnTo>
                <a:cubicBezTo>
                  <a:pt x="1" y="3597461"/>
                  <a:pt x="0" y="179873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D0FBD43D-ECF9-4EE9-9EFB-8A8C96CEA99A}"/>
              </a:ext>
            </a:extLst>
          </p:cNvPr>
          <p:cNvSpPr/>
          <p:nvPr/>
        </p:nvSpPr>
        <p:spPr>
          <a:xfrm>
            <a:off x="4645153" y="3767654"/>
            <a:ext cx="4498847" cy="1819358"/>
          </a:xfrm>
          <a:custGeom>
            <a:avLst/>
            <a:gdLst>
              <a:gd name="connsiteX0" fmla="*/ 383951 w 5998463"/>
              <a:gd name="connsiteY0" fmla="*/ 0 h 2425811"/>
              <a:gd name="connsiteX1" fmla="*/ 1048974 w 5998463"/>
              <a:gd name="connsiteY1" fmla="*/ 383451 h 2425811"/>
              <a:gd name="connsiteX2" fmla="*/ 2395727 w 5998463"/>
              <a:gd name="connsiteY2" fmla="*/ 1077159 h 2425811"/>
              <a:gd name="connsiteX3" fmla="*/ 5998463 w 5998463"/>
              <a:gd name="connsiteY3" fmla="*/ 1077159 h 2425811"/>
              <a:gd name="connsiteX4" fmla="*/ 5998463 w 5998463"/>
              <a:gd name="connsiteY4" fmla="*/ 2425811 h 2425811"/>
              <a:gd name="connsiteX5" fmla="*/ 2395727 w 5998463"/>
              <a:gd name="connsiteY5" fmla="*/ 2425811 h 2425811"/>
              <a:gd name="connsiteX6" fmla="*/ 665023 w 5998463"/>
              <a:gd name="connsiteY6" fmla="*/ 1047606 h 2425811"/>
              <a:gd name="connsiteX7" fmla="*/ 0 w 5998463"/>
              <a:gd name="connsiteY7" fmla="*/ 664156 h 2425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98463" h="2425811">
                <a:moveTo>
                  <a:pt x="383951" y="0"/>
                </a:moveTo>
                <a:lnTo>
                  <a:pt x="1048974" y="383451"/>
                </a:lnTo>
                <a:lnTo>
                  <a:pt x="2395727" y="1077159"/>
                </a:lnTo>
                <a:lnTo>
                  <a:pt x="5998463" y="1077159"/>
                </a:lnTo>
                <a:lnTo>
                  <a:pt x="5998463" y="2425811"/>
                </a:lnTo>
                <a:lnTo>
                  <a:pt x="2395727" y="2425811"/>
                </a:lnTo>
                <a:lnTo>
                  <a:pt x="665023" y="1047606"/>
                </a:lnTo>
                <a:lnTo>
                  <a:pt x="0" y="664156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3E68D306-D884-4DA3-8441-BFCCFCBDCDC3}"/>
              </a:ext>
            </a:extLst>
          </p:cNvPr>
          <p:cNvSpPr/>
          <p:nvPr/>
        </p:nvSpPr>
        <p:spPr>
          <a:xfrm>
            <a:off x="4933116" y="2552703"/>
            <a:ext cx="4210884" cy="1307722"/>
          </a:xfrm>
          <a:custGeom>
            <a:avLst/>
            <a:gdLst>
              <a:gd name="connsiteX0" fmla="*/ 2011776 w 5614512"/>
              <a:gd name="connsiteY0" fmla="*/ 0 h 1743629"/>
              <a:gd name="connsiteX1" fmla="*/ 5614512 w 5614512"/>
              <a:gd name="connsiteY1" fmla="*/ 0 h 1743629"/>
              <a:gd name="connsiteX2" fmla="*/ 5614512 w 5614512"/>
              <a:gd name="connsiteY2" fmla="*/ 1350445 h 1743629"/>
              <a:gd name="connsiteX3" fmla="*/ 2011776 w 5614512"/>
              <a:gd name="connsiteY3" fmla="*/ 1350445 h 1743629"/>
              <a:gd name="connsiteX4" fmla="*/ 1048974 w 5614512"/>
              <a:gd name="connsiteY4" fmla="*/ 1359669 h 1743629"/>
              <a:gd name="connsiteX5" fmla="*/ 383951 w 5614512"/>
              <a:gd name="connsiteY5" fmla="*/ 1743629 h 1743629"/>
              <a:gd name="connsiteX6" fmla="*/ 0 w 5614512"/>
              <a:gd name="connsiteY6" fmla="*/ 1078591 h 1743629"/>
              <a:gd name="connsiteX7" fmla="*/ 665023 w 5614512"/>
              <a:gd name="connsiteY7" fmla="*/ 694631 h 174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14512" h="1743629">
                <a:moveTo>
                  <a:pt x="2011776" y="0"/>
                </a:moveTo>
                <a:lnTo>
                  <a:pt x="5614512" y="0"/>
                </a:lnTo>
                <a:lnTo>
                  <a:pt x="5614512" y="1350445"/>
                </a:lnTo>
                <a:lnTo>
                  <a:pt x="2011776" y="1350445"/>
                </a:lnTo>
                <a:lnTo>
                  <a:pt x="1048974" y="1359669"/>
                </a:lnTo>
                <a:lnTo>
                  <a:pt x="383951" y="1743629"/>
                </a:lnTo>
                <a:lnTo>
                  <a:pt x="0" y="1078591"/>
                </a:lnTo>
                <a:lnTo>
                  <a:pt x="665023" y="69463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8B625E9D-C290-47B3-AC5D-C77D5796043F}"/>
              </a:ext>
            </a:extLst>
          </p:cNvPr>
          <p:cNvSpPr/>
          <p:nvPr/>
        </p:nvSpPr>
        <p:spPr>
          <a:xfrm>
            <a:off x="-1" y="2552935"/>
            <a:ext cx="4211949" cy="1308020"/>
          </a:xfrm>
          <a:custGeom>
            <a:avLst/>
            <a:gdLst>
              <a:gd name="connsiteX0" fmla="*/ 0 w 5615932"/>
              <a:gd name="connsiteY0" fmla="*/ 0 h 1744027"/>
              <a:gd name="connsiteX1" fmla="*/ 3603647 w 5615932"/>
              <a:gd name="connsiteY1" fmla="*/ 0 h 1744027"/>
              <a:gd name="connsiteX2" fmla="*/ 4950741 w 5615932"/>
              <a:gd name="connsiteY2" fmla="*/ 694789 h 1744027"/>
              <a:gd name="connsiteX3" fmla="*/ 5615932 w 5615932"/>
              <a:gd name="connsiteY3" fmla="*/ 1078837 h 1744027"/>
              <a:gd name="connsiteX4" fmla="*/ 5231884 w 5615932"/>
              <a:gd name="connsiteY4" fmla="*/ 1744027 h 1744027"/>
              <a:gd name="connsiteX5" fmla="*/ 4566693 w 5615932"/>
              <a:gd name="connsiteY5" fmla="*/ 1359979 h 1744027"/>
              <a:gd name="connsiteX6" fmla="*/ 3603647 w 5615932"/>
              <a:gd name="connsiteY6" fmla="*/ 1350753 h 1744027"/>
              <a:gd name="connsiteX7" fmla="*/ 0 w 5615932"/>
              <a:gd name="connsiteY7" fmla="*/ 1350753 h 1744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15932" h="1744027">
                <a:moveTo>
                  <a:pt x="0" y="0"/>
                </a:moveTo>
                <a:lnTo>
                  <a:pt x="3603647" y="0"/>
                </a:lnTo>
                <a:lnTo>
                  <a:pt x="4950741" y="694789"/>
                </a:lnTo>
                <a:lnTo>
                  <a:pt x="5615932" y="1078837"/>
                </a:lnTo>
                <a:lnTo>
                  <a:pt x="5231884" y="1744027"/>
                </a:lnTo>
                <a:lnTo>
                  <a:pt x="4566693" y="1359979"/>
                </a:lnTo>
                <a:lnTo>
                  <a:pt x="3603647" y="1350753"/>
                </a:lnTo>
                <a:lnTo>
                  <a:pt x="0" y="135075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37012133-46B9-456C-B36C-950E39782803}"/>
              </a:ext>
            </a:extLst>
          </p:cNvPr>
          <p:cNvSpPr/>
          <p:nvPr/>
        </p:nvSpPr>
        <p:spPr>
          <a:xfrm>
            <a:off x="0" y="3767239"/>
            <a:ext cx="4499985" cy="1819773"/>
          </a:xfrm>
          <a:custGeom>
            <a:avLst/>
            <a:gdLst>
              <a:gd name="connsiteX0" fmla="*/ 5615932 w 5999980"/>
              <a:gd name="connsiteY0" fmla="*/ 0 h 2426364"/>
              <a:gd name="connsiteX1" fmla="*/ 5999980 w 5999980"/>
              <a:gd name="connsiteY1" fmla="*/ 664307 h 2426364"/>
              <a:gd name="connsiteX2" fmla="*/ 5334789 w 5999980"/>
              <a:gd name="connsiteY2" fmla="*/ 1047845 h 2426364"/>
              <a:gd name="connsiteX3" fmla="*/ 3603647 w 5999980"/>
              <a:gd name="connsiteY3" fmla="*/ 2426364 h 2426364"/>
              <a:gd name="connsiteX4" fmla="*/ 0 w 5999980"/>
              <a:gd name="connsiteY4" fmla="*/ 2426364 h 2426364"/>
              <a:gd name="connsiteX5" fmla="*/ 0 w 5999980"/>
              <a:gd name="connsiteY5" fmla="*/ 1077405 h 2426364"/>
              <a:gd name="connsiteX6" fmla="*/ 3603647 w 5999980"/>
              <a:gd name="connsiteY6" fmla="*/ 1077405 h 2426364"/>
              <a:gd name="connsiteX7" fmla="*/ 4950741 w 5999980"/>
              <a:gd name="connsiteY7" fmla="*/ 383538 h 242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99980" h="2426364">
                <a:moveTo>
                  <a:pt x="5615932" y="0"/>
                </a:moveTo>
                <a:lnTo>
                  <a:pt x="5999980" y="664307"/>
                </a:lnTo>
                <a:lnTo>
                  <a:pt x="5334789" y="1047845"/>
                </a:lnTo>
                <a:lnTo>
                  <a:pt x="3603647" y="2426364"/>
                </a:lnTo>
                <a:lnTo>
                  <a:pt x="0" y="2426364"/>
                </a:lnTo>
                <a:lnTo>
                  <a:pt x="0" y="1077405"/>
                </a:lnTo>
                <a:lnTo>
                  <a:pt x="3603647" y="1077405"/>
                </a:lnTo>
                <a:lnTo>
                  <a:pt x="4950741" y="38353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6" name="Freeform 17">
            <a:extLst>
              <a:ext uri="{FF2B5EF4-FFF2-40B4-BE49-F238E27FC236}">
                <a16:creationId xmlns:a16="http://schemas.microsoft.com/office/drawing/2014/main" id="{AFB59779-7407-4B27-8F85-83896A510395}"/>
              </a:ext>
            </a:extLst>
          </p:cNvPr>
          <p:cNvSpPr>
            <a:spLocks/>
          </p:cNvSpPr>
          <p:nvPr/>
        </p:nvSpPr>
        <p:spPr bwMode="auto">
          <a:xfrm>
            <a:off x="3425021" y="2575134"/>
            <a:ext cx="2293959" cy="1981732"/>
          </a:xfrm>
          <a:custGeom>
            <a:avLst/>
            <a:gdLst>
              <a:gd name="T0" fmla="*/ 0 w 1249"/>
              <a:gd name="T1" fmla="*/ 539 h 1079"/>
              <a:gd name="T2" fmla="*/ 309 w 1249"/>
              <a:gd name="T3" fmla="*/ 0 h 1079"/>
              <a:gd name="T4" fmla="*/ 941 w 1249"/>
              <a:gd name="T5" fmla="*/ 0 h 1079"/>
              <a:gd name="T6" fmla="*/ 1249 w 1249"/>
              <a:gd name="T7" fmla="*/ 539 h 1079"/>
              <a:gd name="T8" fmla="*/ 941 w 1249"/>
              <a:gd name="T9" fmla="*/ 1079 h 1079"/>
              <a:gd name="T10" fmla="*/ 309 w 1249"/>
              <a:gd name="T11" fmla="*/ 1079 h 1079"/>
              <a:gd name="T12" fmla="*/ 0 w 1249"/>
              <a:gd name="T13" fmla="*/ 539 h 1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9" h="1079">
                <a:moveTo>
                  <a:pt x="0" y="539"/>
                </a:moveTo>
                <a:lnTo>
                  <a:pt x="309" y="0"/>
                </a:lnTo>
                <a:lnTo>
                  <a:pt x="941" y="0"/>
                </a:lnTo>
                <a:lnTo>
                  <a:pt x="1249" y="539"/>
                </a:lnTo>
                <a:lnTo>
                  <a:pt x="941" y="1079"/>
                </a:lnTo>
                <a:lnTo>
                  <a:pt x="309" y="1079"/>
                </a:lnTo>
                <a:lnTo>
                  <a:pt x="0" y="539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180975">
            <a:solidFill>
              <a:schemeClr val="bg2">
                <a:lumMod val="9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B4239819-80A0-4961-8B6A-A5F58C34FE66}"/>
              </a:ext>
            </a:extLst>
          </p:cNvPr>
          <p:cNvSpPr/>
          <p:nvPr/>
        </p:nvSpPr>
        <p:spPr>
          <a:xfrm>
            <a:off x="1" y="1539870"/>
            <a:ext cx="2702735" cy="4046219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39CF022-BB66-4285-9D95-49D84CA01E05}"/>
              </a:ext>
            </a:extLst>
          </p:cNvPr>
          <p:cNvSpPr/>
          <p:nvPr/>
        </p:nvSpPr>
        <p:spPr>
          <a:xfrm>
            <a:off x="6441265" y="1539870"/>
            <a:ext cx="2702735" cy="4046219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B7C0408-A9A1-4D63-9676-92FDDD2C688F}"/>
              </a:ext>
            </a:extLst>
          </p:cNvPr>
          <p:cNvGrpSpPr/>
          <p:nvPr/>
        </p:nvGrpSpPr>
        <p:grpSpPr>
          <a:xfrm>
            <a:off x="255548" y="1534491"/>
            <a:ext cx="2202816" cy="957415"/>
            <a:chOff x="255548" y="1573152"/>
            <a:chExt cx="2202816" cy="957415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EA69C5CF-D7C4-4E11-B11D-9FD151480220}"/>
                </a:ext>
              </a:extLst>
            </p:cNvPr>
            <p:cNvSpPr txBox="1"/>
            <p:nvPr/>
          </p:nvSpPr>
          <p:spPr>
            <a:xfrm>
              <a:off x="255548" y="1573152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AE1839C8-9857-43AF-866E-E9B8776E31D1}"/>
                </a:ext>
              </a:extLst>
            </p:cNvPr>
            <p:cNvSpPr txBox="1"/>
            <p:nvPr/>
          </p:nvSpPr>
          <p:spPr>
            <a:xfrm>
              <a:off x="261394" y="1884236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/>
                <a:t>Lorem ipsum dolor sit amet, nibh est. A magna maecenas, quam magna nec quis, lorem nunc. Suspendisse viverra sodales mauris, cras pharetra proin egestas arcu erat dolor amet.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9639530-13F7-450B-A966-4568506A571C}"/>
              </a:ext>
            </a:extLst>
          </p:cNvPr>
          <p:cNvGrpSpPr/>
          <p:nvPr/>
        </p:nvGrpSpPr>
        <p:grpSpPr>
          <a:xfrm>
            <a:off x="255548" y="2543557"/>
            <a:ext cx="2202816" cy="957415"/>
            <a:chOff x="255548" y="2582606"/>
            <a:chExt cx="2202816" cy="957415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405BE9D1-0149-4DDE-976F-07973EC8D114}"/>
                </a:ext>
              </a:extLst>
            </p:cNvPr>
            <p:cNvSpPr txBox="1"/>
            <p:nvPr/>
          </p:nvSpPr>
          <p:spPr>
            <a:xfrm>
              <a:off x="255548" y="2582606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C43B9091-115F-430F-B05C-E6AF20B98303}"/>
                </a:ext>
              </a:extLst>
            </p:cNvPr>
            <p:cNvSpPr txBox="1"/>
            <p:nvPr/>
          </p:nvSpPr>
          <p:spPr>
            <a:xfrm>
              <a:off x="261394" y="2893690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/>
                <a:t>Lorem ipsum dolor sit amet, nibh est. A magna maecenas, quam magna nec quis, lorem nunc. Suspendisse viverra sodales mauris, cras pharetra proin egestas arcu erat dolor amet.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2AC2A5C-DD4E-4C36-8D58-4786528430D7}"/>
              </a:ext>
            </a:extLst>
          </p:cNvPr>
          <p:cNvGrpSpPr/>
          <p:nvPr/>
        </p:nvGrpSpPr>
        <p:grpSpPr>
          <a:xfrm>
            <a:off x="255548" y="3552623"/>
            <a:ext cx="2202816" cy="957415"/>
            <a:chOff x="255548" y="3592060"/>
            <a:chExt cx="2202816" cy="957415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1AB98D48-0497-41BA-B923-807A1671B9E6}"/>
                </a:ext>
              </a:extLst>
            </p:cNvPr>
            <p:cNvSpPr txBox="1"/>
            <p:nvPr/>
          </p:nvSpPr>
          <p:spPr>
            <a:xfrm>
              <a:off x="255548" y="3592060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510D29A7-A1B7-43D1-A582-0E71D023CDE3}"/>
                </a:ext>
              </a:extLst>
            </p:cNvPr>
            <p:cNvSpPr txBox="1"/>
            <p:nvPr/>
          </p:nvSpPr>
          <p:spPr>
            <a:xfrm>
              <a:off x="261394" y="3903144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/>
                <a:t>Lorem ipsum dolor sit amet, nibh est. A magna maecenas, quam magna nec quis, lorem nunc. Suspendisse viverra sodales mauris, cras pharetra proin egestas arcu erat dolor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6FBF0FE-EBC6-42CB-A0CB-1F0CA8AFE4F0}"/>
              </a:ext>
            </a:extLst>
          </p:cNvPr>
          <p:cNvGrpSpPr/>
          <p:nvPr/>
        </p:nvGrpSpPr>
        <p:grpSpPr>
          <a:xfrm>
            <a:off x="255548" y="4561688"/>
            <a:ext cx="2202816" cy="957415"/>
            <a:chOff x="255548" y="4601514"/>
            <a:chExt cx="2202816" cy="957415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7BC87E21-F101-465A-9E33-4ED1304D862E}"/>
                </a:ext>
              </a:extLst>
            </p:cNvPr>
            <p:cNvSpPr txBox="1"/>
            <p:nvPr/>
          </p:nvSpPr>
          <p:spPr>
            <a:xfrm>
              <a:off x="255548" y="4601514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8A1588D5-9484-4628-8CD3-76901014C85A}"/>
                </a:ext>
              </a:extLst>
            </p:cNvPr>
            <p:cNvSpPr txBox="1"/>
            <p:nvPr/>
          </p:nvSpPr>
          <p:spPr>
            <a:xfrm>
              <a:off x="261394" y="4912598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lvl="0" algn="just"/>
              <a:r>
                <a:rPr lang="en-US" sz="900" noProof="1">
                  <a:solidFill>
                    <a:prstClr val="black"/>
                  </a:solidFill>
                </a:rPr>
                <a:t>Lorem ipsum dolor sit amet, nibh est. A magna maecenas, quam magna nec quis, lorem nunc. Suspendisse viverra sodales mauris, cras pharetra proin egestas arcu erat dolor amet.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B71D17D-AB8A-4562-BC9F-726B49CFBC1D}"/>
              </a:ext>
            </a:extLst>
          </p:cNvPr>
          <p:cNvGrpSpPr/>
          <p:nvPr/>
        </p:nvGrpSpPr>
        <p:grpSpPr>
          <a:xfrm>
            <a:off x="6679790" y="1534491"/>
            <a:ext cx="2202816" cy="957415"/>
            <a:chOff x="6679790" y="1573152"/>
            <a:chExt cx="2202816" cy="957415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122FB3C6-FCDA-4D41-B663-961EA9E6209A}"/>
                </a:ext>
              </a:extLst>
            </p:cNvPr>
            <p:cNvSpPr txBox="1"/>
            <p:nvPr/>
          </p:nvSpPr>
          <p:spPr>
            <a:xfrm>
              <a:off x="6679790" y="1573152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61657FFC-ADD7-402E-8C19-DEDE324C1078}"/>
                </a:ext>
              </a:extLst>
            </p:cNvPr>
            <p:cNvSpPr txBox="1"/>
            <p:nvPr/>
          </p:nvSpPr>
          <p:spPr>
            <a:xfrm>
              <a:off x="6685636" y="1884236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/>
                <a:t>Lorem ipsum dolor sit amet, nibh est. A magna maecenas, quam magna nec quis, lorem nunc. Suspendisse viverra sodales mauris, cras pharetra proin egestas arcu erat dolor amet.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BA1BEC2-1971-4D42-B338-E2A84C1F82E3}"/>
              </a:ext>
            </a:extLst>
          </p:cNvPr>
          <p:cNvGrpSpPr/>
          <p:nvPr/>
        </p:nvGrpSpPr>
        <p:grpSpPr>
          <a:xfrm>
            <a:off x="6679790" y="2543557"/>
            <a:ext cx="2202816" cy="957415"/>
            <a:chOff x="6679790" y="2582606"/>
            <a:chExt cx="2202816" cy="957415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CA8AE175-BAED-4373-BFDA-7D41F915D4FC}"/>
                </a:ext>
              </a:extLst>
            </p:cNvPr>
            <p:cNvSpPr txBox="1"/>
            <p:nvPr/>
          </p:nvSpPr>
          <p:spPr>
            <a:xfrm>
              <a:off x="6679790" y="2582606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44183B9E-3809-49EC-8527-B724B8B28AB5}"/>
                </a:ext>
              </a:extLst>
            </p:cNvPr>
            <p:cNvSpPr txBox="1"/>
            <p:nvPr/>
          </p:nvSpPr>
          <p:spPr>
            <a:xfrm>
              <a:off x="6685636" y="2893690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/>
                <a:t>Lorem ipsum dolor sit amet, nibh est. A magna maecenas, quam magna nec quis, lorem nunc. Suspendisse viverra sodales mauris, cras pharetra proin egestas arcu erat dolor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41D7BDF-3372-415A-BA5C-41AA1F4B280A}"/>
              </a:ext>
            </a:extLst>
          </p:cNvPr>
          <p:cNvGrpSpPr/>
          <p:nvPr/>
        </p:nvGrpSpPr>
        <p:grpSpPr>
          <a:xfrm>
            <a:off x="6679790" y="3552623"/>
            <a:ext cx="2202816" cy="957415"/>
            <a:chOff x="6679790" y="3592060"/>
            <a:chExt cx="2202816" cy="957415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1B58DBA5-3554-4CEB-968D-76D1487E207F}"/>
                </a:ext>
              </a:extLst>
            </p:cNvPr>
            <p:cNvSpPr txBox="1"/>
            <p:nvPr/>
          </p:nvSpPr>
          <p:spPr>
            <a:xfrm>
              <a:off x="6679790" y="3592060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18EF045C-C556-4B8C-BBAD-C2C0819E1B80}"/>
                </a:ext>
              </a:extLst>
            </p:cNvPr>
            <p:cNvSpPr txBox="1"/>
            <p:nvPr/>
          </p:nvSpPr>
          <p:spPr>
            <a:xfrm>
              <a:off x="6685636" y="3903144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/>
                <a:t>Lorem ipsum dolor sit amet, nibh est. A magna maecenas, quam magna nec quis, lorem nunc. Suspendisse viverra sodales mauris, cras pharetra proin egestas arcu erat dolor amet.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F83E3F-67F0-43DC-8381-DF259EF457D2}"/>
              </a:ext>
            </a:extLst>
          </p:cNvPr>
          <p:cNvGrpSpPr/>
          <p:nvPr/>
        </p:nvGrpSpPr>
        <p:grpSpPr>
          <a:xfrm>
            <a:off x="6679790" y="4561688"/>
            <a:ext cx="2202816" cy="957415"/>
            <a:chOff x="6679790" y="4601514"/>
            <a:chExt cx="2202816" cy="957415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99272D08-24F8-4E6D-AF53-C3FE1517094D}"/>
                </a:ext>
              </a:extLst>
            </p:cNvPr>
            <p:cNvSpPr txBox="1"/>
            <p:nvPr/>
          </p:nvSpPr>
          <p:spPr>
            <a:xfrm>
              <a:off x="6679790" y="4601514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B669AA89-38E7-471A-8567-C5C3B3A762EB}"/>
                </a:ext>
              </a:extLst>
            </p:cNvPr>
            <p:cNvSpPr txBox="1"/>
            <p:nvPr/>
          </p:nvSpPr>
          <p:spPr>
            <a:xfrm>
              <a:off x="6685636" y="4912598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/>
                <a:t>Lorem ipsum dolor sit amet, nibh est. A magna maecenas, quam magna nec quis, lorem nunc. Suspendisse viverra sodales mauris, cras pharetra proin egestas arcu erat dolor amet. </a:t>
              </a:r>
            </a:p>
          </p:txBody>
        </p:sp>
      </p:grp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C385B8C0-B58D-4200-AF1C-C349CDB1C6C7}"/>
              </a:ext>
            </a:extLst>
          </p:cNvPr>
          <p:cNvSpPr/>
          <p:nvPr/>
        </p:nvSpPr>
        <p:spPr>
          <a:xfrm>
            <a:off x="4159516" y="2892458"/>
            <a:ext cx="824966" cy="1332637"/>
          </a:xfrm>
          <a:custGeom>
            <a:avLst/>
            <a:gdLst>
              <a:gd name="connsiteX0" fmla="*/ 412483 w 1099954"/>
              <a:gd name="connsiteY0" fmla="*/ 1649931 h 1776849"/>
              <a:gd name="connsiteX1" fmla="*/ 687472 w 1099954"/>
              <a:gd name="connsiteY1" fmla="*/ 1649931 h 1776849"/>
              <a:gd name="connsiteX2" fmla="*/ 549977 w 1099954"/>
              <a:gd name="connsiteY2" fmla="*/ 1776849 h 1776849"/>
              <a:gd name="connsiteX3" fmla="*/ 412483 w 1099954"/>
              <a:gd name="connsiteY3" fmla="*/ 1649931 h 1776849"/>
              <a:gd name="connsiteX4" fmla="*/ 338447 w 1099954"/>
              <a:gd name="connsiteY4" fmla="*/ 1438401 h 1776849"/>
              <a:gd name="connsiteX5" fmla="*/ 761506 w 1099954"/>
              <a:gd name="connsiteY5" fmla="*/ 1438401 h 1776849"/>
              <a:gd name="connsiteX6" fmla="*/ 824965 w 1099954"/>
              <a:gd name="connsiteY6" fmla="*/ 1501860 h 1776849"/>
              <a:gd name="connsiteX7" fmla="*/ 761506 w 1099954"/>
              <a:gd name="connsiteY7" fmla="*/ 1565319 h 1776849"/>
              <a:gd name="connsiteX8" fmla="*/ 338447 w 1099954"/>
              <a:gd name="connsiteY8" fmla="*/ 1565319 h 1776849"/>
              <a:gd name="connsiteX9" fmla="*/ 274988 w 1099954"/>
              <a:gd name="connsiteY9" fmla="*/ 1501860 h 1776849"/>
              <a:gd name="connsiteX10" fmla="*/ 338447 w 1099954"/>
              <a:gd name="connsiteY10" fmla="*/ 1438401 h 1776849"/>
              <a:gd name="connsiteX11" fmla="*/ 338447 w 1099954"/>
              <a:gd name="connsiteY11" fmla="*/ 1226872 h 1776849"/>
              <a:gd name="connsiteX12" fmla="*/ 761506 w 1099954"/>
              <a:gd name="connsiteY12" fmla="*/ 1226872 h 1776849"/>
              <a:gd name="connsiteX13" fmla="*/ 824965 w 1099954"/>
              <a:gd name="connsiteY13" fmla="*/ 1290331 h 1776849"/>
              <a:gd name="connsiteX14" fmla="*/ 761506 w 1099954"/>
              <a:gd name="connsiteY14" fmla="*/ 1353790 h 1776849"/>
              <a:gd name="connsiteX15" fmla="*/ 338447 w 1099954"/>
              <a:gd name="connsiteY15" fmla="*/ 1353790 h 1776849"/>
              <a:gd name="connsiteX16" fmla="*/ 274988 w 1099954"/>
              <a:gd name="connsiteY16" fmla="*/ 1290331 h 1776849"/>
              <a:gd name="connsiteX17" fmla="*/ 338447 w 1099954"/>
              <a:gd name="connsiteY17" fmla="*/ 1226872 h 1776849"/>
              <a:gd name="connsiteX18" fmla="*/ 549977 w 1099954"/>
              <a:gd name="connsiteY18" fmla="*/ 0 h 1776849"/>
              <a:gd name="connsiteX19" fmla="*/ 1099954 w 1099954"/>
              <a:gd name="connsiteY19" fmla="*/ 543631 h 1776849"/>
              <a:gd name="connsiteX20" fmla="*/ 1099954 w 1099954"/>
              <a:gd name="connsiteY20" fmla="*/ 562669 h 1776849"/>
              <a:gd name="connsiteX21" fmla="*/ 1092593 w 1099954"/>
              <a:gd name="connsiteY21" fmla="*/ 626817 h 1776849"/>
              <a:gd name="connsiteX22" fmla="*/ 959784 w 1099954"/>
              <a:gd name="connsiteY22" fmla="*/ 626817 h 1776849"/>
              <a:gd name="connsiteX23" fmla="*/ 973037 w 1099954"/>
              <a:gd name="connsiteY23" fmla="*/ 560554 h 1776849"/>
              <a:gd name="connsiteX24" fmla="*/ 975152 w 1099954"/>
              <a:gd name="connsiteY24" fmla="*/ 560554 h 1776849"/>
              <a:gd name="connsiteX25" fmla="*/ 975152 w 1099954"/>
              <a:gd name="connsiteY25" fmla="*/ 543631 h 1776849"/>
              <a:gd name="connsiteX26" fmla="*/ 552092 w 1099954"/>
              <a:gd name="connsiteY26" fmla="*/ 124803 h 1776849"/>
              <a:gd name="connsiteX27" fmla="*/ 129033 w 1099954"/>
              <a:gd name="connsiteY27" fmla="*/ 543631 h 1776849"/>
              <a:gd name="connsiteX28" fmla="*/ 129033 w 1099954"/>
              <a:gd name="connsiteY28" fmla="*/ 560554 h 1776849"/>
              <a:gd name="connsiteX29" fmla="*/ 136447 w 1099954"/>
              <a:gd name="connsiteY29" fmla="*/ 626817 h 1776849"/>
              <a:gd name="connsiteX30" fmla="*/ 7361 w 1099954"/>
              <a:gd name="connsiteY30" fmla="*/ 626817 h 1776849"/>
              <a:gd name="connsiteX31" fmla="*/ 0 w 1099954"/>
              <a:gd name="connsiteY31" fmla="*/ 562669 h 1776849"/>
              <a:gd name="connsiteX32" fmla="*/ 0 w 1099954"/>
              <a:gd name="connsiteY32" fmla="*/ 543631 h 1776849"/>
              <a:gd name="connsiteX33" fmla="*/ 549977 w 1099954"/>
              <a:gd name="connsiteY33" fmla="*/ 0 h 177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099954" h="1776849">
                <a:moveTo>
                  <a:pt x="412483" y="1649931"/>
                </a:moveTo>
                <a:lnTo>
                  <a:pt x="687472" y="1649931"/>
                </a:lnTo>
                <a:cubicBezTo>
                  <a:pt x="681126" y="1721851"/>
                  <a:pt x="621897" y="1776849"/>
                  <a:pt x="549977" y="1776849"/>
                </a:cubicBezTo>
                <a:cubicBezTo>
                  <a:pt x="478057" y="1776849"/>
                  <a:pt x="418829" y="1721851"/>
                  <a:pt x="412483" y="1649931"/>
                </a:cubicBezTo>
                <a:close/>
                <a:moveTo>
                  <a:pt x="338447" y="1438401"/>
                </a:moveTo>
                <a:lnTo>
                  <a:pt x="761506" y="1438401"/>
                </a:lnTo>
                <a:cubicBezTo>
                  <a:pt x="797466" y="1438401"/>
                  <a:pt x="824965" y="1465900"/>
                  <a:pt x="824965" y="1501860"/>
                </a:cubicBezTo>
                <a:cubicBezTo>
                  <a:pt x="824965" y="1537820"/>
                  <a:pt x="797466" y="1565319"/>
                  <a:pt x="761506" y="1565319"/>
                </a:cubicBezTo>
                <a:lnTo>
                  <a:pt x="338447" y="1565319"/>
                </a:lnTo>
                <a:cubicBezTo>
                  <a:pt x="302487" y="1565319"/>
                  <a:pt x="274988" y="1537820"/>
                  <a:pt x="274988" y="1501860"/>
                </a:cubicBezTo>
                <a:cubicBezTo>
                  <a:pt x="274988" y="1465900"/>
                  <a:pt x="302487" y="1438401"/>
                  <a:pt x="338447" y="1438401"/>
                </a:cubicBezTo>
                <a:close/>
                <a:moveTo>
                  <a:pt x="338447" y="1226872"/>
                </a:moveTo>
                <a:lnTo>
                  <a:pt x="761506" y="1226872"/>
                </a:lnTo>
                <a:cubicBezTo>
                  <a:pt x="797466" y="1226872"/>
                  <a:pt x="824965" y="1254371"/>
                  <a:pt x="824965" y="1290331"/>
                </a:cubicBezTo>
                <a:cubicBezTo>
                  <a:pt x="824965" y="1326291"/>
                  <a:pt x="797466" y="1353790"/>
                  <a:pt x="761506" y="1353790"/>
                </a:cubicBezTo>
                <a:lnTo>
                  <a:pt x="338447" y="1353790"/>
                </a:lnTo>
                <a:cubicBezTo>
                  <a:pt x="302487" y="1353790"/>
                  <a:pt x="274988" y="1326291"/>
                  <a:pt x="274988" y="1290331"/>
                </a:cubicBezTo>
                <a:cubicBezTo>
                  <a:pt x="274988" y="1254371"/>
                  <a:pt x="302487" y="1226872"/>
                  <a:pt x="338447" y="1226872"/>
                </a:cubicBezTo>
                <a:close/>
                <a:moveTo>
                  <a:pt x="549977" y="0"/>
                </a:moveTo>
                <a:cubicBezTo>
                  <a:pt x="850349" y="2115"/>
                  <a:pt x="1093608" y="243259"/>
                  <a:pt x="1099954" y="543631"/>
                </a:cubicBezTo>
                <a:lnTo>
                  <a:pt x="1099954" y="562669"/>
                </a:lnTo>
                <a:lnTo>
                  <a:pt x="1092593" y="626817"/>
                </a:lnTo>
                <a:lnTo>
                  <a:pt x="959784" y="626817"/>
                </a:lnTo>
                <a:lnTo>
                  <a:pt x="973037" y="560554"/>
                </a:lnTo>
                <a:lnTo>
                  <a:pt x="975152" y="560554"/>
                </a:lnTo>
                <a:lnTo>
                  <a:pt x="975152" y="543631"/>
                </a:lnTo>
                <a:cubicBezTo>
                  <a:pt x="970921" y="310949"/>
                  <a:pt x="782660" y="126918"/>
                  <a:pt x="552092" y="124803"/>
                </a:cubicBezTo>
                <a:cubicBezTo>
                  <a:pt x="321525" y="126918"/>
                  <a:pt x="133264" y="313064"/>
                  <a:pt x="129033" y="543631"/>
                </a:cubicBezTo>
                <a:lnTo>
                  <a:pt x="129033" y="560554"/>
                </a:lnTo>
                <a:lnTo>
                  <a:pt x="136447" y="626817"/>
                </a:lnTo>
                <a:lnTo>
                  <a:pt x="7361" y="626817"/>
                </a:lnTo>
                <a:lnTo>
                  <a:pt x="0" y="562669"/>
                </a:lnTo>
                <a:lnTo>
                  <a:pt x="0" y="543631"/>
                </a:lnTo>
                <a:cubicBezTo>
                  <a:pt x="6346" y="243259"/>
                  <a:pt x="249605" y="2115"/>
                  <a:pt x="549977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2113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B47ACA84-C74A-4560-A0B6-230EF38F4AFB}"/>
              </a:ext>
            </a:extLst>
          </p:cNvPr>
          <p:cNvSpPr/>
          <p:nvPr/>
        </p:nvSpPr>
        <p:spPr>
          <a:xfrm>
            <a:off x="3666913" y="3351028"/>
            <a:ext cx="1810176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100" b="1" cap="all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41534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Organization Chart</a:t>
            </a:r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E9FBF8CA-CDAB-4849-A38C-B6FF8C1F9A99}"/>
              </a:ext>
            </a:extLst>
          </p:cNvPr>
          <p:cNvSpPr/>
          <p:nvPr/>
        </p:nvSpPr>
        <p:spPr>
          <a:xfrm>
            <a:off x="4645152" y="1539869"/>
            <a:ext cx="4498848" cy="4046220"/>
          </a:xfrm>
          <a:custGeom>
            <a:avLst/>
            <a:gdLst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4 w 5998464"/>
              <a:gd name="connsiteY2" fmla="*/ 1350445 h 5394960"/>
              <a:gd name="connsiteX3" fmla="*/ 5619010 w 5998464"/>
              <a:gd name="connsiteY3" fmla="*/ 1350445 h 5394960"/>
              <a:gd name="connsiteX4" fmla="*/ 5619010 w 5998464"/>
              <a:gd name="connsiteY4" fmla="*/ 1350446 h 5394960"/>
              <a:gd name="connsiteX5" fmla="*/ 5998463 w 5998464"/>
              <a:gd name="connsiteY5" fmla="*/ 1350446 h 5394960"/>
              <a:gd name="connsiteX6" fmla="*/ 5998463 w 5998464"/>
              <a:gd name="connsiteY6" fmla="*/ 2700891 h 5394960"/>
              <a:gd name="connsiteX7" fmla="*/ 5998462 w 5998464"/>
              <a:gd name="connsiteY7" fmla="*/ 2700891 h 5394960"/>
              <a:gd name="connsiteX8" fmla="*/ 5998462 w 5998464"/>
              <a:gd name="connsiteY8" fmla="*/ 4046307 h 5394960"/>
              <a:gd name="connsiteX9" fmla="*/ 5619010 w 5998464"/>
              <a:gd name="connsiteY9" fmla="*/ 4046307 h 5394960"/>
              <a:gd name="connsiteX10" fmla="*/ 5619010 w 5998464"/>
              <a:gd name="connsiteY10" fmla="*/ 4046308 h 5394960"/>
              <a:gd name="connsiteX11" fmla="*/ 5998463 w 5998464"/>
              <a:gd name="connsiteY11" fmla="*/ 4046308 h 5394960"/>
              <a:gd name="connsiteX12" fmla="*/ 5998463 w 5998464"/>
              <a:gd name="connsiteY12" fmla="*/ 5394960 h 5394960"/>
              <a:gd name="connsiteX13" fmla="*/ 2395727 w 5998464"/>
              <a:gd name="connsiteY13" fmla="*/ 5394960 h 5394960"/>
              <a:gd name="connsiteX14" fmla="*/ 665023 w 5998464"/>
              <a:gd name="connsiteY14" fmla="*/ 4016755 h 5394960"/>
              <a:gd name="connsiteX15" fmla="*/ 0 w 5998464"/>
              <a:gd name="connsiteY15" fmla="*/ 3633305 h 5394960"/>
              <a:gd name="connsiteX16" fmla="*/ 383951 w 5998464"/>
              <a:gd name="connsiteY16" fmla="*/ 2969149 h 5394960"/>
              <a:gd name="connsiteX17" fmla="*/ 1048974 w 5998464"/>
              <a:gd name="connsiteY17" fmla="*/ 3352600 h 5394960"/>
              <a:gd name="connsiteX18" fmla="*/ 2142385 w 5998464"/>
              <a:gd name="connsiteY18" fmla="*/ 3915813 h 5394960"/>
              <a:gd name="connsiteX19" fmla="*/ 2142385 w 5998464"/>
              <a:gd name="connsiteY19" fmla="*/ 3915812 h 5394960"/>
              <a:gd name="connsiteX20" fmla="*/ 1048973 w 5998464"/>
              <a:gd name="connsiteY20" fmla="*/ 3352599 h 5394960"/>
              <a:gd name="connsiteX21" fmla="*/ 383950 w 5998464"/>
              <a:gd name="connsiteY21" fmla="*/ 2969148 h 5394960"/>
              <a:gd name="connsiteX22" fmla="*/ 539967 w 5998464"/>
              <a:gd name="connsiteY22" fmla="*/ 2699271 h 5394960"/>
              <a:gd name="connsiteX23" fmla="*/ 383951 w 5998464"/>
              <a:gd name="connsiteY23" fmla="*/ 2429037 h 5394960"/>
              <a:gd name="connsiteX24" fmla="*/ 1048974 w 5998464"/>
              <a:gd name="connsiteY24" fmla="*/ 2045077 h 5394960"/>
              <a:gd name="connsiteX25" fmla="*/ 2142385 w 5998464"/>
              <a:gd name="connsiteY25" fmla="*/ 1481115 h 5394960"/>
              <a:gd name="connsiteX26" fmla="*/ 2142385 w 5998464"/>
              <a:gd name="connsiteY26" fmla="*/ 1481115 h 5394960"/>
              <a:gd name="connsiteX27" fmla="*/ 1048975 w 5998464"/>
              <a:gd name="connsiteY27" fmla="*/ 2045076 h 5394960"/>
              <a:gd name="connsiteX28" fmla="*/ 383952 w 5998464"/>
              <a:gd name="connsiteY28" fmla="*/ 2429036 h 5394960"/>
              <a:gd name="connsiteX29" fmla="*/ 1 w 5998464"/>
              <a:gd name="connsiteY29" fmla="*/ 1763998 h 5394960"/>
              <a:gd name="connsiteX30" fmla="*/ 665024 w 5998464"/>
              <a:gd name="connsiteY30" fmla="*/ 1380037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4 w 5998464"/>
              <a:gd name="connsiteY2" fmla="*/ 1350445 h 5394960"/>
              <a:gd name="connsiteX3" fmla="*/ 5619010 w 5998464"/>
              <a:gd name="connsiteY3" fmla="*/ 1350445 h 5394960"/>
              <a:gd name="connsiteX4" fmla="*/ 5998463 w 5998464"/>
              <a:gd name="connsiteY4" fmla="*/ 1350446 h 5394960"/>
              <a:gd name="connsiteX5" fmla="*/ 5998463 w 5998464"/>
              <a:gd name="connsiteY5" fmla="*/ 2700891 h 5394960"/>
              <a:gd name="connsiteX6" fmla="*/ 5998462 w 5998464"/>
              <a:gd name="connsiteY6" fmla="*/ 2700891 h 5394960"/>
              <a:gd name="connsiteX7" fmla="*/ 5998462 w 5998464"/>
              <a:gd name="connsiteY7" fmla="*/ 4046307 h 5394960"/>
              <a:gd name="connsiteX8" fmla="*/ 5619010 w 5998464"/>
              <a:gd name="connsiteY8" fmla="*/ 4046307 h 5394960"/>
              <a:gd name="connsiteX9" fmla="*/ 5619010 w 5998464"/>
              <a:gd name="connsiteY9" fmla="*/ 4046308 h 5394960"/>
              <a:gd name="connsiteX10" fmla="*/ 5998463 w 5998464"/>
              <a:gd name="connsiteY10" fmla="*/ 4046308 h 5394960"/>
              <a:gd name="connsiteX11" fmla="*/ 5998463 w 5998464"/>
              <a:gd name="connsiteY11" fmla="*/ 5394960 h 5394960"/>
              <a:gd name="connsiteX12" fmla="*/ 2395727 w 5998464"/>
              <a:gd name="connsiteY12" fmla="*/ 5394960 h 5394960"/>
              <a:gd name="connsiteX13" fmla="*/ 665023 w 5998464"/>
              <a:gd name="connsiteY13" fmla="*/ 4016755 h 5394960"/>
              <a:gd name="connsiteX14" fmla="*/ 0 w 5998464"/>
              <a:gd name="connsiteY14" fmla="*/ 3633305 h 5394960"/>
              <a:gd name="connsiteX15" fmla="*/ 383951 w 5998464"/>
              <a:gd name="connsiteY15" fmla="*/ 2969149 h 5394960"/>
              <a:gd name="connsiteX16" fmla="*/ 1048974 w 5998464"/>
              <a:gd name="connsiteY16" fmla="*/ 3352600 h 5394960"/>
              <a:gd name="connsiteX17" fmla="*/ 2142385 w 5998464"/>
              <a:gd name="connsiteY17" fmla="*/ 3915813 h 5394960"/>
              <a:gd name="connsiteX18" fmla="*/ 2142385 w 5998464"/>
              <a:gd name="connsiteY18" fmla="*/ 3915812 h 5394960"/>
              <a:gd name="connsiteX19" fmla="*/ 1048973 w 5998464"/>
              <a:gd name="connsiteY19" fmla="*/ 3352599 h 5394960"/>
              <a:gd name="connsiteX20" fmla="*/ 383950 w 5998464"/>
              <a:gd name="connsiteY20" fmla="*/ 2969148 h 5394960"/>
              <a:gd name="connsiteX21" fmla="*/ 539967 w 5998464"/>
              <a:gd name="connsiteY21" fmla="*/ 2699271 h 5394960"/>
              <a:gd name="connsiteX22" fmla="*/ 383951 w 5998464"/>
              <a:gd name="connsiteY22" fmla="*/ 2429037 h 5394960"/>
              <a:gd name="connsiteX23" fmla="*/ 1048974 w 5998464"/>
              <a:gd name="connsiteY23" fmla="*/ 2045077 h 5394960"/>
              <a:gd name="connsiteX24" fmla="*/ 2142385 w 5998464"/>
              <a:gd name="connsiteY24" fmla="*/ 1481115 h 5394960"/>
              <a:gd name="connsiteX25" fmla="*/ 2142385 w 5998464"/>
              <a:gd name="connsiteY25" fmla="*/ 1481115 h 5394960"/>
              <a:gd name="connsiteX26" fmla="*/ 1048975 w 5998464"/>
              <a:gd name="connsiteY26" fmla="*/ 2045076 h 5394960"/>
              <a:gd name="connsiteX27" fmla="*/ 383952 w 5998464"/>
              <a:gd name="connsiteY27" fmla="*/ 2429036 h 5394960"/>
              <a:gd name="connsiteX28" fmla="*/ 1 w 5998464"/>
              <a:gd name="connsiteY28" fmla="*/ 1763998 h 5394960"/>
              <a:gd name="connsiteX29" fmla="*/ 665024 w 5998464"/>
              <a:gd name="connsiteY29" fmla="*/ 1380037 h 5394960"/>
              <a:gd name="connsiteX30" fmla="*/ 2395728 w 5998464"/>
              <a:gd name="connsiteY30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4 w 5998464"/>
              <a:gd name="connsiteY2" fmla="*/ 1350445 h 5394960"/>
              <a:gd name="connsiteX3" fmla="*/ 5998463 w 5998464"/>
              <a:gd name="connsiteY3" fmla="*/ 1350446 h 5394960"/>
              <a:gd name="connsiteX4" fmla="*/ 5998463 w 5998464"/>
              <a:gd name="connsiteY4" fmla="*/ 2700891 h 5394960"/>
              <a:gd name="connsiteX5" fmla="*/ 5998462 w 5998464"/>
              <a:gd name="connsiteY5" fmla="*/ 2700891 h 5394960"/>
              <a:gd name="connsiteX6" fmla="*/ 5998462 w 5998464"/>
              <a:gd name="connsiteY6" fmla="*/ 4046307 h 5394960"/>
              <a:gd name="connsiteX7" fmla="*/ 5619010 w 5998464"/>
              <a:gd name="connsiteY7" fmla="*/ 4046307 h 5394960"/>
              <a:gd name="connsiteX8" fmla="*/ 5619010 w 5998464"/>
              <a:gd name="connsiteY8" fmla="*/ 4046308 h 5394960"/>
              <a:gd name="connsiteX9" fmla="*/ 5998463 w 5998464"/>
              <a:gd name="connsiteY9" fmla="*/ 4046308 h 5394960"/>
              <a:gd name="connsiteX10" fmla="*/ 5998463 w 5998464"/>
              <a:gd name="connsiteY10" fmla="*/ 5394960 h 5394960"/>
              <a:gd name="connsiteX11" fmla="*/ 2395727 w 5998464"/>
              <a:gd name="connsiteY11" fmla="*/ 5394960 h 5394960"/>
              <a:gd name="connsiteX12" fmla="*/ 665023 w 5998464"/>
              <a:gd name="connsiteY12" fmla="*/ 4016755 h 5394960"/>
              <a:gd name="connsiteX13" fmla="*/ 0 w 5998464"/>
              <a:gd name="connsiteY13" fmla="*/ 3633305 h 5394960"/>
              <a:gd name="connsiteX14" fmla="*/ 383951 w 5998464"/>
              <a:gd name="connsiteY14" fmla="*/ 2969149 h 5394960"/>
              <a:gd name="connsiteX15" fmla="*/ 1048974 w 5998464"/>
              <a:gd name="connsiteY15" fmla="*/ 3352600 h 5394960"/>
              <a:gd name="connsiteX16" fmla="*/ 2142385 w 5998464"/>
              <a:gd name="connsiteY16" fmla="*/ 3915813 h 5394960"/>
              <a:gd name="connsiteX17" fmla="*/ 2142385 w 5998464"/>
              <a:gd name="connsiteY17" fmla="*/ 3915812 h 5394960"/>
              <a:gd name="connsiteX18" fmla="*/ 1048973 w 5998464"/>
              <a:gd name="connsiteY18" fmla="*/ 3352599 h 5394960"/>
              <a:gd name="connsiteX19" fmla="*/ 383950 w 5998464"/>
              <a:gd name="connsiteY19" fmla="*/ 2969148 h 5394960"/>
              <a:gd name="connsiteX20" fmla="*/ 539967 w 5998464"/>
              <a:gd name="connsiteY20" fmla="*/ 2699271 h 5394960"/>
              <a:gd name="connsiteX21" fmla="*/ 383951 w 5998464"/>
              <a:gd name="connsiteY21" fmla="*/ 2429037 h 5394960"/>
              <a:gd name="connsiteX22" fmla="*/ 1048974 w 5998464"/>
              <a:gd name="connsiteY22" fmla="*/ 2045077 h 5394960"/>
              <a:gd name="connsiteX23" fmla="*/ 2142385 w 5998464"/>
              <a:gd name="connsiteY23" fmla="*/ 1481115 h 5394960"/>
              <a:gd name="connsiteX24" fmla="*/ 2142385 w 5998464"/>
              <a:gd name="connsiteY24" fmla="*/ 1481115 h 5394960"/>
              <a:gd name="connsiteX25" fmla="*/ 1048975 w 5998464"/>
              <a:gd name="connsiteY25" fmla="*/ 2045076 h 5394960"/>
              <a:gd name="connsiteX26" fmla="*/ 383952 w 5998464"/>
              <a:gd name="connsiteY26" fmla="*/ 2429036 h 5394960"/>
              <a:gd name="connsiteX27" fmla="*/ 1 w 5998464"/>
              <a:gd name="connsiteY27" fmla="*/ 1763998 h 5394960"/>
              <a:gd name="connsiteX28" fmla="*/ 665024 w 5998464"/>
              <a:gd name="connsiteY28" fmla="*/ 1380037 h 5394960"/>
              <a:gd name="connsiteX29" fmla="*/ 2395728 w 5998464"/>
              <a:gd name="connsiteY29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4 w 5998464"/>
              <a:gd name="connsiteY2" fmla="*/ 1350445 h 5394960"/>
              <a:gd name="connsiteX3" fmla="*/ 5998463 w 5998464"/>
              <a:gd name="connsiteY3" fmla="*/ 2700891 h 5394960"/>
              <a:gd name="connsiteX4" fmla="*/ 5998462 w 5998464"/>
              <a:gd name="connsiteY4" fmla="*/ 2700891 h 5394960"/>
              <a:gd name="connsiteX5" fmla="*/ 5998462 w 5998464"/>
              <a:gd name="connsiteY5" fmla="*/ 4046307 h 5394960"/>
              <a:gd name="connsiteX6" fmla="*/ 5619010 w 5998464"/>
              <a:gd name="connsiteY6" fmla="*/ 4046307 h 5394960"/>
              <a:gd name="connsiteX7" fmla="*/ 5619010 w 5998464"/>
              <a:gd name="connsiteY7" fmla="*/ 4046308 h 5394960"/>
              <a:gd name="connsiteX8" fmla="*/ 5998463 w 5998464"/>
              <a:gd name="connsiteY8" fmla="*/ 4046308 h 5394960"/>
              <a:gd name="connsiteX9" fmla="*/ 5998463 w 5998464"/>
              <a:gd name="connsiteY9" fmla="*/ 5394960 h 5394960"/>
              <a:gd name="connsiteX10" fmla="*/ 2395727 w 5998464"/>
              <a:gd name="connsiteY10" fmla="*/ 5394960 h 5394960"/>
              <a:gd name="connsiteX11" fmla="*/ 665023 w 5998464"/>
              <a:gd name="connsiteY11" fmla="*/ 4016755 h 5394960"/>
              <a:gd name="connsiteX12" fmla="*/ 0 w 5998464"/>
              <a:gd name="connsiteY12" fmla="*/ 3633305 h 5394960"/>
              <a:gd name="connsiteX13" fmla="*/ 383951 w 5998464"/>
              <a:gd name="connsiteY13" fmla="*/ 2969149 h 5394960"/>
              <a:gd name="connsiteX14" fmla="*/ 1048974 w 5998464"/>
              <a:gd name="connsiteY14" fmla="*/ 3352600 h 5394960"/>
              <a:gd name="connsiteX15" fmla="*/ 2142385 w 5998464"/>
              <a:gd name="connsiteY15" fmla="*/ 3915813 h 5394960"/>
              <a:gd name="connsiteX16" fmla="*/ 2142385 w 5998464"/>
              <a:gd name="connsiteY16" fmla="*/ 3915812 h 5394960"/>
              <a:gd name="connsiteX17" fmla="*/ 1048973 w 5998464"/>
              <a:gd name="connsiteY17" fmla="*/ 3352599 h 5394960"/>
              <a:gd name="connsiteX18" fmla="*/ 383950 w 5998464"/>
              <a:gd name="connsiteY18" fmla="*/ 2969148 h 5394960"/>
              <a:gd name="connsiteX19" fmla="*/ 539967 w 5998464"/>
              <a:gd name="connsiteY19" fmla="*/ 2699271 h 5394960"/>
              <a:gd name="connsiteX20" fmla="*/ 383951 w 5998464"/>
              <a:gd name="connsiteY20" fmla="*/ 2429037 h 5394960"/>
              <a:gd name="connsiteX21" fmla="*/ 1048974 w 5998464"/>
              <a:gd name="connsiteY21" fmla="*/ 2045077 h 5394960"/>
              <a:gd name="connsiteX22" fmla="*/ 2142385 w 5998464"/>
              <a:gd name="connsiteY22" fmla="*/ 1481115 h 5394960"/>
              <a:gd name="connsiteX23" fmla="*/ 2142385 w 5998464"/>
              <a:gd name="connsiteY23" fmla="*/ 1481115 h 5394960"/>
              <a:gd name="connsiteX24" fmla="*/ 1048975 w 5998464"/>
              <a:gd name="connsiteY24" fmla="*/ 2045076 h 5394960"/>
              <a:gd name="connsiteX25" fmla="*/ 383952 w 5998464"/>
              <a:gd name="connsiteY25" fmla="*/ 2429036 h 5394960"/>
              <a:gd name="connsiteX26" fmla="*/ 1 w 5998464"/>
              <a:gd name="connsiteY26" fmla="*/ 1763998 h 5394960"/>
              <a:gd name="connsiteX27" fmla="*/ 665024 w 5998464"/>
              <a:gd name="connsiteY27" fmla="*/ 1380037 h 5394960"/>
              <a:gd name="connsiteX28" fmla="*/ 2395728 w 5998464"/>
              <a:gd name="connsiteY28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2700891 h 5394960"/>
              <a:gd name="connsiteX4" fmla="*/ 5998462 w 5998464"/>
              <a:gd name="connsiteY4" fmla="*/ 4046307 h 5394960"/>
              <a:gd name="connsiteX5" fmla="*/ 5619010 w 5998464"/>
              <a:gd name="connsiteY5" fmla="*/ 4046307 h 5394960"/>
              <a:gd name="connsiteX6" fmla="*/ 5619010 w 5998464"/>
              <a:gd name="connsiteY6" fmla="*/ 4046308 h 5394960"/>
              <a:gd name="connsiteX7" fmla="*/ 5998463 w 5998464"/>
              <a:gd name="connsiteY7" fmla="*/ 4046308 h 5394960"/>
              <a:gd name="connsiteX8" fmla="*/ 5998463 w 5998464"/>
              <a:gd name="connsiteY8" fmla="*/ 5394960 h 5394960"/>
              <a:gd name="connsiteX9" fmla="*/ 2395727 w 5998464"/>
              <a:gd name="connsiteY9" fmla="*/ 5394960 h 5394960"/>
              <a:gd name="connsiteX10" fmla="*/ 665023 w 5998464"/>
              <a:gd name="connsiteY10" fmla="*/ 4016755 h 5394960"/>
              <a:gd name="connsiteX11" fmla="*/ 0 w 5998464"/>
              <a:gd name="connsiteY11" fmla="*/ 3633305 h 5394960"/>
              <a:gd name="connsiteX12" fmla="*/ 383951 w 5998464"/>
              <a:gd name="connsiteY12" fmla="*/ 2969149 h 5394960"/>
              <a:gd name="connsiteX13" fmla="*/ 1048974 w 5998464"/>
              <a:gd name="connsiteY13" fmla="*/ 3352600 h 5394960"/>
              <a:gd name="connsiteX14" fmla="*/ 2142385 w 5998464"/>
              <a:gd name="connsiteY14" fmla="*/ 3915813 h 5394960"/>
              <a:gd name="connsiteX15" fmla="*/ 2142385 w 5998464"/>
              <a:gd name="connsiteY15" fmla="*/ 3915812 h 5394960"/>
              <a:gd name="connsiteX16" fmla="*/ 1048973 w 5998464"/>
              <a:gd name="connsiteY16" fmla="*/ 3352599 h 5394960"/>
              <a:gd name="connsiteX17" fmla="*/ 383950 w 5998464"/>
              <a:gd name="connsiteY17" fmla="*/ 2969148 h 5394960"/>
              <a:gd name="connsiteX18" fmla="*/ 539967 w 5998464"/>
              <a:gd name="connsiteY18" fmla="*/ 2699271 h 5394960"/>
              <a:gd name="connsiteX19" fmla="*/ 383951 w 5998464"/>
              <a:gd name="connsiteY19" fmla="*/ 2429037 h 5394960"/>
              <a:gd name="connsiteX20" fmla="*/ 1048974 w 5998464"/>
              <a:gd name="connsiteY20" fmla="*/ 2045077 h 5394960"/>
              <a:gd name="connsiteX21" fmla="*/ 2142385 w 5998464"/>
              <a:gd name="connsiteY21" fmla="*/ 1481115 h 5394960"/>
              <a:gd name="connsiteX22" fmla="*/ 2142385 w 5998464"/>
              <a:gd name="connsiteY22" fmla="*/ 1481115 h 5394960"/>
              <a:gd name="connsiteX23" fmla="*/ 1048975 w 5998464"/>
              <a:gd name="connsiteY23" fmla="*/ 2045076 h 5394960"/>
              <a:gd name="connsiteX24" fmla="*/ 383952 w 5998464"/>
              <a:gd name="connsiteY24" fmla="*/ 2429036 h 5394960"/>
              <a:gd name="connsiteX25" fmla="*/ 1 w 5998464"/>
              <a:gd name="connsiteY25" fmla="*/ 1763998 h 5394960"/>
              <a:gd name="connsiteX26" fmla="*/ 665024 w 5998464"/>
              <a:gd name="connsiteY26" fmla="*/ 1380037 h 5394960"/>
              <a:gd name="connsiteX27" fmla="*/ 2395728 w 5998464"/>
              <a:gd name="connsiteY27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619010 w 5998464"/>
              <a:gd name="connsiteY4" fmla="*/ 4046307 h 5394960"/>
              <a:gd name="connsiteX5" fmla="*/ 5619010 w 5998464"/>
              <a:gd name="connsiteY5" fmla="*/ 4046308 h 5394960"/>
              <a:gd name="connsiteX6" fmla="*/ 5998463 w 5998464"/>
              <a:gd name="connsiteY6" fmla="*/ 4046308 h 5394960"/>
              <a:gd name="connsiteX7" fmla="*/ 5998463 w 5998464"/>
              <a:gd name="connsiteY7" fmla="*/ 5394960 h 5394960"/>
              <a:gd name="connsiteX8" fmla="*/ 2395727 w 5998464"/>
              <a:gd name="connsiteY8" fmla="*/ 5394960 h 5394960"/>
              <a:gd name="connsiteX9" fmla="*/ 665023 w 5998464"/>
              <a:gd name="connsiteY9" fmla="*/ 4016755 h 5394960"/>
              <a:gd name="connsiteX10" fmla="*/ 0 w 5998464"/>
              <a:gd name="connsiteY10" fmla="*/ 3633305 h 5394960"/>
              <a:gd name="connsiteX11" fmla="*/ 383951 w 5998464"/>
              <a:gd name="connsiteY11" fmla="*/ 2969149 h 5394960"/>
              <a:gd name="connsiteX12" fmla="*/ 1048974 w 5998464"/>
              <a:gd name="connsiteY12" fmla="*/ 3352600 h 5394960"/>
              <a:gd name="connsiteX13" fmla="*/ 2142385 w 5998464"/>
              <a:gd name="connsiteY13" fmla="*/ 3915813 h 5394960"/>
              <a:gd name="connsiteX14" fmla="*/ 2142385 w 5998464"/>
              <a:gd name="connsiteY14" fmla="*/ 3915812 h 5394960"/>
              <a:gd name="connsiteX15" fmla="*/ 1048973 w 5998464"/>
              <a:gd name="connsiteY15" fmla="*/ 3352599 h 5394960"/>
              <a:gd name="connsiteX16" fmla="*/ 383950 w 5998464"/>
              <a:gd name="connsiteY16" fmla="*/ 2969148 h 5394960"/>
              <a:gd name="connsiteX17" fmla="*/ 539967 w 5998464"/>
              <a:gd name="connsiteY17" fmla="*/ 2699271 h 5394960"/>
              <a:gd name="connsiteX18" fmla="*/ 383951 w 5998464"/>
              <a:gd name="connsiteY18" fmla="*/ 2429037 h 5394960"/>
              <a:gd name="connsiteX19" fmla="*/ 1048974 w 5998464"/>
              <a:gd name="connsiteY19" fmla="*/ 2045077 h 5394960"/>
              <a:gd name="connsiteX20" fmla="*/ 2142385 w 5998464"/>
              <a:gd name="connsiteY20" fmla="*/ 1481115 h 5394960"/>
              <a:gd name="connsiteX21" fmla="*/ 2142385 w 5998464"/>
              <a:gd name="connsiteY21" fmla="*/ 1481115 h 5394960"/>
              <a:gd name="connsiteX22" fmla="*/ 1048975 w 5998464"/>
              <a:gd name="connsiteY22" fmla="*/ 2045076 h 5394960"/>
              <a:gd name="connsiteX23" fmla="*/ 383952 w 5998464"/>
              <a:gd name="connsiteY23" fmla="*/ 2429036 h 5394960"/>
              <a:gd name="connsiteX24" fmla="*/ 1 w 5998464"/>
              <a:gd name="connsiteY24" fmla="*/ 1763998 h 5394960"/>
              <a:gd name="connsiteX25" fmla="*/ 665024 w 5998464"/>
              <a:gd name="connsiteY25" fmla="*/ 1380037 h 5394960"/>
              <a:gd name="connsiteX26" fmla="*/ 2395728 w 5998464"/>
              <a:gd name="connsiteY26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619010 w 5998464"/>
              <a:gd name="connsiteY4" fmla="*/ 4046307 h 5394960"/>
              <a:gd name="connsiteX5" fmla="*/ 5998463 w 5998464"/>
              <a:gd name="connsiteY5" fmla="*/ 4046308 h 5394960"/>
              <a:gd name="connsiteX6" fmla="*/ 5998463 w 5998464"/>
              <a:gd name="connsiteY6" fmla="*/ 5394960 h 5394960"/>
              <a:gd name="connsiteX7" fmla="*/ 2395727 w 5998464"/>
              <a:gd name="connsiteY7" fmla="*/ 5394960 h 5394960"/>
              <a:gd name="connsiteX8" fmla="*/ 665023 w 5998464"/>
              <a:gd name="connsiteY8" fmla="*/ 4016755 h 5394960"/>
              <a:gd name="connsiteX9" fmla="*/ 0 w 5998464"/>
              <a:gd name="connsiteY9" fmla="*/ 3633305 h 5394960"/>
              <a:gd name="connsiteX10" fmla="*/ 383951 w 5998464"/>
              <a:gd name="connsiteY10" fmla="*/ 2969149 h 5394960"/>
              <a:gd name="connsiteX11" fmla="*/ 1048974 w 5998464"/>
              <a:gd name="connsiteY11" fmla="*/ 3352600 h 5394960"/>
              <a:gd name="connsiteX12" fmla="*/ 2142385 w 5998464"/>
              <a:gd name="connsiteY12" fmla="*/ 3915813 h 5394960"/>
              <a:gd name="connsiteX13" fmla="*/ 2142385 w 5998464"/>
              <a:gd name="connsiteY13" fmla="*/ 3915812 h 5394960"/>
              <a:gd name="connsiteX14" fmla="*/ 1048973 w 5998464"/>
              <a:gd name="connsiteY14" fmla="*/ 3352599 h 5394960"/>
              <a:gd name="connsiteX15" fmla="*/ 383950 w 5998464"/>
              <a:gd name="connsiteY15" fmla="*/ 2969148 h 5394960"/>
              <a:gd name="connsiteX16" fmla="*/ 539967 w 5998464"/>
              <a:gd name="connsiteY16" fmla="*/ 2699271 h 5394960"/>
              <a:gd name="connsiteX17" fmla="*/ 383951 w 5998464"/>
              <a:gd name="connsiteY17" fmla="*/ 2429037 h 5394960"/>
              <a:gd name="connsiteX18" fmla="*/ 1048974 w 5998464"/>
              <a:gd name="connsiteY18" fmla="*/ 2045077 h 5394960"/>
              <a:gd name="connsiteX19" fmla="*/ 2142385 w 5998464"/>
              <a:gd name="connsiteY19" fmla="*/ 1481115 h 5394960"/>
              <a:gd name="connsiteX20" fmla="*/ 2142385 w 5998464"/>
              <a:gd name="connsiteY20" fmla="*/ 1481115 h 5394960"/>
              <a:gd name="connsiteX21" fmla="*/ 1048975 w 5998464"/>
              <a:gd name="connsiteY21" fmla="*/ 2045076 h 5394960"/>
              <a:gd name="connsiteX22" fmla="*/ 383952 w 5998464"/>
              <a:gd name="connsiteY22" fmla="*/ 2429036 h 5394960"/>
              <a:gd name="connsiteX23" fmla="*/ 1 w 5998464"/>
              <a:gd name="connsiteY23" fmla="*/ 1763998 h 5394960"/>
              <a:gd name="connsiteX24" fmla="*/ 665024 w 5998464"/>
              <a:gd name="connsiteY24" fmla="*/ 1380037 h 5394960"/>
              <a:gd name="connsiteX25" fmla="*/ 2395728 w 5998464"/>
              <a:gd name="connsiteY25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4046308 h 5394960"/>
              <a:gd name="connsiteX5" fmla="*/ 5998463 w 5998464"/>
              <a:gd name="connsiteY5" fmla="*/ 5394960 h 5394960"/>
              <a:gd name="connsiteX6" fmla="*/ 2395727 w 5998464"/>
              <a:gd name="connsiteY6" fmla="*/ 5394960 h 5394960"/>
              <a:gd name="connsiteX7" fmla="*/ 665023 w 5998464"/>
              <a:gd name="connsiteY7" fmla="*/ 4016755 h 5394960"/>
              <a:gd name="connsiteX8" fmla="*/ 0 w 5998464"/>
              <a:gd name="connsiteY8" fmla="*/ 3633305 h 5394960"/>
              <a:gd name="connsiteX9" fmla="*/ 383951 w 5998464"/>
              <a:gd name="connsiteY9" fmla="*/ 2969149 h 5394960"/>
              <a:gd name="connsiteX10" fmla="*/ 1048974 w 5998464"/>
              <a:gd name="connsiteY10" fmla="*/ 3352600 h 5394960"/>
              <a:gd name="connsiteX11" fmla="*/ 2142385 w 5998464"/>
              <a:gd name="connsiteY11" fmla="*/ 3915813 h 5394960"/>
              <a:gd name="connsiteX12" fmla="*/ 2142385 w 5998464"/>
              <a:gd name="connsiteY12" fmla="*/ 3915812 h 5394960"/>
              <a:gd name="connsiteX13" fmla="*/ 1048973 w 5998464"/>
              <a:gd name="connsiteY13" fmla="*/ 3352599 h 5394960"/>
              <a:gd name="connsiteX14" fmla="*/ 383950 w 5998464"/>
              <a:gd name="connsiteY14" fmla="*/ 2969148 h 5394960"/>
              <a:gd name="connsiteX15" fmla="*/ 539967 w 5998464"/>
              <a:gd name="connsiteY15" fmla="*/ 2699271 h 5394960"/>
              <a:gd name="connsiteX16" fmla="*/ 383951 w 5998464"/>
              <a:gd name="connsiteY16" fmla="*/ 2429037 h 5394960"/>
              <a:gd name="connsiteX17" fmla="*/ 1048974 w 5998464"/>
              <a:gd name="connsiteY17" fmla="*/ 2045077 h 5394960"/>
              <a:gd name="connsiteX18" fmla="*/ 2142385 w 5998464"/>
              <a:gd name="connsiteY18" fmla="*/ 1481115 h 5394960"/>
              <a:gd name="connsiteX19" fmla="*/ 2142385 w 5998464"/>
              <a:gd name="connsiteY19" fmla="*/ 1481115 h 5394960"/>
              <a:gd name="connsiteX20" fmla="*/ 1048975 w 5998464"/>
              <a:gd name="connsiteY20" fmla="*/ 2045076 h 5394960"/>
              <a:gd name="connsiteX21" fmla="*/ 383952 w 5998464"/>
              <a:gd name="connsiteY21" fmla="*/ 2429036 h 5394960"/>
              <a:gd name="connsiteX22" fmla="*/ 1 w 5998464"/>
              <a:gd name="connsiteY22" fmla="*/ 1763998 h 5394960"/>
              <a:gd name="connsiteX23" fmla="*/ 665024 w 5998464"/>
              <a:gd name="connsiteY23" fmla="*/ 1380037 h 5394960"/>
              <a:gd name="connsiteX24" fmla="*/ 2395728 w 5998464"/>
              <a:gd name="connsiteY24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1048974 w 5998464"/>
              <a:gd name="connsiteY9" fmla="*/ 3352600 h 5394960"/>
              <a:gd name="connsiteX10" fmla="*/ 2142385 w 5998464"/>
              <a:gd name="connsiteY10" fmla="*/ 3915813 h 5394960"/>
              <a:gd name="connsiteX11" fmla="*/ 2142385 w 5998464"/>
              <a:gd name="connsiteY11" fmla="*/ 3915812 h 5394960"/>
              <a:gd name="connsiteX12" fmla="*/ 1048973 w 5998464"/>
              <a:gd name="connsiteY12" fmla="*/ 3352599 h 5394960"/>
              <a:gd name="connsiteX13" fmla="*/ 383950 w 5998464"/>
              <a:gd name="connsiteY13" fmla="*/ 2969148 h 5394960"/>
              <a:gd name="connsiteX14" fmla="*/ 539967 w 5998464"/>
              <a:gd name="connsiteY14" fmla="*/ 2699271 h 5394960"/>
              <a:gd name="connsiteX15" fmla="*/ 383951 w 5998464"/>
              <a:gd name="connsiteY15" fmla="*/ 2429037 h 5394960"/>
              <a:gd name="connsiteX16" fmla="*/ 1048974 w 5998464"/>
              <a:gd name="connsiteY16" fmla="*/ 2045077 h 5394960"/>
              <a:gd name="connsiteX17" fmla="*/ 2142385 w 5998464"/>
              <a:gd name="connsiteY17" fmla="*/ 1481115 h 5394960"/>
              <a:gd name="connsiteX18" fmla="*/ 2142385 w 5998464"/>
              <a:gd name="connsiteY18" fmla="*/ 1481115 h 5394960"/>
              <a:gd name="connsiteX19" fmla="*/ 1048975 w 5998464"/>
              <a:gd name="connsiteY19" fmla="*/ 2045076 h 5394960"/>
              <a:gd name="connsiteX20" fmla="*/ 383952 w 5998464"/>
              <a:gd name="connsiteY20" fmla="*/ 2429036 h 5394960"/>
              <a:gd name="connsiteX21" fmla="*/ 1 w 5998464"/>
              <a:gd name="connsiteY21" fmla="*/ 1763998 h 5394960"/>
              <a:gd name="connsiteX22" fmla="*/ 665024 w 5998464"/>
              <a:gd name="connsiteY22" fmla="*/ 1380037 h 5394960"/>
              <a:gd name="connsiteX23" fmla="*/ 2395728 w 5998464"/>
              <a:gd name="connsiteY23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1048974 w 5998464"/>
              <a:gd name="connsiteY9" fmla="*/ 3352600 h 5394960"/>
              <a:gd name="connsiteX10" fmla="*/ 2142385 w 5998464"/>
              <a:gd name="connsiteY10" fmla="*/ 3915813 h 5394960"/>
              <a:gd name="connsiteX11" fmla="*/ 1048973 w 5998464"/>
              <a:gd name="connsiteY11" fmla="*/ 3352599 h 5394960"/>
              <a:gd name="connsiteX12" fmla="*/ 383950 w 5998464"/>
              <a:gd name="connsiteY12" fmla="*/ 2969148 h 5394960"/>
              <a:gd name="connsiteX13" fmla="*/ 539967 w 5998464"/>
              <a:gd name="connsiteY13" fmla="*/ 2699271 h 5394960"/>
              <a:gd name="connsiteX14" fmla="*/ 383951 w 5998464"/>
              <a:gd name="connsiteY14" fmla="*/ 2429037 h 5394960"/>
              <a:gd name="connsiteX15" fmla="*/ 1048974 w 5998464"/>
              <a:gd name="connsiteY15" fmla="*/ 2045077 h 5394960"/>
              <a:gd name="connsiteX16" fmla="*/ 2142385 w 5998464"/>
              <a:gd name="connsiteY16" fmla="*/ 1481115 h 5394960"/>
              <a:gd name="connsiteX17" fmla="*/ 2142385 w 5998464"/>
              <a:gd name="connsiteY17" fmla="*/ 1481115 h 5394960"/>
              <a:gd name="connsiteX18" fmla="*/ 1048975 w 5998464"/>
              <a:gd name="connsiteY18" fmla="*/ 2045076 h 5394960"/>
              <a:gd name="connsiteX19" fmla="*/ 383952 w 5998464"/>
              <a:gd name="connsiteY19" fmla="*/ 2429036 h 5394960"/>
              <a:gd name="connsiteX20" fmla="*/ 1 w 5998464"/>
              <a:gd name="connsiteY20" fmla="*/ 1763998 h 5394960"/>
              <a:gd name="connsiteX21" fmla="*/ 665024 w 5998464"/>
              <a:gd name="connsiteY21" fmla="*/ 1380037 h 5394960"/>
              <a:gd name="connsiteX22" fmla="*/ 2395728 w 5998464"/>
              <a:gd name="connsiteY22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1048974 w 5998464"/>
              <a:gd name="connsiteY9" fmla="*/ 3352600 h 5394960"/>
              <a:gd name="connsiteX10" fmla="*/ 1048973 w 5998464"/>
              <a:gd name="connsiteY10" fmla="*/ 3352599 h 5394960"/>
              <a:gd name="connsiteX11" fmla="*/ 383950 w 5998464"/>
              <a:gd name="connsiteY11" fmla="*/ 2969148 h 5394960"/>
              <a:gd name="connsiteX12" fmla="*/ 539967 w 5998464"/>
              <a:gd name="connsiteY12" fmla="*/ 2699271 h 5394960"/>
              <a:gd name="connsiteX13" fmla="*/ 383951 w 5998464"/>
              <a:gd name="connsiteY13" fmla="*/ 2429037 h 5394960"/>
              <a:gd name="connsiteX14" fmla="*/ 1048974 w 5998464"/>
              <a:gd name="connsiteY14" fmla="*/ 2045077 h 5394960"/>
              <a:gd name="connsiteX15" fmla="*/ 2142385 w 5998464"/>
              <a:gd name="connsiteY15" fmla="*/ 1481115 h 5394960"/>
              <a:gd name="connsiteX16" fmla="*/ 2142385 w 5998464"/>
              <a:gd name="connsiteY16" fmla="*/ 1481115 h 5394960"/>
              <a:gd name="connsiteX17" fmla="*/ 1048975 w 5998464"/>
              <a:gd name="connsiteY17" fmla="*/ 2045076 h 5394960"/>
              <a:gd name="connsiteX18" fmla="*/ 383952 w 5998464"/>
              <a:gd name="connsiteY18" fmla="*/ 2429036 h 5394960"/>
              <a:gd name="connsiteX19" fmla="*/ 1 w 5998464"/>
              <a:gd name="connsiteY19" fmla="*/ 1763998 h 5394960"/>
              <a:gd name="connsiteX20" fmla="*/ 665024 w 5998464"/>
              <a:gd name="connsiteY20" fmla="*/ 1380037 h 5394960"/>
              <a:gd name="connsiteX21" fmla="*/ 2395728 w 5998464"/>
              <a:gd name="connsiteY21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1048974 w 5998464"/>
              <a:gd name="connsiteY9" fmla="*/ 3352600 h 5394960"/>
              <a:gd name="connsiteX10" fmla="*/ 383950 w 5998464"/>
              <a:gd name="connsiteY10" fmla="*/ 2969148 h 5394960"/>
              <a:gd name="connsiteX11" fmla="*/ 539967 w 5998464"/>
              <a:gd name="connsiteY11" fmla="*/ 2699271 h 5394960"/>
              <a:gd name="connsiteX12" fmla="*/ 383951 w 5998464"/>
              <a:gd name="connsiteY12" fmla="*/ 2429037 h 5394960"/>
              <a:gd name="connsiteX13" fmla="*/ 1048974 w 5998464"/>
              <a:gd name="connsiteY13" fmla="*/ 2045077 h 5394960"/>
              <a:gd name="connsiteX14" fmla="*/ 2142385 w 5998464"/>
              <a:gd name="connsiteY14" fmla="*/ 1481115 h 5394960"/>
              <a:gd name="connsiteX15" fmla="*/ 2142385 w 5998464"/>
              <a:gd name="connsiteY15" fmla="*/ 1481115 h 5394960"/>
              <a:gd name="connsiteX16" fmla="*/ 1048975 w 5998464"/>
              <a:gd name="connsiteY16" fmla="*/ 2045076 h 5394960"/>
              <a:gd name="connsiteX17" fmla="*/ 383952 w 5998464"/>
              <a:gd name="connsiteY17" fmla="*/ 2429036 h 5394960"/>
              <a:gd name="connsiteX18" fmla="*/ 1 w 5998464"/>
              <a:gd name="connsiteY18" fmla="*/ 1763998 h 5394960"/>
              <a:gd name="connsiteX19" fmla="*/ 665024 w 5998464"/>
              <a:gd name="connsiteY19" fmla="*/ 1380037 h 5394960"/>
              <a:gd name="connsiteX20" fmla="*/ 2395728 w 5998464"/>
              <a:gd name="connsiteY20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383950 w 5998464"/>
              <a:gd name="connsiteY9" fmla="*/ 2969148 h 5394960"/>
              <a:gd name="connsiteX10" fmla="*/ 539967 w 5998464"/>
              <a:gd name="connsiteY10" fmla="*/ 2699271 h 5394960"/>
              <a:gd name="connsiteX11" fmla="*/ 383951 w 5998464"/>
              <a:gd name="connsiteY11" fmla="*/ 2429037 h 5394960"/>
              <a:gd name="connsiteX12" fmla="*/ 1048974 w 5998464"/>
              <a:gd name="connsiteY12" fmla="*/ 2045077 h 5394960"/>
              <a:gd name="connsiteX13" fmla="*/ 2142385 w 5998464"/>
              <a:gd name="connsiteY13" fmla="*/ 1481115 h 5394960"/>
              <a:gd name="connsiteX14" fmla="*/ 2142385 w 5998464"/>
              <a:gd name="connsiteY14" fmla="*/ 1481115 h 5394960"/>
              <a:gd name="connsiteX15" fmla="*/ 1048975 w 5998464"/>
              <a:gd name="connsiteY15" fmla="*/ 2045076 h 5394960"/>
              <a:gd name="connsiteX16" fmla="*/ 383952 w 5998464"/>
              <a:gd name="connsiteY16" fmla="*/ 2429036 h 5394960"/>
              <a:gd name="connsiteX17" fmla="*/ 1 w 5998464"/>
              <a:gd name="connsiteY17" fmla="*/ 1763998 h 5394960"/>
              <a:gd name="connsiteX18" fmla="*/ 665024 w 5998464"/>
              <a:gd name="connsiteY18" fmla="*/ 1380037 h 5394960"/>
              <a:gd name="connsiteX19" fmla="*/ 2395728 w 5998464"/>
              <a:gd name="connsiteY19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383950 w 5998464"/>
              <a:gd name="connsiteY9" fmla="*/ 2969148 h 5394960"/>
              <a:gd name="connsiteX10" fmla="*/ 539967 w 5998464"/>
              <a:gd name="connsiteY10" fmla="*/ 2699271 h 5394960"/>
              <a:gd name="connsiteX11" fmla="*/ 383951 w 5998464"/>
              <a:gd name="connsiteY11" fmla="*/ 2429037 h 5394960"/>
              <a:gd name="connsiteX12" fmla="*/ 1048974 w 5998464"/>
              <a:gd name="connsiteY12" fmla="*/ 2045077 h 5394960"/>
              <a:gd name="connsiteX13" fmla="*/ 2142385 w 5998464"/>
              <a:gd name="connsiteY13" fmla="*/ 1481115 h 5394960"/>
              <a:gd name="connsiteX14" fmla="*/ 2142385 w 5998464"/>
              <a:gd name="connsiteY14" fmla="*/ 1481115 h 5394960"/>
              <a:gd name="connsiteX15" fmla="*/ 383952 w 5998464"/>
              <a:gd name="connsiteY15" fmla="*/ 2429036 h 5394960"/>
              <a:gd name="connsiteX16" fmla="*/ 1 w 5998464"/>
              <a:gd name="connsiteY16" fmla="*/ 1763998 h 5394960"/>
              <a:gd name="connsiteX17" fmla="*/ 665024 w 5998464"/>
              <a:gd name="connsiteY17" fmla="*/ 1380037 h 5394960"/>
              <a:gd name="connsiteX18" fmla="*/ 2395728 w 5998464"/>
              <a:gd name="connsiteY18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383950 w 5998464"/>
              <a:gd name="connsiteY9" fmla="*/ 2969148 h 5394960"/>
              <a:gd name="connsiteX10" fmla="*/ 539967 w 5998464"/>
              <a:gd name="connsiteY10" fmla="*/ 2699271 h 5394960"/>
              <a:gd name="connsiteX11" fmla="*/ 383951 w 5998464"/>
              <a:gd name="connsiteY11" fmla="*/ 2429037 h 5394960"/>
              <a:gd name="connsiteX12" fmla="*/ 1048974 w 5998464"/>
              <a:gd name="connsiteY12" fmla="*/ 2045077 h 5394960"/>
              <a:gd name="connsiteX13" fmla="*/ 2142385 w 5998464"/>
              <a:gd name="connsiteY13" fmla="*/ 1481115 h 5394960"/>
              <a:gd name="connsiteX14" fmla="*/ 383952 w 5998464"/>
              <a:gd name="connsiteY14" fmla="*/ 2429036 h 5394960"/>
              <a:gd name="connsiteX15" fmla="*/ 1 w 5998464"/>
              <a:gd name="connsiteY15" fmla="*/ 1763998 h 5394960"/>
              <a:gd name="connsiteX16" fmla="*/ 665024 w 5998464"/>
              <a:gd name="connsiteY16" fmla="*/ 1380037 h 5394960"/>
              <a:gd name="connsiteX17" fmla="*/ 2395728 w 5998464"/>
              <a:gd name="connsiteY17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383950 w 5998464"/>
              <a:gd name="connsiteY9" fmla="*/ 2969148 h 5394960"/>
              <a:gd name="connsiteX10" fmla="*/ 539967 w 5998464"/>
              <a:gd name="connsiteY10" fmla="*/ 2699271 h 5394960"/>
              <a:gd name="connsiteX11" fmla="*/ 383951 w 5998464"/>
              <a:gd name="connsiteY11" fmla="*/ 2429037 h 5394960"/>
              <a:gd name="connsiteX12" fmla="*/ 1048974 w 5998464"/>
              <a:gd name="connsiteY12" fmla="*/ 2045077 h 5394960"/>
              <a:gd name="connsiteX13" fmla="*/ 383952 w 5998464"/>
              <a:gd name="connsiteY13" fmla="*/ 2429036 h 5394960"/>
              <a:gd name="connsiteX14" fmla="*/ 1 w 5998464"/>
              <a:gd name="connsiteY14" fmla="*/ 1763998 h 5394960"/>
              <a:gd name="connsiteX15" fmla="*/ 665024 w 5998464"/>
              <a:gd name="connsiteY15" fmla="*/ 1380037 h 5394960"/>
              <a:gd name="connsiteX16" fmla="*/ 2395728 w 5998464"/>
              <a:gd name="connsiteY16" fmla="*/ 0 h 5394960"/>
              <a:gd name="connsiteX0" fmla="*/ 2395728 w 5998464"/>
              <a:gd name="connsiteY0" fmla="*/ 0 h 5394960"/>
              <a:gd name="connsiteX1" fmla="*/ 5998464 w 5998464"/>
              <a:gd name="connsiteY1" fmla="*/ 0 h 5394960"/>
              <a:gd name="connsiteX2" fmla="*/ 5998463 w 5998464"/>
              <a:gd name="connsiteY2" fmla="*/ 2700891 h 5394960"/>
              <a:gd name="connsiteX3" fmla="*/ 5998462 w 5998464"/>
              <a:gd name="connsiteY3" fmla="*/ 4046307 h 5394960"/>
              <a:gd name="connsiteX4" fmla="*/ 5998463 w 5998464"/>
              <a:gd name="connsiteY4" fmla="*/ 5394960 h 5394960"/>
              <a:gd name="connsiteX5" fmla="*/ 2395727 w 5998464"/>
              <a:gd name="connsiteY5" fmla="*/ 5394960 h 5394960"/>
              <a:gd name="connsiteX6" fmla="*/ 665023 w 5998464"/>
              <a:gd name="connsiteY6" fmla="*/ 4016755 h 5394960"/>
              <a:gd name="connsiteX7" fmla="*/ 0 w 5998464"/>
              <a:gd name="connsiteY7" fmla="*/ 3633305 h 5394960"/>
              <a:gd name="connsiteX8" fmla="*/ 383951 w 5998464"/>
              <a:gd name="connsiteY8" fmla="*/ 2969149 h 5394960"/>
              <a:gd name="connsiteX9" fmla="*/ 383950 w 5998464"/>
              <a:gd name="connsiteY9" fmla="*/ 2969148 h 5394960"/>
              <a:gd name="connsiteX10" fmla="*/ 539967 w 5998464"/>
              <a:gd name="connsiteY10" fmla="*/ 2699271 h 5394960"/>
              <a:gd name="connsiteX11" fmla="*/ 383951 w 5998464"/>
              <a:gd name="connsiteY11" fmla="*/ 2429037 h 5394960"/>
              <a:gd name="connsiteX12" fmla="*/ 383952 w 5998464"/>
              <a:gd name="connsiteY12" fmla="*/ 2429036 h 5394960"/>
              <a:gd name="connsiteX13" fmla="*/ 1 w 5998464"/>
              <a:gd name="connsiteY13" fmla="*/ 1763998 h 5394960"/>
              <a:gd name="connsiteX14" fmla="*/ 665024 w 5998464"/>
              <a:gd name="connsiteY14" fmla="*/ 1380037 h 5394960"/>
              <a:gd name="connsiteX15" fmla="*/ 2395728 w 5998464"/>
              <a:gd name="connsiteY15" fmla="*/ 0 h 5394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98464" h="5394960">
                <a:moveTo>
                  <a:pt x="2395728" y="0"/>
                </a:moveTo>
                <a:lnTo>
                  <a:pt x="5998464" y="0"/>
                </a:lnTo>
                <a:cubicBezTo>
                  <a:pt x="5998464" y="900297"/>
                  <a:pt x="5998463" y="1800594"/>
                  <a:pt x="5998463" y="2700891"/>
                </a:cubicBezTo>
                <a:cubicBezTo>
                  <a:pt x="5998463" y="3149363"/>
                  <a:pt x="5998462" y="3597835"/>
                  <a:pt x="5998462" y="4046307"/>
                </a:cubicBezTo>
                <a:cubicBezTo>
                  <a:pt x="5998462" y="4495858"/>
                  <a:pt x="5998463" y="4945409"/>
                  <a:pt x="5998463" y="5394960"/>
                </a:cubicBezTo>
                <a:lnTo>
                  <a:pt x="2395727" y="5394960"/>
                </a:lnTo>
                <a:lnTo>
                  <a:pt x="665023" y="4016755"/>
                </a:lnTo>
                <a:lnTo>
                  <a:pt x="0" y="3633305"/>
                </a:lnTo>
                <a:lnTo>
                  <a:pt x="383951" y="2969149"/>
                </a:lnTo>
                <a:lnTo>
                  <a:pt x="383950" y="2969148"/>
                </a:lnTo>
                <a:lnTo>
                  <a:pt x="539967" y="2699271"/>
                </a:lnTo>
                <a:lnTo>
                  <a:pt x="383951" y="2429037"/>
                </a:lnTo>
                <a:lnTo>
                  <a:pt x="383952" y="2429036"/>
                </a:lnTo>
                <a:lnTo>
                  <a:pt x="1" y="1763998"/>
                </a:lnTo>
                <a:lnTo>
                  <a:pt x="665024" y="1380037"/>
                </a:lnTo>
                <a:lnTo>
                  <a:pt x="2395728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390BC600-FC19-483D-BA32-8CEA51AD1DA1}"/>
              </a:ext>
            </a:extLst>
          </p:cNvPr>
          <p:cNvSpPr/>
          <p:nvPr/>
        </p:nvSpPr>
        <p:spPr>
          <a:xfrm>
            <a:off x="-1" y="1539869"/>
            <a:ext cx="4499986" cy="4047143"/>
          </a:xfrm>
          <a:custGeom>
            <a:avLst/>
            <a:gdLst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92047 w 5999981"/>
              <a:gd name="connsiteY22" fmla="*/ 4047232 h 5396191"/>
              <a:gd name="connsiteX23" fmla="*/ 192047 w 5999981"/>
              <a:gd name="connsiteY23" fmla="*/ 4047230 h 5396191"/>
              <a:gd name="connsiteX24" fmla="*/ 1 w 5999981"/>
              <a:gd name="connsiteY24" fmla="*/ 4047230 h 5396191"/>
              <a:gd name="connsiteX25" fmla="*/ 1 w 5999981"/>
              <a:gd name="connsiteY25" fmla="*/ 2701507 h 5396191"/>
              <a:gd name="connsiteX26" fmla="*/ 0 w 5999981"/>
              <a:gd name="connsiteY26" fmla="*/ 2701507 h 5396191"/>
              <a:gd name="connsiteX27" fmla="*/ 0 w 5999981"/>
              <a:gd name="connsiteY27" fmla="*/ 1350754 h 5396191"/>
              <a:gd name="connsiteX28" fmla="*/ 192047 w 5999981"/>
              <a:gd name="connsiteY28" fmla="*/ 1350754 h 5396191"/>
              <a:gd name="connsiteX29" fmla="*/ 192047 w 5999981"/>
              <a:gd name="connsiteY29" fmla="*/ 1350753 h 5396191"/>
              <a:gd name="connsiteX30" fmla="*/ 0 w 5999981"/>
              <a:gd name="connsiteY30" fmla="*/ 1350753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92047 w 5999981"/>
              <a:gd name="connsiteY22" fmla="*/ 4047232 h 5396191"/>
              <a:gd name="connsiteX23" fmla="*/ 192047 w 5999981"/>
              <a:gd name="connsiteY23" fmla="*/ 4047230 h 5396191"/>
              <a:gd name="connsiteX24" fmla="*/ 1 w 5999981"/>
              <a:gd name="connsiteY24" fmla="*/ 4047230 h 5396191"/>
              <a:gd name="connsiteX25" fmla="*/ 1 w 5999981"/>
              <a:gd name="connsiteY25" fmla="*/ 2701507 h 5396191"/>
              <a:gd name="connsiteX26" fmla="*/ 0 w 5999981"/>
              <a:gd name="connsiteY26" fmla="*/ 2701507 h 5396191"/>
              <a:gd name="connsiteX27" fmla="*/ 0 w 5999981"/>
              <a:gd name="connsiteY27" fmla="*/ 1350754 h 5396191"/>
              <a:gd name="connsiteX28" fmla="*/ 192047 w 5999981"/>
              <a:gd name="connsiteY28" fmla="*/ 1350754 h 5396191"/>
              <a:gd name="connsiteX29" fmla="*/ 0 w 5999981"/>
              <a:gd name="connsiteY29" fmla="*/ 1350753 h 5396191"/>
              <a:gd name="connsiteX30" fmla="*/ 0 w 5999981"/>
              <a:gd name="connsiteY30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92047 w 5999981"/>
              <a:gd name="connsiteY22" fmla="*/ 4047232 h 5396191"/>
              <a:gd name="connsiteX23" fmla="*/ 192047 w 5999981"/>
              <a:gd name="connsiteY23" fmla="*/ 4047230 h 5396191"/>
              <a:gd name="connsiteX24" fmla="*/ 1 w 5999981"/>
              <a:gd name="connsiteY24" fmla="*/ 4047230 h 5396191"/>
              <a:gd name="connsiteX25" fmla="*/ 1 w 5999981"/>
              <a:gd name="connsiteY25" fmla="*/ 2701507 h 5396191"/>
              <a:gd name="connsiteX26" fmla="*/ 0 w 5999981"/>
              <a:gd name="connsiteY26" fmla="*/ 2701507 h 5396191"/>
              <a:gd name="connsiteX27" fmla="*/ 0 w 5999981"/>
              <a:gd name="connsiteY27" fmla="*/ 1350754 h 5396191"/>
              <a:gd name="connsiteX28" fmla="*/ 0 w 5999981"/>
              <a:gd name="connsiteY28" fmla="*/ 1350753 h 5396191"/>
              <a:gd name="connsiteX29" fmla="*/ 0 w 5999981"/>
              <a:gd name="connsiteY29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92047 w 5999981"/>
              <a:gd name="connsiteY22" fmla="*/ 4047232 h 5396191"/>
              <a:gd name="connsiteX23" fmla="*/ 192047 w 5999981"/>
              <a:gd name="connsiteY23" fmla="*/ 4047230 h 5396191"/>
              <a:gd name="connsiteX24" fmla="*/ 1 w 5999981"/>
              <a:gd name="connsiteY24" fmla="*/ 4047230 h 5396191"/>
              <a:gd name="connsiteX25" fmla="*/ 1 w 5999981"/>
              <a:gd name="connsiteY25" fmla="*/ 2701507 h 5396191"/>
              <a:gd name="connsiteX26" fmla="*/ 0 w 5999981"/>
              <a:gd name="connsiteY26" fmla="*/ 2701507 h 5396191"/>
              <a:gd name="connsiteX27" fmla="*/ 0 w 5999981"/>
              <a:gd name="connsiteY27" fmla="*/ 1350754 h 5396191"/>
              <a:gd name="connsiteX28" fmla="*/ 0 w 5999981"/>
              <a:gd name="connsiteY28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92047 w 5999981"/>
              <a:gd name="connsiteY22" fmla="*/ 4047232 h 5396191"/>
              <a:gd name="connsiteX23" fmla="*/ 192047 w 5999981"/>
              <a:gd name="connsiteY23" fmla="*/ 4047230 h 5396191"/>
              <a:gd name="connsiteX24" fmla="*/ 1 w 5999981"/>
              <a:gd name="connsiteY24" fmla="*/ 4047230 h 5396191"/>
              <a:gd name="connsiteX25" fmla="*/ 1 w 5999981"/>
              <a:gd name="connsiteY25" fmla="*/ 2701507 h 5396191"/>
              <a:gd name="connsiteX26" fmla="*/ 0 w 5999981"/>
              <a:gd name="connsiteY26" fmla="*/ 2701507 h 5396191"/>
              <a:gd name="connsiteX27" fmla="*/ 0 w 5999981"/>
              <a:gd name="connsiteY27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92047 w 5999981"/>
              <a:gd name="connsiteY22" fmla="*/ 4047232 h 5396191"/>
              <a:gd name="connsiteX23" fmla="*/ 192047 w 5999981"/>
              <a:gd name="connsiteY23" fmla="*/ 4047230 h 5396191"/>
              <a:gd name="connsiteX24" fmla="*/ 1 w 5999981"/>
              <a:gd name="connsiteY24" fmla="*/ 4047230 h 5396191"/>
              <a:gd name="connsiteX25" fmla="*/ 1 w 5999981"/>
              <a:gd name="connsiteY25" fmla="*/ 2701507 h 5396191"/>
              <a:gd name="connsiteX26" fmla="*/ 0 w 5999981"/>
              <a:gd name="connsiteY26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92047 w 5999981"/>
              <a:gd name="connsiteY22" fmla="*/ 4047232 h 5396191"/>
              <a:gd name="connsiteX23" fmla="*/ 192047 w 5999981"/>
              <a:gd name="connsiteY23" fmla="*/ 4047230 h 5396191"/>
              <a:gd name="connsiteX24" fmla="*/ 1 w 5999981"/>
              <a:gd name="connsiteY24" fmla="*/ 4047230 h 5396191"/>
              <a:gd name="connsiteX25" fmla="*/ 0 w 5999981"/>
              <a:gd name="connsiteY25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92047 w 5999981"/>
              <a:gd name="connsiteY22" fmla="*/ 4047232 h 5396191"/>
              <a:gd name="connsiteX23" fmla="*/ 1 w 5999981"/>
              <a:gd name="connsiteY23" fmla="*/ 4047230 h 5396191"/>
              <a:gd name="connsiteX24" fmla="*/ 0 w 5999981"/>
              <a:gd name="connsiteY24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1 w 5999981"/>
              <a:gd name="connsiteY22" fmla="*/ 4047230 h 5396191"/>
              <a:gd name="connsiteX23" fmla="*/ 0 w 5999981"/>
              <a:gd name="connsiteY23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1 w 5999981"/>
              <a:gd name="connsiteY21" fmla="*/ 4047232 h 5396191"/>
              <a:gd name="connsiteX22" fmla="*/ 0 w 5999981"/>
              <a:gd name="connsiteY22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3668672 w 5999981"/>
              <a:gd name="connsiteY14" fmla="*/ 4013739 h 5396191"/>
              <a:gd name="connsiteX15" fmla="*/ 4950742 w 5999981"/>
              <a:gd name="connsiteY15" fmla="*/ 3353365 h 5396191"/>
              <a:gd name="connsiteX16" fmla="*/ 5615933 w 5999981"/>
              <a:gd name="connsiteY16" fmla="*/ 2969827 h 5396191"/>
              <a:gd name="connsiteX17" fmla="*/ 5999981 w 5999981"/>
              <a:gd name="connsiteY17" fmla="*/ 3634134 h 5396191"/>
              <a:gd name="connsiteX18" fmla="*/ 5334790 w 5999981"/>
              <a:gd name="connsiteY18" fmla="*/ 4017672 h 5396191"/>
              <a:gd name="connsiteX19" fmla="*/ 3603648 w 5999981"/>
              <a:gd name="connsiteY19" fmla="*/ 5396191 h 5396191"/>
              <a:gd name="connsiteX20" fmla="*/ 1 w 5999981"/>
              <a:gd name="connsiteY20" fmla="*/ 5396191 h 5396191"/>
              <a:gd name="connsiteX21" fmla="*/ 0 w 5999981"/>
              <a:gd name="connsiteY21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3668672 w 5999981"/>
              <a:gd name="connsiteY13" fmla="*/ 4013738 h 5396191"/>
              <a:gd name="connsiteX14" fmla="*/ 4950742 w 5999981"/>
              <a:gd name="connsiteY14" fmla="*/ 3353365 h 5396191"/>
              <a:gd name="connsiteX15" fmla="*/ 5615933 w 5999981"/>
              <a:gd name="connsiteY15" fmla="*/ 2969827 h 5396191"/>
              <a:gd name="connsiteX16" fmla="*/ 5999981 w 5999981"/>
              <a:gd name="connsiteY16" fmla="*/ 3634134 h 5396191"/>
              <a:gd name="connsiteX17" fmla="*/ 5334790 w 5999981"/>
              <a:gd name="connsiteY17" fmla="*/ 4017672 h 5396191"/>
              <a:gd name="connsiteX18" fmla="*/ 3603648 w 5999981"/>
              <a:gd name="connsiteY18" fmla="*/ 5396191 h 5396191"/>
              <a:gd name="connsiteX19" fmla="*/ 1 w 5999981"/>
              <a:gd name="connsiteY19" fmla="*/ 5396191 h 5396191"/>
              <a:gd name="connsiteX20" fmla="*/ 0 w 5999981"/>
              <a:gd name="connsiteY20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4950742 w 5999981"/>
              <a:gd name="connsiteY13" fmla="*/ 3353365 h 5396191"/>
              <a:gd name="connsiteX14" fmla="*/ 5615933 w 5999981"/>
              <a:gd name="connsiteY14" fmla="*/ 2969827 h 5396191"/>
              <a:gd name="connsiteX15" fmla="*/ 5999981 w 5999981"/>
              <a:gd name="connsiteY15" fmla="*/ 3634134 h 5396191"/>
              <a:gd name="connsiteX16" fmla="*/ 5334790 w 5999981"/>
              <a:gd name="connsiteY16" fmla="*/ 4017672 h 5396191"/>
              <a:gd name="connsiteX17" fmla="*/ 3603648 w 5999981"/>
              <a:gd name="connsiteY17" fmla="*/ 5396191 h 5396191"/>
              <a:gd name="connsiteX18" fmla="*/ 1 w 5999981"/>
              <a:gd name="connsiteY18" fmla="*/ 5396191 h 5396191"/>
              <a:gd name="connsiteX19" fmla="*/ 0 w 5999981"/>
              <a:gd name="connsiteY19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4950742 w 5999981"/>
              <a:gd name="connsiteY12" fmla="*/ 3353364 h 5396191"/>
              <a:gd name="connsiteX13" fmla="*/ 5615933 w 5999981"/>
              <a:gd name="connsiteY13" fmla="*/ 2969827 h 5396191"/>
              <a:gd name="connsiteX14" fmla="*/ 5999981 w 5999981"/>
              <a:gd name="connsiteY14" fmla="*/ 3634134 h 5396191"/>
              <a:gd name="connsiteX15" fmla="*/ 5334790 w 5999981"/>
              <a:gd name="connsiteY15" fmla="*/ 4017672 h 5396191"/>
              <a:gd name="connsiteX16" fmla="*/ 3603648 w 5999981"/>
              <a:gd name="connsiteY16" fmla="*/ 5396191 h 5396191"/>
              <a:gd name="connsiteX17" fmla="*/ 1 w 5999981"/>
              <a:gd name="connsiteY17" fmla="*/ 5396191 h 5396191"/>
              <a:gd name="connsiteX18" fmla="*/ 0 w 5999981"/>
              <a:gd name="connsiteY18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3668672 w 5999981"/>
              <a:gd name="connsiteY7" fmla="*/ 1384292 h 5396191"/>
              <a:gd name="connsiteX8" fmla="*/ 4950741 w 5999981"/>
              <a:gd name="connsiteY8" fmla="*/ 2045543 h 5396191"/>
              <a:gd name="connsiteX9" fmla="*/ 5615932 w 5999981"/>
              <a:gd name="connsiteY9" fmla="*/ 2429591 h 5396191"/>
              <a:gd name="connsiteX10" fmla="*/ 5459877 w 5999981"/>
              <a:gd name="connsiteY10" fmla="*/ 2699887 h 5396191"/>
              <a:gd name="connsiteX11" fmla="*/ 5615933 w 5999981"/>
              <a:gd name="connsiteY11" fmla="*/ 2969826 h 5396191"/>
              <a:gd name="connsiteX12" fmla="*/ 5615933 w 5999981"/>
              <a:gd name="connsiteY12" fmla="*/ 2969827 h 5396191"/>
              <a:gd name="connsiteX13" fmla="*/ 5999981 w 5999981"/>
              <a:gd name="connsiteY13" fmla="*/ 3634134 h 5396191"/>
              <a:gd name="connsiteX14" fmla="*/ 5334790 w 5999981"/>
              <a:gd name="connsiteY14" fmla="*/ 4017672 h 5396191"/>
              <a:gd name="connsiteX15" fmla="*/ 3603648 w 5999981"/>
              <a:gd name="connsiteY15" fmla="*/ 5396191 h 5396191"/>
              <a:gd name="connsiteX16" fmla="*/ 1 w 5999981"/>
              <a:gd name="connsiteY16" fmla="*/ 5396191 h 5396191"/>
              <a:gd name="connsiteX17" fmla="*/ 0 w 5999981"/>
              <a:gd name="connsiteY17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3668672 w 5999981"/>
              <a:gd name="connsiteY6" fmla="*/ 1384291 h 5396191"/>
              <a:gd name="connsiteX7" fmla="*/ 4950741 w 5999981"/>
              <a:gd name="connsiteY7" fmla="*/ 2045543 h 5396191"/>
              <a:gd name="connsiteX8" fmla="*/ 5615932 w 5999981"/>
              <a:gd name="connsiteY8" fmla="*/ 2429591 h 5396191"/>
              <a:gd name="connsiteX9" fmla="*/ 5459877 w 5999981"/>
              <a:gd name="connsiteY9" fmla="*/ 2699887 h 5396191"/>
              <a:gd name="connsiteX10" fmla="*/ 5615933 w 5999981"/>
              <a:gd name="connsiteY10" fmla="*/ 2969826 h 5396191"/>
              <a:gd name="connsiteX11" fmla="*/ 5615933 w 5999981"/>
              <a:gd name="connsiteY11" fmla="*/ 2969827 h 5396191"/>
              <a:gd name="connsiteX12" fmla="*/ 5999981 w 5999981"/>
              <a:gd name="connsiteY12" fmla="*/ 3634134 h 5396191"/>
              <a:gd name="connsiteX13" fmla="*/ 5334790 w 5999981"/>
              <a:gd name="connsiteY13" fmla="*/ 4017672 h 5396191"/>
              <a:gd name="connsiteX14" fmla="*/ 3603648 w 5999981"/>
              <a:gd name="connsiteY14" fmla="*/ 5396191 h 5396191"/>
              <a:gd name="connsiteX15" fmla="*/ 1 w 5999981"/>
              <a:gd name="connsiteY15" fmla="*/ 5396191 h 5396191"/>
              <a:gd name="connsiteX16" fmla="*/ 0 w 5999981"/>
              <a:gd name="connsiteY16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4950741 w 5999981"/>
              <a:gd name="connsiteY6" fmla="*/ 2045543 h 5396191"/>
              <a:gd name="connsiteX7" fmla="*/ 5615932 w 5999981"/>
              <a:gd name="connsiteY7" fmla="*/ 2429591 h 5396191"/>
              <a:gd name="connsiteX8" fmla="*/ 5459877 w 5999981"/>
              <a:gd name="connsiteY8" fmla="*/ 2699887 h 5396191"/>
              <a:gd name="connsiteX9" fmla="*/ 5615933 w 5999981"/>
              <a:gd name="connsiteY9" fmla="*/ 2969826 h 5396191"/>
              <a:gd name="connsiteX10" fmla="*/ 5615933 w 5999981"/>
              <a:gd name="connsiteY10" fmla="*/ 2969827 h 5396191"/>
              <a:gd name="connsiteX11" fmla="*/ 5999981 w 5999981"/>
              <a:gd name="connsiteY11" fmla="*/ 3634134 h 5396191"/>
              <a:gd name="connsiteX12" fmla="*/ 5334790 w 5999981"/>
              <a:gd name="connsiteY12" fmla="*/ 4017672 h 5396191"/>
              <a:gd name="connsiteX13" fmla="*/ 3603648 w 5999981"/>
              <a:gd name="connsiteY13" fmla="*/ 5396191 h 5396191"/>
              <a:gd name="connsiteX14" fmla="*/ 1 w 5999981"/>
              <a:gd name="connsiteY14" fmla="*/ 5396191 h 5396191"/>
              <a:gd name="connsiteX15" fmla="*/ 0 w 5999981"/>
              <a:gd name="connsiteY15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4950741 w 5999981"/>
              <a:gd name="connsiteY5" fmla="*/ 2045542 h 5396191"/>
              <a:gd name="connsiteX6" fmla="*/ 5615932 w 5999981"/>
              <a:gd name="connsiteY6" fmla="*/ 2429591 h 5396191"/>
              <a:gd name="connsiteX7" fmla="*/ 5459877 w 5999981"/>
              <a:gd name="connsiteY7" fmla="*/ 2699887 h 5396191"/>
              <a:gd name="connsiteX8" fmla="*/ 5615933 w 5999981"/>
              <a:gd name="connsiteY8" fmla="*/ 2969826 h 5396191"/>
              <a:gd name="connsiteX9" fmla="*/ 5615933 w 5999981"/>
              <a:gd name="connsiteY9" fmla="*/ 2969827 h 5396191"/>
              <a:gd name="connsiteX10" fmla="*/ 5999981 w 5999981"/>
              <a:gd name="connsiteY10" fmla="*/ 3634134 h 5396191"/>
              <a:gd name="connsiteX11" fmla="*/ 5334790 w 5999981"/>
              <a:gd name="connsiteY11" fmla="*/ 4017672 h 5396191"/>
              <a:gd name="connsiteX12" fmla="*/ 3603648 w 5999981"/>
              <a:gd name="connsiteY12" fmla="*/ 5396191 h 5396191"/>
              <a:gd name="connsiteX13" fmla="*/ 1 w 5999981"/>
              <a:gd name="connsiteY13" fmla="*/ 5396191 h 5396191"/>
              <a:gd name="connsiteX14" fmla="*/ 0 w 5999981"/>
              <a:gd name="connsiteY14" fmla="*/ 0 h 5396191"/>
              <a:gd name="connsiteX0" fmla="*/ 0 w 5999981"/>
              <a:gd name="connsiteY0" fmla="*/ 0 h 5396191"/>
              <a:gd name="connsiteX1" fmla="*/ 3603647 w 5999981"/>
              <a:gd name="connsiteY1" fmla="*/ 0 h 5396191"/>
              <a:gd name="connsiteX2" fmla="*/ 5334789 w 5999981"/>
              <a:gd name="connsiteY2" fmla="*/ 1380352 h 5396191"/>
              <a:gd name="connsiteX3" fmla="*/ 5999980 w 5999981"/>
              <a:gd name="connsiteY3" fmla="*/ 1764400 h 5396191"/>
              <a:gd name="connsiteX4" fmla="*/ 5615932 w 5999981"/>
              <a:gd name="connsiteY4" fmla="*/ 2429590 h 5396191"/>
              <a:gd name="connsiteX5" fmla="*/ 5615932 w 5999981"/>
              <a:gd name="connsiteY5" fmla="*/ 2429591 h 5396191"/>
              <a:gd name="connsiteX6" fmla="*/ 5459877 w 5999981"/>
              <a:gd name="connsiteY6" fmla="*/ 2699887 h 5396191"/>
              <a:gd name="connsiteX7" fmla="*/ 5615933 w 5999981"/>
              <a:gd name="connsiteY7" fmla="*/ 2969826 h 5396191"/>
              <a:gd name="connsiteX8" fmla="*/ 5615933 w 5999981"/>
              <a:gd name="connsiteY8" fmla="*/ 2969827 h 5396191"/>
              <a:gd name="connsiteX9" fmla="*/ 5999981 w 5999981"/>
              <a:gd name="connsiteY9" fmla="*/ 3634134 h 5396191"/>
              <a:gd name="connsiteX10" fmla="*/ 5334790 w 5999981"/>
              <a:gd name="connsiteY10" fmla="*/ 4017672 h 5396191"/>
              <a:gd name="connsiteX11" fmla="*/ 3603648 w 5999981"/>
              <a:gd name="connsiteY11" fmla="*/ 5396191 h 5396191"/>
              <a:gd name="connsiteX12" fmla="*/ 1 w 5999981"/>
              <a:gd name="connsiteY12" fmla="*/ 5396191 h 5396191"/>
              <a:gd name="connsiteX13" fmla="*/ 0 w 5999981"/>
              <a:gd name="connsiteY13" fmla="*/ 0 h 5396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999981" h="5396191">
                <a:moveTo>
                  <a:pt x="0" y="0"/>
                </a:moveTo>
                <a:lnTo>
                  <a:pt x="3603647" y="0"/>
                </a:lnTo>
                <a:lnTo>
                  <a:pt x="5334789" y="1380352"/>
                </a:lnTo>
                <a:lnTo>
                  <a:pt x="5999980" y="1764400"/>
                </a:lnTo>
                <a:lnTo>
                  <a:pt x="5615932" y="2429590"/>
                </a:lnTo>
                <a:lnTo>
                  <a:pt x="5615932" y="2429591"/>
                </a:lnTo>
                <a:lnTo>
                  <a:pt x="5459877" y="2699887"/>
                </a:lnTo>
                <a:lnTo>
                  <a:pt x="5615933" y="2969826"/>
                </a:lnTo>
                <a:lnTo>
                  <a:pt x="5615933" y="2969827"/>
                </a:lnTo>
                <a:lnTo>
                  <a:pt x="5999981" y="3634134"/>
                </a:lnTo>
                <a:lnTo>
                  <a:pt x="5334790" y="4017672"/>
                </a:lnTo>
                <a:lnTo>
                  <a:pt x="3603648" y="5396191"/>
                </a:lnTo>
                <a:lnTo>
                  <a:pt x="1" y="5396191"/>
                </a:lnTo>
                <a:cubicBezTo>
                  <a:pt x="1" y="3597461"/>
                  <a:pt x="0" y="179873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D0FBD43D-ECF9-4EE9-9EFB-8A8C96CEA99A}"/>
              </a:ext>
            </a:extLst>
          </p:cNvPr>
          <p:cNvSpPr/>
          <p:nvPr/>
        </p:nvSpPr>
        <p:spPr>
          <a:xfrm>
            <a:off x="4645153" y="3767654"/>
            <a:ext cx="4498847" cy="1819358"/>
          </a:xfrm>
          <a:custGeom>
            <a:avLst/>
            <a:gdLst>
              <a:gd name="connsiteX0" fmla="*/ 383951 w 5998463"/>
              <a:gd name="connsiteY0" fmla="*/ 0 h 2425811"/>
              <a:gd name="connsiteX1" fmla="*/ 1048974 w 5998463"/>
              <a:gd name="connsiteY1" fmla="*/ 383451 h 2425811"/>
              <a:gd name="connsiteX2" fmla="*/ 2395727 w 5998463"/>
              <a:gd name="connsiteY2" fmla="*/ 1077159 h 2425811"/>
              <a:gd name="connsiteX3" fmla="*/ 5998463 w 5998463"/>
              <a:gd name="connsiteY3" fmla="*/ 1077159 h 2425811"/>
              <a:gd name="connsiteX4" fmla="*/ 5998463 w 5998463"/>
              <a:gd name="connsiteY4" fmla="*/ 2425811 h 2425811"/>
              <a:gd name="connsiteX5" fmla="*/ 2395727 w 5998463"/>
              <a:gd name="connsiteY5" fmla="*/ 2425811 h 2425811"/>
              <a:gd name="connsiteX6" fmla="*/ 665023 w 5998463"/>
              <a:gd name="connsiteY6" fmla="*/ 1047606 h 2425811"/>
              <a:gd name="connsiteX7" fmla="*/ 0 w 5998463"/>
              <a:gd name="connsiteY7" fmla="*/ 664156 h 2425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98463" h="2425811">
                <a:moveTo>
                  <a:pt x="383951" y="0"/>
                </a:moveTo>
                <a:lnTo>
                  <a:pt x="1048974" y="383451"/>
                </a:lnTo>
                <a:lnTo>
                  <a:pt x="2395727" y="1077159"/>
                </a:lnTo>
                <a:lnTo>
                  <a:pt x="5998463" y="1077159"/>
                </a:lnTo>
                <a:lnTo>
                  <a:pt x="5998463" y="2425811"/>
                </a:lnTo>
                <a:lnTo>
                  <a:pt x="2395727" y="2425811"/>
                </a:lnTo>
                <a:lnTo>
                  <a:pt x="665023" y="1047606"/>
                </a:lnTo>
                <a:lnTo>
                  <a:pt x="0" y="664156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3E68D306-D884-4DA3-8441-BFCCFCBDCDC3}"/>
              </a:ext>
            </a:extLst>
          </p:cNvPr>
          <p:cNvSpPr/>
          <p:nvPr/>
        </p:nvSpPr>
        <p:spPr>
          <a:xfrm>
            <a:off x="4933116" y="2552703"/>
            <a:ext cx="4210884" cy="1307722"/>
          </a:xfrm>
          <a:custGeom>
            <a:avLst/>
            <a:gdLst>
              <a:gd name="connsiteX0" fmla="*/ 2011776 w 5614512"/>
              <a:gd name="connsiteY0" fmla="*/ 0 h 1743629"/>
              <a:gd name="connsiteX1" fmla="*/ 5614512 w 5614512"/>
              <a:gd name="connsiteY1" fmla="*/ 0 h 1743629"/>
              <a:gd name="connsiteX2" fmla="*/ 5614512 w 5614512"/>
              <a:gd name="connsiteY2" fmla="*/ 1350445 h 1743629"/>
              <a:gd name="connsiteX3" fmla="*/ 2011776 w 5614512"/>
              <a:gd name="connsiteY3" fmla="*/ 1350445 h 1743629"/>
              <a:gd name="connsiteX4" fmla="*/ 1048974 w 5614512"/>
              <a:gd name="connsiteY4" fmla="*/ 1359669 h 1743629"/>
              <a:gd name="connsiteX5" fmla="*/ 383951 w 5614512"/>
              <a:gd name="connsiteY5" fmla="*/ 1743629 h 1743629"/>
              <a:gd name="connsiteX6" fmla="*/ 0 w 5614512"/>
              <a:gd name="connsiteY6" fmla="*/ 1078591 h 1743629"/>
              <a:gd name="connsiteX7" fmla="*/ 665023 w 5614512"/>
              <a:gd name="connsiteY7" fmla="*/ 694631 h 1743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14512" h="1743629">
                <a:moveTo>
                  <a:pt x="2011776" y="0"/>
                </a:moveTo>
                <a:lnTo>
                  <a:pt x="5614512" y="0"/>
                </a:lnTo>
                <a:lnTo>
                  <a:pt x="5614512" y="1350445"/>
                </a:lnTo>
                <a:lnTo>
                  <a:pt x="2011776" y="1350445"/>
                </a:lnTo>
                <a:lnTo>
                  <a:pt x="1048974" y="1359669"/>
                </a:lnTo>
                <a:lnTo>
                  <a:pt x="383951" y="1743629"/>
                </a:lnTo>
                <a:lnTo>
                  <a:pt x="0" y="1078591"/>
                </a:lnTo>
                <a:lnTo>
                  <a:pt x="665023" y="69463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8B625E9D-C290-47B3-AC5D-C77D5796043F}"/>
              </a:ext>
            </a:extLst>
          </p:cNvPr>
          <p:cNvSpPr/>
          <p:nvPr/>
        </p:nvSpPr>
        <p:spPr>
          <a:xfrm>
            <a:off x="-1" y="2552935"/>
            <a:ext cx="4211949" cy="1308020"/>
          </a:xfrm>
          <a:custGeom>
            <a:avLst/>
            <a:gdLst>
              <a:gd name="connsiteX0" fmla="*/ 0 w 5615932"/>
              <a:gd name="connsiteY0" fmla="*/ 0 h 1744027"/>
              <a:gd name="connsiteX1" fmla="*/ 3603647 w 5615932"/>
              <a:gd name="connsiteY1" fmla="*/ 0 h 1744027"/>
              <a:gd name="connsiteX2" fmla="*/ 4950741 w 5615932"/>
              <a:gd name="connsiteY2" fmla="*/ 694789 h 1744027"/>
              <a:gd name="connsiteX3" fmla="*/ 5615932 w 5615932"/>
              <a:gd name="connsiteY3" fmla="*/ 1078837 h 1744027"/>
              <a:gd name="connsiteX4" fmla="*/ 5231884 w 5615932"/>
              <a:gd name="connsiteY4" fmla="*/ 1744027 h 1744027"/>
              <a:gd name="connsiteX5" fmla="*/ 4566693 w 5615932"/>
              <a:gd name="connsiteY5" fmla="*/ 1359979 h 1744027"/>
              <a:gd name="connsiteX6" fmla="*/ 3603647 w 5615932"/>
              <a:gd name="connsiteY6" fmla="*/ 1350753 h 1744027"/>
              <a:gd name="connsiteX7" fmla="*/ 0 w 5615932"/>
              <a:gd name="connsiteY7" fmla="*/ 1350753 h 1744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15932" h="1744027">
                <a:moveTo>
                  <a:pt x="0" y="0"/>
                </a:moveTo>
                <a:lnTo>
                  <a:pt x="3603647" y="0"/>
                </a:lnTo>
                <a:lnTo>
                  <a:pt x="4950741" y="694789"/>
                </a:lnTo>
                <a:lnTo>
                  <a:pt x="5615932" y="1078837"/>
                </a:lnTo>
                <a:lnTo>
                  <a:pt x="5231884" y="1744027"/>
                </a:lnTo>
                <a:lnTo>
                  <a:pt x="4566693" y="1359979"/>
                </a:lnTo>
                <a:lnTo>
                  <a:pt x="3603647" y="1350753"/>
                </a:lnTo>
                <a:lnTo>
                  <a:pt x="0" y="135075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37012133-46B9-456C-B36C-950E39782803}"/>
              </a:ext>
            </a:extLst>
          </p:cNvPr>
          <p:cNvSpPr/>
          <p:nvPr/>
        </p:nvSpPr>
        <p:spPr>
          <a:xfrm>
            <a:off x="0" y="3767239"/>
            <a:ext cx="4499985" cy="1819773"/>
          </a:xfrm>
          <a:custGeom>
            <a:avLst/>
            <a:gdLst>
              <a:gd name="connsiteX0" fmla="*/ 5615932 w 5999980"/>
              <a:gd name="connsiteY0" fmla="*/ 0 h 2426364"/>
              <a:gd name="connsiteX1" fmla="*/ 5999980 w 5999980"/>
              <a:gd name="connsiteY1" fmla="*/ 664307 h 2426364"/>
              <a:gd name="connsiteX2" fmla="*/ 5334789 w 5999980"/>
              <a:gd name="connsiteY2" fmla="*/ 1047845 h 2426364"/>
              <a:gd name="connsiteX3" fmla="*/ 3603647 w 5999980"/>
              <a:gd name="connsiteY3" fmla="*/ 2426364 h 2426364"/>
              <a:gd name="connsiteX4" fmla="*/ 0 w 5999980"/>
              <a:gd name="connsiteY4" fmla="*/ 2426364 h 2426364"/>
              <a:gd name="connsiteX5" fmla="*/ 0 w 5999980"/>
              <a:gd name="connsiteY5" fmla="*/ 1077405 h 2426364"/>
              <a:gd name="connsiteX6" fmla="*/ 3603647 w 5999980"/>
              <a:gd name="connsiteY6" fmla="*/ 1077405 h 2426364"/>
              <a:gd name="connsiteX7" fmla="*/ 4950741 w 5999980"/>
              <a:gd name="connsiteY7" fmla="*/ 383538 h 2426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99980" h="2426364">
                <a:moveTo>
                  <a:pt x="5615932" y="0"/>
                </a:moveTo>
                <a:lnTo>
                  <a:pt x="5999980" y="664307"/>
                </a:lnTo>
                <a:lnTo>
                  <a:pt x="5334789" y="1047845"/>
                </a:lnTo>
                <a:lnTo>
                  <a:pt x="3603647" y="2426364"/>
                </a:lnTo>
                <a:lnTo>
                  <a:pt x="0" y="2426364"/>
                </a:lnTo>
                <a:lnTo>
                  <a:pt x="0" y="1077405"/>
                </a:lnTo>
                <a:lnTo>
                  <a:pt x="3603647" y="1077405"/>
                </a:lnTo>
                <a:lnTo>
                  <a:pt x="4950741" y="38353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6" name="Freeform 17">
            <a:extLst>
              <a:ext uri="{FF2B5EF4-FFF2-40B4-BE49-F238E27FC236}">
                <a16:creationId xmlns:a16="http://schemas.microsoft.com/office/drawing/2014/main" id="{AFB59779-7407-4B27-8F85-83896A510395}"/>
              </a:ext>
            </a:extLst>
          </p:cNvPr>
          <p:cNvSpPr>
            <a:spLocks/>
          </p:cNvSpPr>
          <p:nvPr/>
        </p:nvSpPr>
        <p:spPr bwMode="auto">
          <a:xfrm>
            <a:off x="3425021" y="2575134"/>
            <a:ext cx="2293959" cy="1981732"/>
          </a:xfrm>
          <a:custGeom>
            <a:avLst/>
            <a:gdLst>
              <a:gd name="T0" fmla="*/ 0 w 1249"/>
              <a:gd name="T1" fmla="*/ 539 h 1079"/>
              <a:gd name="T2" fmla="*/ 309 w 1249"/>
              <a:gd name="T3" fmla="*/ 0 h 1079"/>
              <a:gd name="T4" fmla="*/ 941 w 1249"/>
              <a:gd name="T5" fmla="*/ 0 h 1079"/>
              <a:gd name="T6" fmla="*/ 1249 w 1249"/>
              <a:gd name="T7" fmla="*/ 539 h 1079"/>
              <a:gd name="T8" fmla="*/ 941 w 1249"/>
              <a:gd name="T9" fmla="*/ 1079 h 1079"/>
              <a:gd name="T10" fmla="*/ 309 w 1249"/>
              <a:gd name="T11" fmla="*/ 1079 h 1079"/>
              <a:gd name="T12" fmla="*/ 0 w 1249"/>
              <a:gd name="T13" fmla="*/ 539 h 1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49" h="1079">
                <a:moveTo>
                  <a:pt x="0" y="539"/>
                </a:moveTo>
                <a:lnTo>
                  <a:pt x="309" y="0"/>
                </a:lnTo>
                <a:lnTo>
                  <a:pt x="941" y="0"/>
                </a:lnTo>
                <a:lnTo>
                  <a:pt x="1249" y="539"/>
                </a:lnTo>
                <a:lnTo>
                  <a:pt x="941" y="1079"/>
                </a:lnTo>
                <a:lnTo>
                  <a:pt x="309" y="1079"/>
                </a:lnTo>
                <a:lnTo>
                  <a:pt x="0" y="539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 w="180975">
            <a:solidFill>
              <a:schemeClr val="bg2">
                <a:lumMod val="9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B4239819-80A0-4961-8B6A-A5F58C34FE66}"/>
              </a:ext>
            </a:extLst>
          </p:cNvPr>
          <p:cNvSpPr/>
          <p:nvPr/>
        </p:nvSpPr>
        <p:spPr>
          <a:xfrm>
            <a:off x="1" y="1539870"/>
            <a:ext cx="2702735" cy="4046219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39CF022-BB66-4285-9D95-49D84CA01E05}"/>
              </a:ext>
            </a:extLst>
          </p:cNvPr>
          <p:cNvSpPr/>
          <p:nvPr/>
        </p:nvSpPr>
        <p:spPr>
          <a:xfrm>
            <a:off x="6441265" y="1539870"/>
            <a:ext cx="2702735" cy="4046219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/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B7C0408-A9A1-4D63-9676-92FDDD2C688F}"/>
              </a:ext>
            </a:extLst>
          </p:cNvPr>
          <p:cNvGrpSpPr/>
          <p:nvPr/>
        </p:nvGrpSpPr>
        <p:grpSpPr>
          <a:xfrm>
            <a:off x="255548" y="1534491"/>
            <a:ext cx="2202816" cy="957415"/>
            <a:chOff x="255548" y="1573152"/>
            <a:chExt cx="2202816" cy="957415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EA69C5CF-D7C4-4E11-B11D-9FD151480220}"/>
                </a:ext>
              </a:extLst>
            </p:cNvPr>
            <p:cNvSpPr txBox="1"/>
            <p:nvPr/>
          </p:nvSpPr>
          <p:spPr>
            <a:xfrm>
              <a:off x="255548" y="1573152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AE1839C8-9857-43AF-866E-E9B8776E31D1}"/>
                </a:ext>
              </a:extLst>
            </p:cNvPr>
            <p:cNvSpPr txBox="1"/>
            <p:nvPr/>
          </p:nvSpPr>
          <p:spPr>
            <a:xfrm>
              <a:off x="261394" y="1884236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/>
                <a:t>Lorem ipsum dolor sit amet, nibh est. A magna maecenas, quam magna nec quis, lorem nunc. Suspendisse viverra sodales mauris, cras pharetra proin egestas arcu erat dolor amet.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9639530-13F7-450B-A966-4568506A571C}"/>
              </a:ext>
            </a:extLst>
          </p:cNvPr>
          <p:cNvGrpSpPr/>
          <p:nvPr/>
        </p:nvGrpSpPr>
        <p:grpSpPr>
          <a:xfrm>
            <a:off x="255548" y="2543557"/>
            <a:ext cx="2202816" cy="957415"/>
            <a:chOff x="255548" y="2582606"/>
            <a:chExt cx="2202816" cy="957415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405BE9D1-0149-4DDE-976F-07973EC8D114}"/>
                </a:ext>
              </a:extLst>
            </p:cNvPr>
            <p:cNvSpPr txBox="1"/>
            <p:nvPr/>
          </p:nvSpPr>
          <p:spPr>
            <a:xfrm>
              <a:off x="255548" y="2582606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C43B9091-115F-430F-B05C-E6AF20B98303}"/>
                </a:ext>
              </a:extLst>
            </p:cNvPr>
            <p:cNvSpPr txBox="1"/>
            <p:nvPr/>
          </p:nvSpPr>
          <p:spPr>
            <a:xfrm>
              <a:off x="261394" y="2893690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/>
                <a:t>Lorem ipsum dolor sit amet, nibh est. A magna maecenas, quam magna nec quis, lorem nunc. Suspendisse viverra sodales mauris, cras pharetra proin egestas arcu erat dolor amet.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2AC2A5C-DD4E-4C36-8D58-4786528430D7}"/>
              </a:ext>
            </a:extLst>
          </p:cNvPr>
          <p:cNvGrpSpPr/>
          <p:nvPr/>
        </p:nvGrpSpPr>
        <p:grpSpPr>
          <a:xfrm>
            <a:off x="255548" y="3552623"/>
            <a:ext cx="2202816" cy="957415"/>
            <a:chOff x="255548" y="3592060"/>
            <a:chExt cx="2202816" cy="957415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1AB98D48-0497-41BA-B923-807A1671B9E6}"/>
                </a:ext>
              </a:extLst>
            </p:cNvPr>
            <p:cNvSpPr txBox="1"/>
            <p:nvPr/>
          </p:nvSpPr>
          <p:spPr>
            <a:xfrm>
              <a:off x="255548" y="3592060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510D29A7-A1B7-43D1-A582-0E71D023CDE3}"/>
                </a:ext>
              </a:extLst>
            </p:cNvPr>
            <p:cNvSpPr txBox="1"/>
            <p:nvPr/>
          </p:nvSpPr>
          <p:spPr>
            <a:xfrm>
              <a:off x="261394" y="3903144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/>
                <a:t>Lorem ipsum dolor sit amet, nibh est. A magna maecenas, quam magna nec quis, lorem nunc. Suspendisse viverra sodales mauris, cras pharetra proin egestas arcu erat dolor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56FBF0FE-EBC6-42CB-A0CB-1F0CA8AFE4F0}"/>
              </a:ext>
            </a:extLst>
          </p:cNvPr>
          <p:cNvGrpSpPr/>
          <p:nvPr/>
        </p:nvGrpSpPr>
        <p:grpSpPr>
          <a:xfrm>
            <a:off x="255548" y="4561688"/>
            <a:ext cx="2202816" cy="957415"/>
            <a:chOff x="255548" y="4601514"/>
            <a:chExt cx="2202816" cy="957415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7BC87E21-F101-465A-9E33-4ED1304D862E}"/>
                </a:ext>
              </a:extLst>
            </p:cNvPr>
            <p:cNvSpPr txBox="1"/>
            <p:nvPr/>
          </p:nvSpPr>
          <p:spPr>
            <a:xfrm>
              <a:off x="255548" y="4601514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8A1588D5-9484-4628-8CD3-76901014C85A}"/>
                </a:ext>
              </a:extLst>
            </p:cNvPr>
            <p:cNvSpPr txBox="1"/>
            <p:nvPr/>
          </p:nvSpPr>
          <p:spPr>
            <a:xfrm>
              <a:off x="261394" y="4912598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lvl="0" algn="just"/>
              <a:r>
                <a:rPr lang="en-US" sz="900" noProof="1">
                  <a:solidFill>
                    <a:prstClr val="black"/>
                  </a:solidFill>
                </a:rPr>
                <a:t>Lorem ipsum dolor sit amet, nibh est. A magna maecenas, quam magna nec quis, lorem nunc. Suspendisse viverra sodales mauris, cras pharetra proin egestas arcu erat dolor amet.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B71D17D-AB8A-4562-BC9F-726B49CFBC1D}"/>
              </a:ext>
            </a:extLst>
          </p:cNvPr>
          <p:cNvGrpSpPr/>
          <p:nvPr/>
        </p:nvGrpSpPr>
        <p:grpSpPr>
          <a:xfrm>
            <a:off x="6679790" y="1534491"/>
            <a:ext cx="2202816" cy="957415"/>
            <a:chOff x="6679790" y="1573152"/>
            <a:chExt cx="2202816" cy="957415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122FB3C6-FCDA-4D41-B663-961EA9E6209A}"/>
                </a:ext>
              </a:extLst>
            </p:cNvPr>
            <p:cNvSpPr txBox="1"/>
            <p:nvPr/>
          </p:nvSpPr>
          <p:spPr>
            <a:xfrm>
              <a:off x="6679790" y="1573152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61657FFC-ADD7-402E-8C19-DEDE324C1078}"/>
                </a:ext>
              </a:extLst>
            </p:cNvPr>
            <p:cNvSpPr txBox="1"/>
            <p:nvPr/>
          </p:nvSpPr>
          <p:spPr>
            <a:xfrm>
              <a:off x="6685636" y="1884236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/>
                <a:t>Lorem ipsum dolor sit amet, nibh est. A magna maecenas, quam magna nec quis, lorem nunc. Suspendisse viverra sodales mauris, cras pharetra proin egestas arcu erat dolor amet.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BA1BEC2-1971-4D42-B338-E2A84C1F82E3}"/>
              </a:ext>
            </a:extLst>
          </p:cNvPr>
          <p:cNvGrpSpPr/>
          <p:nvPr/>
        </p:nvGrpSpPr>
        <p:grpSpPr>
          <a:xfrm>
            <a:off x="6679790" y="2543557"/>
            <a:ext cx="2202816" cy="957415"/>
            <a:chOff x="6679790" y="2582606"/>
            <a:chExt cx="2202816" cy="957415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CA8AE175-BAED-4373-BFDA-7D41F915D4FC}"/>
                </a:ext>
              </a:extLst>
            </p:cNvPr>
            <p:cNvSpPr txBox="1"/>
            <p:nvPr/>
          </p:nvSpPr>
          <p:spPr>
            <a:xfrm>
              <a:off x="6679790" y="2582606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44183B9E-3809-49EC-8527-B724B8B28AB5}"/>
                </a:ext>
              </a:extLst>
            </p:cNvPr>
            <p:cNvSpPr txBox="1"/>
            <p:nvPr/>
          </p:nvSpPr>
          <p:spPr>
            <a:xfrm>
              <a:off x="6685636" y="2893690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/>
                <a:t>Lorem ipsum dolor sit amet, nibh est. A magna maecenas, quam magna nec quis, lorem nunc. Suspendisse viverra sodales mauris, cras pharetra proin egestas arcu erat dolor amet.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41D7BDF-3372-415A-BA5C-41AA1F4B280A}"/>
              </a:ext>
            </a:extLst>
          </p:cNvPr>
          <p:cNvGrpSpPr/>
          <p:nvPr/>
        </p:nvGrpSpPr>
        <p:grpSpPr>
          <a:xfrm>
            <a:off x="6679790" y="3552623"/>
            <a:ext cx="2202816" cy="957415"/>
            <a:chOff x="6679790" y="3592060"/>
            <a:chExt cx="2202816" cy="957415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1B58DBA5-3554-4CEB-968D-76D1487E207F}"/>
                </a:ext>
              </a:extLst>
            </p:cNvPr>
            <p:cNvSpPr txBox="1"/>
            <p:nvPr/>
          </p:nvSpPr>
          <p:spPr>
            <a:xfrm>
              <a:off x="6679790" y="3592060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18EF045C-C556-4B8C-BBAD-C2C0819E1B80}"/>
                </a:ext>
              </a:extLst>
            </p:cNvPr>
            <p:cNvSpPr txBox="1"/>
            <p:nvPr/>
          </p:nvSpPr>
          <p:spPr>
            <a:xfrm>
              <a:off x="6685636" y="3903144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/>
                <a:t>Lorem ipsum dolor sit amet, nibh est. A magna maecenas, quam magna nec quis, lorem nunc. Suspendisse viverra sodales mauris, cras pharetra proin egestas arcu erat dolor amet.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F83E3F-67F0-43DC-8381-DF259EF457D2}"/>
              </a:ext>
            </a:extLst>
          </p:cNvPr>
          <p:cNvGrpSpPr/>
          <p:nvPr/>
        </p:nvGrpSpPr>
        <p:grpSpPr>
          <a:xfrm>
            <a:off x="6679790" y="4561688"/>
            <a:ext cx="2202816" cy="957415"/>
            <a:chOff x="6679790" y="4601514"/>
            <a:chExt cx="2202816" cy="957415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99272D08-24F8-4E6D-AF53-C3FE1517094D}"/>
                </a:ext>
              </a:extLst>
            </p:cNvPr>
            <p:cNvSpPr txBox="1"/>
            <p:nvPr/>
          </p:nvSpPr>
          <p:spPr>
            <a:xfrm>
              <a:off x="6679790" y="4601514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B669AA89-38E7-471A-8567-C5C3B3A762EB}"/>
                </a:ext>
              </a:extLst>
            </p:cNvPr>
            <p:cNvSpPr txBox="1"/>
            <p:nvPr/>
          </p:nvSpPr>
          <p:spPr>
            <a:xfrm>
              <a:off x="6685636" y="4912598"/>
              <a:ext cx="21969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/>
                <a:t>Lorem ipsum dolor sit amet, nibh est. A magna maecenas, quam magna nec quis, lorem nunc. Suspendisse viverra sodales mauris, cras pharetra proin egestas arcu erat dolor amet. </a:t>
              </a:r>
            </a:p>
          </p:txBody>
        </p:sp>
      </p:grp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C385B8C0-B58D-4200-AF1C-C349CDB1C6C7}"/>
              </a:ext>
            </a:extLst>
          </p:cNvPr>
          <p:cNvSpPr/>
          <p:nvPr/>
        </p:nvSpPr>
        <p:spPr>
          <a:xfrm>
            <a:off x="4159516" y="2892458"/>
            <a:ext cx="824966" cy="1332637"/>
          </a:xfrm>
          <a:custGeom>
            <a:avLst/>
            <a:gdLst>
              <a:gd name="connsiteX0" fmla="*/ 412483 w 1099954"/>
              <a:gd name="connsiteY0" fmla="*/ 1649931 h 1776849"/>
              <a:gd name="connsiteX1" fmla="*/ 687472 w 1099954"/>
              <a:gd name="connsiteY1" fmla="*/ 1649931 h 1776849"/>
              <a:gd name="connsiteX2" fmla="*/ 549977 w 1099954"/>
              <a:gd name="connsiteY2" fmla="*/ 1776849 h 1776849"/>
              <a:gd name="connsiteX3" fmla="*/ 412483 w 1099954"/>
              <a:gd name="connsiteY3" fmla="*/ 1649931 h 1776849"/>
              <a:gd name="connsiteX4" fmla="*/ 338447 w 1099954"/>
              <a:gd name="connsiteY4" fmla="*/ 1438401 h 1776849"/>
              <a:gd name="connsiteX5" fmla="*/ 761506 w 1099954"/>
              <a:gd name="connsiteY5" fmla="*/ 1438401 h 1776849"/>
              <a:gd name="connsiteX6" fmla="*/ 824965 w 1099954"/>
              <a:gd name="connsiteY6" fmla="*/ 1501860 h 1776849"/>
              <a:gd name="connsiteX7" fmla="*/ 761506 w 1099954"/>
              <a:gd name="connsiteY7" fmla="*/ 1565319 h 1776849"/>
              <a:gd name="connsiteX8" fmla="*/ 338447 w 1099954"/>
              <a:gd name="connsiteY8" fmla="*/ 1565319 h 1776849"/>
              <a:gd name="connsiteX9" fmla="*/ 274988 w 1099954"/>
              <a:gd name="connsiteY9" fmla="*/ 1501860 h 1776849"/>
              <a:gd name="connsiteX10" fmla="*/ 338447 w 1099954"/>
              <a:gd name="connsiteY10" fmla="*/ 1438401 h 1776849"/>
              <a:gd name="connsiteX11" fmla="*/ 338447 w 1099954"/>
              <a:gd name="connsiteY11" fmla="*/ 1226872 h 1776849"/>
              <a:gd name="connsiteX12" fmla="*/ 761506 w 1099954"/>
              <a:gd name="connsiteY12" fmla="*/ 1226872 h 1776849"/>
              <a:gd name="connsiteX13" fmla="*/ 824965 w 1099954"/>
              <a:gd name="connsiteY13" fmla="*/ 1290331 h 1776849"/>
              <a:gd name="connsiteX14" fmla="*/ 761506 w 1099954"/>
              <a:gd name="connsiteY14" fmla="*/ 1353790 h 1776849"/>
              <a:gd name="connsiteX15" fmla="*/ 338447 w 1099954"/>
              <a:gd name="connsiteY15" fmla="*/ 1353790 h 1776849"/>
              <a:gd name="connsiteX16" fmla="*/ 274988 w 1099954"/>
              <a:gd name="connsiteY16" fmla="*/ 1290331 h 1776849"/>
              <a:gd name="connsiteX17" fmla="*/ 338447 w 1099954"/>
              <a:gd name="connsiteY17" fmla="*/ 1226872 h 1776849"/>
              <a:gd name="connsiteX18" fmla="*/ 549977 w 1099954"/>
              <a:gd name="connsiteY18" fmla="*/ 0 h 1776849"/>
              <a:gd name="connsiteX19" fmla="*/ 1099954 w 1099954"/>
              <a:gd name="connsiteY19" fmla="*/ 543631 h 1776849"/>
              <a:gd name="connsiteX20" fmla="*/ 1099954 w 1099954"/>
              <a:gd name="connsiteY20" fmla="*/ 562669 h 1776849"/>
              <a:gd name="connsiteX21" fmla="*/ 1092593 w 1099954"/>
              <a:gd name="connsiteY21" fmla="*/ 626817 h 1776849"/>
              <a:gd name="connsiteX22" fmla="*/ 959784 w 1099954"/>
              <a:gd name="connsiteY22" fmla="*/ 626817 h 1776849"/>
              <a:gd name="connsiteX23" fmla="*/ 973037 w 1099954"/>
              <a:gd name="connsiteY23" fmla="*/ 560554 h 1776849"/>
              <a:gd name="connsiteX24" fmla="*/ 975152 w 1099954"/>
              <a:gd name="connsiteY24" fmla="*/ 560554 h 1776849"/>
              <a:gd name="connsiteX25" fmla="*/ 975152 w 1099954"/>
              <a:gd name="connsiteY25" fmla="*/ 543631 h 1776849"/>
              <a:gd name="connsiteX26" fmla="*/ 552092 w 1099954"/>
              <a:gd name="connsiteY26" fmla="*/ 124803 h 1776849"/>
              <a:gd name="connsiteX27" fmla="*/ 129033 w 1099954"/>
              <a:gd name="connsiteY27" fmla="*/ 543631 h 1776849"/>
              <a:gd name="connsiteX28" fmla="*/ 129033 w 1099954"/>
              <a:gd name="connsiteY28" fmla="*/ 560554 h 1776849"/>
              <a:gd name="connsiteX29" fmla="*/ 136447 w 1099954"/>
              <a:gd name="connsiteY29" fmla="*/ 626817 h 1776849"/>
              <a:gd name="connsiteX30" fmla="*/ 7361 w 1099954"/>
              <a:gd name="connsiteY30" fmla="*/ 626817 h 1776849"/>
              <a:gd name="connsiteX31" fmla="*/ 0 w 1099954"/>
              <a:gd name="connsiteY31" fmla="*/ 562669 h 1776849"/>
              <a:gd name="connsiteX32" fmla="*/ 0 w 1099954"/>
              <a:gd name="connsiteY32" fmla="*/ 543631 h 1776849"/>
              <a:gd name="connsiteX33" fmla="*/ 549977 w 1099954"/>
              <a:gd name="connsiteY33" fmla="*/ 0 h 1776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099954" h="1776849">
                <a:moveTo>
                  <a:pt x="412483" y="1649931"/>
                </a:moveTo>
                <a:lnTo>
                  <a:pt x="687472" y="1649931"/>
                </a:lnTo>
                <a:cubicBezTo>
                  <a:pt x="681126" y="1721851"/>
                  <a:pt x="621897" y="1776849"/>
                  <a:pt x="549977" y="1776849"/>
                </a:cubicBezTo>
                <a:cubicBezTo>
                  <a:pt x="478057" y="1776849"/>
                  <a:pt x="418829" y="1721851"/>
                  <a:pt x="412483" y="1649931"/>
                </a:cubicBezTo>
                <a:close/>
                <a:moveTo>
                  <a:pt x="338447" y="1438401"/>
                </a:moveTo>
                <a:lnTo>
                  <a:pt x="761506" y="1438401"/>
                </a:lnTo>
                <a:cubicBezTo>
                  <a:pt x="797466" y="1438401"/>
                  <a:pt x="824965" y="1465900"/>
                  <a:pt x="824965" y="1501860"/>
                </a:cubicBezTo>
                <a:cubicBezTo>
                  <a:pt x="824965" y="1537820"/>
                  <a:pt x="797466" y="1565319"/>
                  <a:pt x="761506" y="1565319"/>
                </a:cubicBezTo>
                <a:lnTo>
                  <a:pt x="338447" y="1565319"/>
                </a:lnTo>
                <a:cubicBezTo>
                  <a:pt x="302487" y="1565319"/>
                  <a:pt x="274988" y="1537820"/>
                  <a:pt x="274988" y="1501860"/>
                </a:cubicBezTo>
                <a:cubicBezTo>
                  <a:pt x="274988" y="1465900"/>
                  <a:pt x="302487" y="1438401"/>
                  <a:pt x="338447" y="1438401"/>
                </a:cubicBezTo>
                <a:close/>
                <a:moveTo>
                  <a:pt x="338447" y="1226872"/>
                </a:moveTo>
                <a:lnTo>
                  <a:pt x="761506" y="1226872"/>
                </a:lnTo>
                <a:cubicBezTo>
                  <a:pt x="797466" y="1226872"/>
                  <a:pt x="824965" y="1254371"/>
                  <a:pt x="824965" y="1290331"/>
                </a:cubicBezTo>
                <a:cubicBezTo>
                  <a:pt x="824965" y="1326291"/>
                  <a:pt x="797466" y="1353790"/>
                  <a:pt x="761506" y="1353790"/>
                </a:cubicBezTo>
                <a:lnTo>
                  <a:pt x="338447" y="1353790"/>
                </a:lnTo>
                <a:cubicBezTo>
                  <a:pt x="302487" y="1353790"/>
                  <a:pt x="274988" y="1326291"/>
                  <a:pt x="274988" y="1290331"/>
                </a:cubicBezTo>
                <a:cubicBezTo>
                  <a:pt x="274988" y="1254371"/>
                  <a:pt x="302487" y="1226872"/>
                  <a:pt x="338447" y="1226872"/>
                </a:cubicBezTo>
                <a:close/>
                <a:moveTo>
                  <a:pt x="549977" y="0"/>
                </a:moveTo>
                <a:cubicBezTo>
                  <a:pt x="850349" y="2115"/>
                  <a:pt x="1093608" y="243259"/>
                  <a:pt x="1099954" y="543631"/>
                </a:cubicBezTo>
                <a:lnTo>
                  <a:pt x="1099954" y="562669"/>
                </a:lnTo>
                <a:lnTo>
                  <a:pt x="1092593" y="626817"/>
                </a:lnTo>
                <a:lnTo>
                  <a:pt x="959784" y="626817"/>
                </a:lnTo>
                <a:lnTo>
                  <a:pt x="973037" y="560554"/>
                </a:lnTo>
                <a:lnTo>
                  <a:pt x="975152" y="560554"/>
                </a:lnTo>
                <a:lnTo>
                  <a:pt x="975152" y="543631"/>
                </a:lnTo>
                <a:cubicBezTo>
                  <a:pt x="970921" y="310949"/>
                  <a:pt x="782660" y="126918"/>
                  <a:pt x="552092" y="124803"/>
                </a:cubicBezTo>
                <a:cubicBezTo>
                  <a:pt x="321525" y="126918"/>
                  <a:pt x="133264" y="313064"/>
                  <a:pt x="129033" y="543631"/>
                </a:cubicBezTo>
                <a:lnTo>
                  <a:pt x="129033" y="560554"/>
                </a:lnTo>
                <a:lnTo>
                  <a:pt x="136447" y="626817"/>
                </a:lnTo>
                <a:lnTo>
                  <a:pt x="7361" y="626817"/>
                </a:lnTo>
                <a:lnTo>
                  <a:pt x="0" y="562669"/>
                </a:lnTo>
                <a:lnTo>
                  <a:pt x="0" y="543631"/>
                </a:lnTo>
                <a:cubicBezTo>
                  <a:pt x="6346" y="243259"/>
                  <a:pt x="249605" y="2115"/>
                  <a:pt x="549977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2113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B47ACA84-C74A-4560-A0B6-230EF38F4AFB}"/>
              </a:ext>
            </a:extLst>
          </p:cNvPr>
          <p:cNvSpPr/>
          <p:nvPr/>
        </p:nvSpPr>
        <p:spPr>
          <a:xfrm>
            <a:off x="3666913" y="3351028"/>
            <a:ext cx="1810176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100" b="1" cap="all" noProof="1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75269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966</Words>
  <PresentationFormat>On-screen Show (4:3)</PresentationFormat>
  <Paragraphs>65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Organization Chart</vt:lpstr>
      <vt:lpstr>Infographic Organization Chart</vt:lpstr>
      <vt:lpstr>Infographic Organization Chart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Organization Chart</dc:title>
  <dc:creator>PresentationGO.com</dc:creator>
  <dc:description>© Copyright PresentationGO.com</dc:description>
  <dcterms:created xsi:type="dcterms:W3CDTF">2014-11-26T05:14:11Z</dcterms:created>
  <dcterms:modified xsi:type="dcterms:W3CDTF">2019-11-16T05:07:05Z</dcterms:modified>
  <cp:category>Charts &amp; Diagrams</cp:category>
</cp:coreProperties>
</file>