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1" r:id="rId4"/>
    <p:sldId id="353" r:id="rId5"/>
    <p:sldId id="352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37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4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8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08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Organization Chart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19986D9-DB5B-4C3C-9A70-E6ABB29577BD}"/>
              </a:ext>
            </a:extLst>
          </p:cNvPr>
          <p:cNvSpPr/>
          <p:nvPr/>
        </p:nvSpPr>
        <p:spPr>
          <a:xfrm>
            <a:off x="0" y="3872362"/>
            <a:ext cx="5999980" cy="2426364"/>
          </a:xfrm>
          <a:custGeom>
            <a:avLst/>
            <a:gdLst>
              <a:gd name="connsiteX0" fmla="*/ 5615932 w 5999980"/>
              <a:gd name="connsiteY0" fmla="*/ 0 h 2426364"/>
              <a:gd name="connsiteX1" fmla="*/ 5999980 w 5999980"/>
              <a:gd name="connsiteY1" fmla="*/ 664307 h 2426364"/>
              <a:gd name="connsiteX2" fmla="*/ 5334789 w 5999980"/>
              <a:gd name="connsiteY2" fmla="*/ 1047845 h 2426364"/>
              <a:gd name="connsiteX3" fmla="*/ 3603647 w 5999980"/>
              <a:gd name="connsiteY3" fmla="*/ 2426364 h 2426364"/>
              <a:gd name="connsiteX4" fmla="*/ 0 w 5999980"/>
              <a:gd name="connsiteY4" fmla="*/ 2426364 h 2426364"/>
              <a:gd name="connsiteX5" fmla="*/ 0 w 5999980"/>
              <a:gd name="connsiteY5" fmla="*/ 1077405 h 2426364"/>
              <a:gd name="connsiteX6" fmla="*/ 3603647 w 5999980"/>
              <a:gd name="connsiteY6" fmla="*/ 1077405 h 2426364"/>
              <a:gd name="connsiteX7" fmla="*/ 4950741 w 5999980"/>
              <a:gd name="connsiteY7" fmla="*/ 383538 h 2426364"/>
              <a:gd name="connsiteX0" fmla="*/ 5615932 w 5999980"/>
              <a:gd name="connsiteY0" fmla="*/ 0 h 2426364"/>
              <a:gd name="connsiteX1" fmla="*/ 5999980 w 5999980"/>
              <a:gd name="connsiteY1" fmla="*/ 664307 h 2426364"/>
              <a:gd name="connsiteX2" fmla="*/ 5334789 w 5999980"/>
              <a:gd name="connsiteY2" fmla="*/ 1047845 h 2426364"/>
              <a:gd name="connsiteX3" fmla="*/ 3603647 w 5999980"/>
              <a:gd name="connsiteY3" fmla="*/ 2426364 h 2426364"/>
              <a:gd name="connsiteX4" fmla="*/ 0 w 5999980"/>
              <a:gd name="connsiteY4" fmla="*/ 2426364 h 2426364"/>
              <a:gd name="connsiteX5" fmla="*/ 0 w 5999980"/>
              <a:gd name="connsiteY5" fmla="*/ 1077405 h 2426364"/>
              <a:gd name="connsiteX6" fmla="*/ 4950741 w 5999980"/>
              <a:gd name="connsiteY6" fmla="*/ 383538 h 2426364"/>
              <a:gd name="connsiteX7" fmla="*/ 5615932 w 5999980"/>
              <a:gd name="connsiteY7" fmla="*/ 0 h 242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9980" h="2426364">
                <a:moveTo>
                  <a:pt x="5615932" y="0"/>
                </a:moveTo>
                <a:lnTo>
                  <a:pt x="5999980" y="664307"/>
                </a:lnTo>
                <a:lnTo>
                  <a:pt x="5334789" y="1047845"/>
                </a:lnTo>
                <a:lnTo>
                  <a:pt x="3603647" y="2426364"/>
                </a:lnTo>
                <a:lnTo>
                  <a:pt x="0" y="2426364"/>
                </a:lnTo>
                <a:lnTo>
                  <a:pt x="0" y="1077405"/>
                </a:lnTo>
                <a:lnTo>
                  <a:pt x="4950741" y="383538"/>
                </a:lnTo>
                <a:lnTo>
                  <a:pt x="561593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8C66F56-9B7B-4EEC-8A9D-6C9E978173B0}"/>
              </a:ext>
            </a:extLst>
          </p:cNvPr>
          <p:cNvSpPr/>
          <p:nvPr/>
        </p:nvSpPr>
        <p:spPr>
          <a:xfrm>
            <a:off x="6193537" y="3871684"/>
            <a:ext cx="5998463" cy="2425811"/>
          </a:xfrm>
          <a:custGeom>
            <a:avLst/>
            <a:gdLst>
              <a:gd name="connsiteX0" fmla="*/ 383951 w 5998463"/>
              <a:gd name="connsiteY0" fmla="*/ 0 h 2425811"/>
              <a:gd name="connsiteX1" fmla="*/ 1048974 w 5998463"/>
              <a:gd name="connsiteY1" fmla="*/ 383451 h 2425811"/>
              <a:gd name="connsiteX2" fmla="*/ 2395727 w 5998463"/>
              <a:gd name="connsiteY2" fmla="*/ 1077159 h 2425811"/>
              <a:gd name="connsiteX3" fmla="*/ 5998463 w 5998463"/>
              <a:gd name="connsiteY3" fmla="*/ 1077159 h 2425811"/>
              <a:gd name="connsiteX4" fmla="*/ 5998463 w 5998463"/>
              <a:gd name="connsiteY4" fmla="*/ 2425811 h 2425811"/>
              <a:gd name="connsiteX5" fmla="*/ 2395727 w 5998463"/>
              <a:gd name="connsiteY5" fmla="*/ 2425811 h 2425811"/>
              <a:gd name="connsiteX6" fmla="*/ 665023 w 5998463"/>
              <a:gd name="connsiteY6" fmla="*/ 1047606 h 2425811"/>
              <a:gd name="connsiteX7" fmla="*/ 0 w 5998463"/>
              <a:gd name="connsiteY7" fmla="*/ 664156 h 2425811"/>
              <a:gd name="connsiteX0" fmla="*/ 383951 w 5998463"/>
              <a:gd name="connsiteY0" fmla="*/ 0 h 2425811"/>
              <a:gd name="connsiteX1" fmla="*/ 1048974 w 5998463"/>
              <a:gd name="connsiteY1" fmla="*/ 383451 h 2425811"/>
              <a:gd name="connsiteX2" fmla="*/ 5998463 w 5998463"/>
              <a:gd name="connsiteY2" fmla="*/ 1077159 h 2425811"/>
              <a:gd name="connsiteX3" fmla="*/ 5998463 w 5998463"/>
              <a:gd name="connsiteY3" fmla="*/ 2425811 h 2425811"/>
              <a:gd name="connsiteX4" fmla="*/ 2395727 w 5998463"/>
              <a:gd name="connsiteY4" fmla="*/ 2425811 h 2425811"/>
              <a:gd name="connsiteX5" fmla="*/ 665023 w 5998463"/>
              <a:gd name="connsiteY5" fmla="*/ 1047606 h 2425811"/>
              <a:gd name="connsiteX6" fmla="*/ 0 w 5998463"/>
              <a:gd name="connsiteY6" fmla="*/ 664156 h 2425811"/>
              <a:gd name="connsiteX7" fmla="*/ 383951 w 5998463"/>
              <a:gd name="connsiteY7" fmla="*/ 0 h 2425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8463" h="2425811">
                <a:moveTo>
                  <a:pt x="383951" y="0"/>
                </a:moveTo>
                <a:lnTo>
                  <a:pt x="1048974" y="383451"/>
                </a:lnTo>
                <a:lnTo>
                  <a:pt x="5998463" y="1077159"/>
                </a:lnTo>
                <a:lnTo>
                  <a:pt x="5998463" y="2425811"/>
                </a:lnTo>
                <a:lnTo>
                  <a:pt x="2395727" y="2425811"/>
                </a:lnTo>
                <a:lnTo>
                  <a:pt x="665023" y="1047606"/>
                </a:lnTo>
                <a:lnTo>
                  <a:pt x="0" y="664156"/>
                </a:lnTo>
                <a:lnTo>
                  <a:pt x="383951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0BB6D302-74C4-4DA1-BEB5-D4B58EBCBC47}"/>
              </a:ext>
            </a:extLst>
          </p:cNvPr>
          <p:cNvSpPr/>
          <p:nvPr/>
        </p:nvSpPr>
        <p:spPr>
          <a:xfrm>
            <a:off x="6577487" y="3207528"/>
            <a:ext cx="5614512" cy="1741314"/>
          </a:xfrm>
          <a:custGeom>
            <a:avLst/>
            <a:gdLst>
              <a:gd name="connsiteX0" fmla="*/ 383951 w 5614512"/>
              <a:gd name="connsiteY0" fmla="*/ 0 h 1741314"/>
              <a:gd name="connsiteX1" fmla="*/ 1048974 w 5614512"/>
              <a:gd name="connsiteY1" fmla="*/ 383451 h 1741314"/>
              <a:gd name="connsiteX2" fmla="*/ 2011776 w 5614512"/>
              <a:gd name="connsiteY2" fmla="*/ 392662 h 1741314"/>
              <a:gd name="connsiteX3" fmla="*/ 5614512 w 5614512"/>
              <a:gd name="connsiteY3" fmla="*/ 392662 h 1741314"/>
              <a:gd name="connsiteX4" fmla="*/ 5614512 w 5614512"/>
              <a:gd name="connsiteY4" fmla="*/ 1741314 h 1741314"/>
              <a:gd name="connsiteX5" fmla="*/ 2011776 w 5614512"/>
              <a:gd name="connsiteY5" fmla="*/ 1741314 h 1741314"/>
              <a:gd name="connsiteX6" fmla="*/ 665023 w 5614512"/>
              <a:gd name="connsiteY6" fmla="*/ 1047606 h 1741314"/>
              <a:gd name="connsiteX7" fmla="*/ 0 w 5614512"/>
              <a:gd name="connsiteY7" fmla="*/ 664155 h 174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4512" h="1741314">
                <a:moveTo>
                  <a:pt x="383951" y="0"/>
                </a:moveTo>
                <a:lnTo>
                  <a:pt x="1048974" y="383451"/>
                </a:lnTo>
                <a:lnTo>
                  <a:pt x="2011776" y="392662"/>
                </a:lnTo>
                <a:lnTo>
                  <a:pt x="5614512" y="392662"/>
                </a:lnTo>
                <a:lnTo>
                  <a:pt x="5614512" y="1741314"/>
                </a:lnTo>
                <a:lnTo>
                  <a:pt x="2011776" y="1741314"/>
                </a:lnTo>
                <a:lnTo>
                  <a:pt x="665023" y="1047606"/>
                </a:lnTo>
                <a:lnTo>
                  <a:pt x="0" y="6641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4D16ECF-33B9-4C7F-B096-6E334212E7EC}"/>
              </a:ext>
            </a:extLst>
          </p:cNvPr>
          <p:cNvSpPr/>
          <p:nvPr/>
        </p:nvSpPr>
        <p:spPr>
          <a:xfrm>
            <a:off x="6193538" y="902535"/>
            <a:ext cx="5998463" cy="2429036"/>
          </a:xfrm>
          <a:custGeom>
            <a:avLst/>
            <a:gdLst>
              <a:gd name="connsiteX0" fmla="*/ 2395727 w 5998463"/>
              <a:gd name="connsiteY0" fmla="*/ 0 h 2429036"/>
              <a:gd name="connsiteX1" fmla="*/ 5998463 w 5998463"/>
              <a:gd name="connsiteY1" fmla="*/ 0 h 2429036"/>
              <a:gd name="connsiteX2" fmla="*/ 5998463 w 5998463"/>
              <a:gd name="connsiteY2" fmla="*/ 1350445 h 2429036"/>
              <a:gd name="connsiteX3" fmla="*/ 2395727 w 5998463"/>
              <a:gd name="connsiteY3" fmla="*/ 1350445 h 2429036"/>
              <a:gd name="connsiteX4" fmla="*/ 1048974 w 5998463"/>
              <a:gd name="connsiteY4" fmla="*/ 2045076 h 2429036"/>
              <a:gd name="connsiteX5" fmla="*/ 383951 w 5998463"/>
              <a:gd name="connsiteY5" fmla="*/ 2429036 h 2429036"/>
              <a:gd name="connsiteX6" fmla="*/ 0 w 5998463"/>
              <a:gd name="connsiteY6" fmla="*/ 1763998 h 2429036"/>
              <a:gd name="connsiteX7" fmla="*/ 665023 w 5998463"/>
              <a:gd name="connsiteY7" fmla="*/ 1380037 h 2429036"/>
              <a:gd name="connsiteX0" fmla="*/ 2395727 w 5998463"/>
              <a:gd name="connsiteY0" fmla="*/ 0 h 2429036"/>
              <a:gd name="connsiteX1" fmla="*/ 5998463 w 5998463"/>
              <a:gd name="connsiteY1" fmla="*/ 0 h 2429036"/>
              <a:gd name="connsiteX2" fmla="*/ 5998463 w 5998463"/>
              <a:gd name="connsiteY2" fmla="*/ 1350445 h 2429036"/>
              <a:gd name="connsiteX3" fmla="*/ 1048974 w 5998463"/>
              <a:gd name="connsiteY3" fmla="*/ 2045076 h 2429036"/>
              <a:gd name="connsiteX4" fmla="*/ 383951 w 5998463"/>
              <a:gd name="connsiteY4" fmla="*/ 2429036 h 2429036"/>
              <a:gd name="connsiteX5" fmla="*/ 0 w 5998463"/>
              <a:gd name="connsiteY5" fmla="*/ 1763998 h 2429036"/>
              <a:gd name="connsiteX6" fmla="*/ 665023 w 5998463"/>
              <a:gd name="connsiteY6" fmla="*/ 1380037 h 2429036"/>
              <a:gd name="connsiteX7" fmla="*/ 2395727 w 5998463"/>
              <a:gd name="connsiteY7" fmla="*/ 0 h 242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8463" h="2429036">
                <a:moveTo>
                  <a:pt x="2395727" y="0"/>
                </a:moveTo>
                <a:lnTo>
                  <a:pt x="5998463" y="0"/>
                </a:lnTo>
                <a:lnTo>
                  <a:pt x="5998463" y="1350445"/>
                </a:lnTo>
                <a:lnTo>
                  <a:pt x="1048974" y="2045076"/>
                </a:lnTo>
                <a:lnTo>
                  <a:pt x="383951" y="2429036"/>
                </a:lnTo>
                <a:lnTo>
                  <a:pt x="0" y="1763998"/>
                </a:lnTo>
                <a:lnTo>
                  <a:pt x="665023" y="1380037"/>
                </a:lnTo>
                <a:lnTo>
                  <a:pt x="239572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FA46F9A-E6E9-471C-8AB7-2D83A4497FD8}"/>
              </a:ext>
            </a:extLst>
          </p:cNvPr>
          <p:cNvSpPr/>
          <p:nvPr/>
        </p:nvSpPr>
        <p:spPr>
          <a:xfrm>
            <a:off x="-1" y="902535"/>
            <a:ext cx="5999980" cy="2429590"/>
          </a:xfrm>
          <a:custGeom>
            <a:avLst/>
            <a:gdLst>
              <a:gd name="connsiteX0" fmla="*/ 0 w 5999980"/>
              <a:gd name="connsiteY0" fmla="*/ 0 h 2429590"/>
              <a:gd name="connsiteX1" fmla="*/ 3603647 w 5999980"/>
              <a:gd name="connsiteY1" fmla="*/ 0 h 2429590"/>
              <a:gd name="connsiteX2" fmla="*/ 5334789 w 5999980"/>
              <a:gd name="connsiteY2" fmla="*/ 1380352 h 2429590"/>
              <a:gd name="connsiteX3" fmla="*/ 5999980 w 5999980"/>
              <a:gd name="connsiteY3" fmla="*/ 1764400 h 2429590"/>
              <a:gd name="connsiteX4" fmla="*/ 5615932 w 5999980"/>
              <a:gd name="connsiteY4" fmla="*/ 2429590 h 2429590"/>
              <a:gd name="connsiteX5" fmla="*/ 4950741 w 5999980"/>
              <a:gd name="connsiteY5" fmla="*/ 2045542 h 2429590"/>
              <a:gd name="connsiteX6" fmla="*/ 3603647 w 5999980"/>
              <a:gd name="connsiteY6" fmla="*/ 1350753 h 2429590"/>
              <a:gd name="connsiteX7" fmla="*/ 0 w 5999980"/>
              <a:gd name="connsiteY7" fmla="*/ 1350753 h 2429590"/>
              <a:gd name="connsiteX0" fmla="*/ 0 w 5999980"/>
              <a:gd name="connsiteY0" fmla="*/ 0 h 2429590"/>
              <a:gd name="connsiteX1" fmla="*/ 3603647 w 5999980"/>
              <a:gd name="connsiteY1" fmla="*/ 0 h 2429590"/>
              <a:gd name="connsiteX2" fmla="*/ 5334789 w 5999980"/>
              <a:gd name="connsiteY2" fmla="*/ 1380352 h 2429590"/>
              <a:gd name="connsiteX3" fmla="*/ 5999980 w 5999980"/>
              <a:gd name="connsiteY3" fmla="*/ 1764400 h 2429590"/>
              <a:gd name="connsiteX4" fmla="*/ 5615932 w 5999980"/>
              <a:gd name="connsiteY4" fmla="*/ 2429590 h 2429590"/>
              <a:gd name="connsiteX5" fmla="*/ 4950741 w 5999980"/>
              <a:gd name="connsiteY5" fmla="*/ 2045542 h 2429590"/>
              <a:gd name="connsiteX6" fmla="*/ 0 w 5999980"/>
              <a:gd name="connsiteY6" fmla="*/ 1350753 h 2429590"/>
              <a:gd name="connsiteX7" fmla="*/ 0 w 5999980"/>
              <a:gd name="connsiteY7" fmla="*/ 0 h 242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9980" h="2429590">
                <a:moveTo>
                  <a:pt x="0" y="0"/>
                </a:moveTo>
                <a:lnTo>
                  <a:pt x="3603647" y="0"/>
                </a:lnTo>
                <a:lnTo>
                  <a:pt x="5334789" y="1380352"/>
                </a:lnTo>
                <a:lnTo>
                  <a:pt x="5999980" y="1764400"/>
                </a:lnTo>
                <a:lnTo>
                  <a:pt x="5615932" y="2429590"/>
                </a:lnTo>
                <a:lnTo>
                  <a:pt x="4950741" y="2045542"/>
                </a:lnTo>
                <a:lnTo>
                  <a:pt x="0" y="135075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4C9F236-748D-41FA-A294-0042C1650E81}"/>
              </a:ext>
            </a:extLst>
          </p:cNvPr>
          <p:cNvSpPr/>
          <p:nvPr/>
        </p:nvSpPr>
        <p:spPr>
          <a:xfrm>
            <a:off x="-1" y="2253289"/>
            <a:ext cx="5615932" cy="1744027"/>
          </a:xfrm>
          <a:custGeom>
            <a:avLst/>
            <a:gdLst>
              <a:gd name="connsiteX0" fmla="*/ 0 w 5615932"/>
              <a:gd name="connsiteY0" fmla="*/ 0 h 1744027"/>
              <a:gd name="connsiteX1" fmla="*/ 3603647 w 5615932"/>
              <a:gd name="connsiteY1" fmla="*/ 0 h 1744027"/>
              <a:gd name="connsiteX2" fmla="*/ 4950741 w 5615932"/>
              <a:gd name="connsiteY2" fmla="*/ 694789 h 1744027"/>
              <a:gd name="connsiteX3" fmla="*/ 5615932 w 5615932"/>
              <a:gd name="connsiteY3" fmla="*/ 1078837 h 1744027"/>
              <a:gd name="connsiteX4" fmla="*/ 5231884 w 5615932"/>
              <a:gd name="connsiteY4" fmla="*/ 1744027 h 1744027"/>
              <a:gd name="connsiteX5" fmla="*/ 4566693 w 5615932"/>
              <a:gd name="connsiteY5" fmla="*/ 1359979 h 1744027"/>
              <a:gd name="connsiteX6" fmla="*/ 3603647 w 5615932"/>
              <a:gd name="connsiteY6" fmla="*/ 1350753 h 1744027"/>
              <a:gd name="connsiteX7" fmla="*/ 0 w 5615932"/>
              <a:gd name="connsiteY7" fmla="*/ 1350753 h 174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5932" h="1744027">
                <a:moveTo>
                  <a:pt x="0" y="0"/>
                </a:moveTo>
                <a:lnTo>
                  <a:pt x="3603647" y="0"/>
                </a:lnTo>
                <a:lnTo>
                  <a:pt x="4950741" y="694789"/>
                </a:lnTo>
                <a:lnTo>
                  <a:pt x="5615932" y="1078837"/>
                </a:lnTo>
                <a:lnTo>
                  <a:pt x="5231884" y="1744027"/>
                </a:lnTo>
                <a:lnTo>
                  <a:pt x="4566693" y="1359979"/>
                </a:lnTo>
                <a:lnTo>
                  <a:pt x="3603647" y="1350753"/>
                </a:lnTo>
                <a:lnTo>
                  <a:pt x="0" y="135075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5FD62C9-E0F1-48B6-BC0A-81809417713F}"/>
              </a:ext>
            </a:extLst>
          </p:cNvPr>
          <p:cNvSpPr/>
          <p:nvPr/>
        </p:nvSpPr>
        <p:spPr>
          <a:xfrm>
            <a:off x="0" y="3208054"/>
            <a:ext cx="5615932" cy="1741711"/>
          </a:xfrm>
          <a:custGeom>
            <a:avLst/>
            <a:gdLst>
              <a:gd name="connsiteX0" fmla="*/ 5231884 w 5615932"/>
              <a:gd name="connsiteY0" fmla="*/ 0 h 1741711"/>
              <a:gd name="connsiteX1" fmla="*/ 5615932 w 5615932"/>
              <a:gd name="connsiteY1" fmla="*/ 664307 h 1741711"/>
              <a:gd name="connsiteX2" fmla="*/ 4950741 w 5615932"/>
              <a:gd name="connsiteY2" fmla="*/ 1047845 h 1741711"/>
              <a:gd name="connsiteX3" fmla="*/ 3603647 w 5615932"/>
              <a:gd name="connsiteY3" fmla="*/ 1741711 h 1741711"/>
              <a:gd name="connsiteX4" fmla="*/ 0 w 5615932"/>
              <a:gd name="connsiteY4" fmla="*/ 1741711 h 1741711"/>
              <a:gd name="connsiteX5" fmla="*/ 0 w 5615932"/>
              <a:gd name="connsiteY5" fmla="*/ 392752 h 1741711"/>
              <a:gd name="connsiteX6" fmla="*/ 3603647 w 5615932"/>
              <a:gd name="connsiteY6" fmla="*/ 392752 h 1741711"/>
              <a:gd name="connsiteX7" fmla="*/ 4566694 w 5615932"/>
              <a:gd name="connsiteY7" fmla="*/ 383538 h 17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5932" h="1741711">
                <a:moveTo>
                  <a:pt x="5231884" y="0"/>
                </a:moveTo>
                <a:lnTo>
                  <a:pt x="5615932" y="664307"/>
                </a:lnTo>
                <a:lnTo>
                  <a:pt x="4950741" y="1047845"/>
                </a:lnTo>
                <a:lnTo>
                  <a:pt x="3603647" y="1741711"/>
                </a:lnTo>
                <a:lnTo>
                  <a:pt x="0" y="1741711"/>
                </a:lnTo>
                <a:lnTo>
                  <a:pt x="0" y="392752"/>
                </a:lnTo>
                <a:lnTo>
                  <a:pt x="3603647" y="392752"/>
                </a:lnTo>
                <a:lnTo>
                  <a:pt x="4566694" y="38353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970BE87-EA42-41FF-8709-4227558497DA}"/>
              </a:ext>
            </a:extLst>
          </p:cNvPr>
          <p:cNvSpPr/>
          <p:nvPr/>
        </p:nvSpPr>
        <p:spPr>
          <a:xfrm>
            <a:off x="6577488" y="2252981"/>
            <a:ext cx="5614512" cy="1743629"/>
          </a:xfrm>
          <a:custGeom>
            <a:avLst/>
            <a:gdLst>
              <a:gd name="connsiteX0" fmla="*/ 2011776 w 5614512"/>
              <a:gd name="connsiteY0" fmla="*/ 0 h 1743629"/>
              <a:gd name="connsiteX1" fmla="*/ 5614512 w 5614512"/>
              <a:gd name="connsiteY1" fmla="*/ 0 h 1743629"/>
              <a:gd name="connsiteX2" fmla="*/ 5614512 w 5614512"/>
              <a:gd name="connsiteY2" fmla="*/ 1350445 h 1743629"/>
              <a:gd name="connsiteX3" fmla="*/ 2011776 w 5614512"/>
              <a:gd name="connsiteY3" fmla="*/ 1350445 h 1743629"/>
              <a:gd name="connsiteX4" fmla="*/ 1048974 w 5614512"/>
              <a:gd name="connsiteY4" fmla="*/ 1359669 h 1743629"/>
              <a:gd name="connsiteX5" fmla="*/ 383951 w 5614512"/>
              <a:gd name="connsiteY5" fmla="*/ 1743629 h 1743629"/>
              <a:gd name="connsiteX6" fmla="*/ 0 w 5614512"/>
              <a:gd name="connsiteY6" fmla="*/ 1078591 h 1743629"/>
              <a:gd name="connsiteX7" fmla="*/ 665023 w 5614512"/>
              <a:gd name="connsiteY7" fmla="*/ 694631 h 174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4512" h="1743629">
                <a:moveTo>
                  <a:pt x="2011776" y="0"/>
                </a:moveTo>
                <a:lnTo>
                  <a:pt x="5614512" y="0"/>
                </a:lnTo>
                <a:lnTo>
                  <a:pt x="5614512" y="1350445"/>
                </a:lnTo>
                <a:lnTo>
                  <a:pt x="2011776" y="1350445"/>
                </a:lnTo>
                <a:lnTo>
                  <a:pt x="1048974" y="1359669"/>
                </a:lnTo>
                <a:lnTo>
                  <a:pt x="383951" y="1743629"/>
                </a:lnTo>
                <a:lnTo>
                  <a:pt x="0" y="1078591"/>
                </a:lnTo>
                <a:lnTo>
                  <a:pt x="665023" y="6946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 17">
            <a:extLst>
              <a:ext uri="{FF2B5EF4-FFF2-40B4-BE49-F238E27FC236}">
                <a16:creationId xmlns:a16="http://schemas.microsoft.com/office/drawing/2014/main" id="{7AF8542C-C7BD-4CE4-9AF1-9023AD231208}"/>
              </a:ext>
            </a:extLst>
          </p:cNvPr>
          <p:cNvSpPr>
            <a:spLocks/>
          </p:cNvSpPr>
          <p:nvPr/>
        </p:nvSpPr>
        <p:spPr bwMode="auto">
          <a:xfrm>
            <a:off x="4566694" y="2282889"/>
            <a:ext cx="3058612" cy="2642309"/>
          </a:xfrm>
          <a:custGeom>
            <a:avLst/>
            <a:gdLst>
              <a:gd name="T0" fmla="*/ 0 w 1249"/>
              <a:gd name="T1" fmla="*/ 539 h 1079"/>
              <a:gd name="T2" fmla="*/ 309 w 1249"/>
              <a:gd name="T3" fmla="*/ 0 h 1079"/>
              <a:gd name="T4" fmla="*/ 941 w 1249"/>
              <a:gd name="T5" fmla="*/ 0 h 1079"/>
              <a:gd name="T6" fmla="*/ 1249 w 1249"/>
              <a:gd name="T7" fmla="*/ 539 h 1079"/>
              <a:gd name="T8" fmla="*/ 941 w 1249"/>
              <a:gd name="T9" fmla="*/ 1079 h 1079"/>
              <a:gd name="T10" fmla="*/ 309 w 1249"/>
              <a:gd name="T11" fmla="*/ 1079 h 1079"/>
              <a:gd name="T12" fmla="*/ 0 w 1249"/>
              <a:gd name="T13" fmla="*/ 539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79">
                <a:moveTo>
                  <a:pt x="0" y="539"/>
                </a:moveTo>
                <a:lnTo>
                  <a:pt x="309" y="0"/>
                </a:lnTo>
                <a:lnTo>
                  <a:pt x="941" y="0"/>
                </a:lnTo>
                <a:lnTo>
                  <a:pt x="1249" y="539"/>
                </a:lnTo>
                <a:lnTo>
                  <a:pt x="941" y="1079"/>
                </a:lnTo>
                <a:lnTo>
                  <a:pt x="309" y="1079"/>
                </a:lnTo>
                <a:lnTo>
                  <a:pt x="0" y="539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180975">
            <a:solidFill>
              <a:schemeClr val="bg2">
                <a:lumMod val="9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34E450D-B90D-4E69-AA57-7666DD799944}"/>
              </a:ext>
            </a:extLst>
          </p:cNvPr>
          <p:cNvSpPr/>
          <p:nvPr/>
        </p:nvSpPr>
        <p:spPr>
          <a:xfrm>
            <a:off x="0" y="902536"/>
            <a:ext cx="3603647" cy="5394959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DA77F48-0E55-423B-AC35-BD9B78D608B3}"/>
              </a:ext>
            </a:extLst>
          </p:cNvPr>
          <p:cNvSpPr/>
          <p:nvPr/>
        </p:nvSpPr>
        <p:spPr>
          <a:xfrm>
            <a:off x="8588353" y="903767"/>
            <a:ext cx="3603647" cy="5394959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0AAB0A0-87AA-4A2F-823F-5C6CC94EBB19}"/>
              </a:ext>
            </a:extLst>
          </p:cNvPr>
          <p:cNvGrpSpPr/>
          <p:nvPr/>
        </p:nvGrpSpPr>
        <p:grpSpPr>
          <a:xfrm>
            <a:off x="340731" y="910157"/>
            <a:ext cx="2937088" cy="1290153"/>
            <a:chOff x="332936" y="2627766"/>
            <a:chExt cx="2937088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8FD1221-761F-4A6D-AEDC-80B6B0E390D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F9610EF-F102-42B0-934A-F90B72DD638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ED3DE88-F004-41BC-8B53-818BFDD33EE6}"/>
              </a:ext>
            </a:extLst>
          </p:cNvPr>
          <p:cNvGrpSpPr/>
          <p:nvPr/>
        </p:nvGrpSpPr>
        <p:grpSpPr>
          <a:xfrm>
            <a:off x="340731" y="2256096"/>
            <a:ext cx="2937088" cy="1290153"/>
            <a:chOff x="332936" y="2627766"/>
            <a:chExt cx="2937088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5FE5B3E-07CF-4EE1-8BD4-C67D43DA9E2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744C66F-5B2E-40C5-867E-551A6C128D2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9B59799-0FC0-4CD4-B3F8-775A4D06882D}"/>
              </a:ext>
            </a:extLst>
          </p:cNvPr>
          <p:cNvGrpSpPr/>
          <p:nvPr/>
        </p:nvGrpSpPr>
        <p:grpSpPr>
          <a:xfrm>
            <a:off x="340731" y="3602035"/>
            <a:ext cx="2937088" cy="1290153"/>
            <a:chOff x="332936" y="2627766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653A05A-0505-4AC4-9ACB-D01B7E5E469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3B8C618-8A22-4DED-8A68-54EF3A554BB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D64D522-071C-426B-9F35-A89617A04577}"/>
              </a:ext>
            </a:extLst>
          </p:cNvPr>
          <p:cNvGrpSpPr/>
          <p:nvPr/>
        </p:nvGrpSpPr>
        <p:grpSpPr>
          <a:xfrm>
            <a:off x="340731" y="4947974"/>
            <a:ext cx="2937088" cy="1290153"/>
            <a:chOff x="332936" y="262776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24A8833-2C6A-4B71-9BE1-FF456D9555A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7584D40-5868-4D33-B370-BD6444C259F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1348E1F-4034-4FD0-8B7C-70B6A979943B}"/>
              </a:ext>
            </a:extLst>
          </p:cNvPr>
          <p:cNvGrpSpPr/>
          <p:nvPr/>
        </p:nvGrpSpPr>
        <p:grpSpPr>
          <a:xfrm>
            <a:off x="8906386" y="910157"/>
            <a:ext cx="2937088" cy="1290153"/>
            <a:chOff x="332936" y="2627766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8E09F3F-F392-4D5C-A262-646FC4F1D6F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57E129E-2612-476E-9F68-31A30D84B43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6DC6E07-470B-4594-93AE-ED6B7B801192}"/>
              </a:ext>
            </a:extLst>
          </p:cNvPr>
          <p:cNvGrpSpPr/>
          <p:nvPr/>
        </p:nvGrpSpPr>
        <p:grpSpPr>
          <a:xfrm>
            <a:off x="8906386" y="2256096"/>
            <a:ext cx="2937088" cy="1290153"/>
            <a:chOff x="332936" y="2627766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D70BE19-5A2A-40E9-9365-05F9F71EC94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3DE28FA-2980-4424-BB6A-3771CBED0F6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11D1EE4-FC9B-4F86-8DC7-6A3D377AE760}"/>
              </a:ext>
            </a:extLst>
          </p:cNvPr>
          <p:cNvGrpSpPr/>
          <p:nvPr/>
        </p:nvGrpSpPr>
        <p:grpSpPr>
          <a:xfrm>
            <a:off x="8906386" y="3602035"/>
            <a:ext cx="2937088" cy="1290153"/>
            <a:chOff x="332936" y="2627766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ACA6315-8D20-49CD-9ECD-72E8E504D3B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41FB893-39B6-4946-A79A-C4624C3DA42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062DEBB-4456-453B-906C-5969C5B91704}"/>
              </a:ext>
            </a:extLst>
          </p:cNvPr>
          <p:cNvGrpSpPr/>
          <p:nvPr/>
        </p:nvGrpSpPr>
        <p:grpSpPr>
          <a:xfrm>
            <a:off x="8906386" y="4947974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16A08EF-E0A7-4C31-A6B4-44FC2734746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F30868A-62F2-4233-AA7A-4220E2DAB4D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8B667E6-C7BA-4126-8A63-DAB7FC9582C8}"/>
              </a:ext>
            </a:extLst>
          </p:cNvPr>
          <p:cNvSpPr/>
          <p:nvPr/>
        </p:nvSpPr>
        <p:spPr>
          <a:xfrm>
            <a:off x="5546022" y="2713610"/>
            <a:ext cx="1099954" cy="1776849"/>
          </a:xfrm>
          <a:custGeom>
            <a:avLst/>
            <a:gdLst>
              <a:gd name="connsiteX0" fmla="*/ 412483 w 1099954"/>
              <a:gd name="connsiteY0" fmla="*/ 1649931 h 1776849"/>
              <a:gd name="connsiteX1" fmla="*/ 687472 w 1099954"/>
              <a:gd name="connsiteY1" fmla="*/ 1649931 h 1776849"/>
              <a:gd name="connsiteX2" fmla="*/ 549977 w 1099954"/>
              <a:gd name="connsiteY2" fmla="*/ 1776849 h 1776849"/>
              <a:gd name="connsiteX3" fmla="*/ 412483 w 1099954"/>
              <a:gd name="connsiteY3" fmla="*/ 1649931 h 1776849"/>
              <a:gd name="connsiteX4" fmla="*/ 338447 w 1099954"/>
              <a:gd name="connsiteY4" fmla="*/ 1438401 h 1776849"/>
              <a:gd name="connsiteX5" fmla="*/ 761506 w 1099954"/>
              <a:gd name="connsiteY5" fmla="*/ 1438401 h 1776849"/>
              <a:gd name="connsiteX6" fmla="*/ 824965 w 1099954"/>
              <a:gd name="connsiteY6" fmla="*/ 1501860 h 1776849"/>
              <a:gd name="connsiteX7" fmla="*/ 761506 w 1099954"/>
              <a:gd name="connsiteY7" fmla="*/ 1565319 h 1776849"/>
              <a:gd name="connsiteX8" fmla="*/ 338447 w 1099954"/>
              <a:gd name="connsiteY8" fmla="*/ 1565319 h 1776849"/>
              <a:gd name="connsiteX9" fmla="*/ 274988 w 1099954"/>
              <a:gd name="connsiteY9" fmla="*/ 1501860 h 1776849"/>
              <a:gd name="connsiteX10" fmla="*/ 338447 w 1099954"/>
              <a:gd name="connsiteY10" fmla="*/ 1438401 h 1776849"/>
              <a:gd name="connsiteX11" fmla="*/ 338447 w 1099954"/>
              <a:gd name="connsiteY11" fmla="*/ 1226872 h 1776849"/>
              <a:gd name="connsiteX12" fmla="*/ 761506 w 1099954"/>
              <a:gd name="connsiteY12" fmla="*/ 1226872 h 1776849"/>
              <a:gd name="connsiteX13" fmla="*/ 824965 w 1099954"/>
              <a:gd name="connsiteY13" fmla="*/ 1290331 h 1776849"/>
              <a:gd name="connsiteX14" fmla="*/ 761506 w 1099954"/>
              <a:gd name="connsiteY14" fmla="*/ 1353790 h 1776849"/>
              <a:gd name="connsiteX15" fmla="*/ 338447 w 1099954"/>
              <a:gd name="connsiteY15" fmla="*/ 1353790 h 1776849"/>
              <a:gd name="connsiteX16" fmla="*/ 274988 w 1099954"/>
              <a:gd name="connsiteY16" fmla="*/ 1290331 h 1776849"/>
              <a:gd name="connsiteX17" fmla="*/ 338447 w 1099954"/>
              <a:gd name="connsiteY17" fmla="*/ 1226872 h 1776849"/>
              <a:gd name="connsiteX18" fmla="*/ 549977 w 1099954"/>
              <a:gd name="connsiteY18" fmla="*/ 0 h 1776849"/>
              <a:gd name="connsiteX19" fmla="*/ 1099954 w 1099954"/>
              <a:gd name="connsiteY19" fmla="*/ 543631 h 1776849"/>
              <a:gd name="connsiteX20" fmla="*/ 1099954 w 1099954"/>
              <a:gd name="connsiteY20" fmla="*/ 562669 h 1776849"/>
              <a:gd name="connsiteX21" fmla="*/ 1092593 w 1099954"/>
              <a:gd name="connsiteY21" fmla="*/ 626817 h 1776849"/>
              <a:gd name="connsiteX22" fmla="*/ 959784 w 1099954"/>
              <a:gd name="connsiteY22" fmla="*/ 626817 h 1776849"/>
              <a:gd name="connsiteX23" fmla="*/ 973037 w 1099954"/>
              <a:gd name="connsiteY23" fmla="*/ 560554 h 1776849"/>
              <a:gd name="connsiteX24" fmla="*/ 975152 w 1099954"/>
              <a:gd name="connsiteY24" fmla="*/ 560554 h 1776849"/>
              <a:gd name="connsiteX25" fmla="*/ 975152 w 1099954"/>
              <a:gd name="connsiteY25" fmla="*/ 543631 h 1776849"/>
              <a:gd name="connsiteX26" fmla="*/ 552092 w 1099954"/>
              <a:gd name="connsiteY26" fmla="*/ 124803 h 1776849"/>
              <a:gd name="connsiteX27" fmla="*/ 129033 w 1099954"/>
              <a:gd name="connsiteY27" fmla="*/ 543631 h 1776849"/>
              <a:gd name="connsiteX28" fmla="*/ 129033 w 1099954"/>
              <a:gd name="connsiteY28" fmla="*/ 560554 h 1776849"/>
              <a:gd name="connsiteX29" fmla="*/ 136447 w 1099954"/>
              <a:gd name="connsiteY29" fmla="*/ 626817 h 1776849"/>
              <a:gd name="connsiteX30" fmla="*/ 7361 w 1099954"/>
              <a:gd name="connsiteY30" fmla="*/ 626817 h 1776849"/>
              <a:gd name="connsiteX31" fmla="*/ 0 w 1099954"/>
              <a:gd name="connsiteY31" fmla="*/ 562669 h 1776849"/>
              <a:gd name="connsiteX32" fmla="*/ 0 w 1099954"/>
              <a:gd name="connsiteY32" fmla="*/ 543631 h 1776849"/>
              <a:gd name="connsiteX33" fmla="*/ 549977 w 1099954"/>
              <a:gd name="connsiteY33" fmla="*/ 0 h 177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54" h="1776849">
                <a:moveTo>
                  <a:pt x="412483" y="1649931"/>
                </a:moveTo>
                <a:lnTo>
                  <a:pt x="687472" y="1649931"/>
                </a:lnTo>
                <a:cubicBezTo>
                  <a:pt x="681126" y="1721851"/>
                  <a:pt x="621897" y="1776849"/>
                  <a:pt x="549977" y="1776849"/>
                </a:cubicBezTo>
                <a:cubicBezTo>
                  <a:pt x="478057" y="1776849"/>
                  <a:pt x="418829" y="1721851"/>
                  <a:pt x="412483" y="1649931"/>
                </a:cubicBezTo>
                <a:close/>
                <a:moveTo>
                  <a:pt x="338447" y="1438401"/>
                </a:moveTo>
                <a:lnTo>
                  <a:pt x="761506" y="1438401"/>
                </a:lnTo>
                <a:cubicBezTo>
                  <a:pt x="797466" y="1438401"/>
                  <a:pt x="824965" y="1465900"/>
                  <a:pt x="824965" y="1501860"/>
                </a:cubicBezTo>
                <a:cubicBezTo>
                  <a:pt x="824965" y="1537820"/>
                  <a:pt x="797466" y="1565319"/>
                  <a:pt x="761506" y="1565319"/>
                </a:cubicBezTo>
                <a:lnTo>
                  <a:pt x="338447" y="1565319"/>
                </a:lnTo>
                <a:cubicBezTo>
                  <a:pt x="302487" y="1565319"/>
                  <a:pt x="274988" y="1537820"/>
                  <a:pt x="274988" y="1501860"/>
                </a:cubicBezTo>
                <a:cubicBezTo>
                  <a:pt x="274988" y="1465900"/>
                  <a:pt x="302487" y="1438401"/>
                  <a:pt x="338447" y="1438401"/>
                </a:cubicBezTo>
                <a:close/>
                <a:moveTo>
                  <a:pt x="338447" y="1226872"/>
                </a:moveTo>
                <a:lnTo>
                  <a:pt x="761506" y="1226872"/>
                </a:lnTo>
                <a:cubicBezTo>
                  <a:pt x="797466" y="1226872"/>
                  <a:pt x="824965" y="1254371"/>
                  <a:pt x="824965" y="1290331"/>
                </a:cubicBezTo>
                <a:cubicBezTo>
                  <a:pt x="824965" y="1326291"/>
                  <a:pt x="797466" y="1353790"/>
                  <a:pt x="761506" y="1353790"/>
                </a:cubicBezTo>
                <a:lnTo>
                  <a:pt x="338447" y="1353790"/>
                </a:lnTo>
                <a:cubicBezTo>
                  <a:pt x="302487" y="1353790"/>
                  <a:pt x="274988" y="1326291"/>
                  <a:pt x="274988" y="1290331"/>
                </a:cubicBezTo>
                <a:cubicBezTo>
                  <a:pt x="274988" y="1254371"/>
                  <a:pt x="302487" y="1226872"/>
                  <a:pt x="338447" y="1226872"/>
                </a:cubicBezTo>
                <a:close/>
                <a:moveTo>
                  <a:pt x="549977" y="0"/>
                </a:moveTo>
                <a:cubicBezTo>
                  <a:pt x="850349" y="2115"/>
                  <a:pt x="1093608" y="243259"/>
                  <a:pt x="1099954" y="543631"/>
                </a:cubicBezTo>
                <a:lnTo>
                  <a:pt x="1099954" y="562669"/>
                </a:lnTo>
                <a:lnTo>
                  <a:pt x="1092593" y="626817"/>
                </a:lnTo>
                <a:lnTo>
                  <a:pt x="959784" y="626817"/>
                </a:lnTo>
                <a:lnTo>
                  <a:pt x="973037" y="560554"/>
                </a:lnTo>
                <a:lnTo>
                  <a:pt x="975152" y="560554"/>
                </a:lnTo>
                <a:lnTo>
                  <a:pt x="975152" y="543631"/>
                </a:lnTo>
                <a:cubicBezTo>
                  <a:pt x="970921" y="310949"/>
                  <a:pt x="782660" y="126918"/>
                  <a:pt x="552092" y="124803"/>
                </a:cubicBezTo>
                <a:cubicBezTo>
                  <a:pt x="321525" y="126918"/>
                  <a:pt x="133264" y="313064"/>
                  <a:pt x="129033" y="543631"/>
                </a:cubicBezTo>
                <a:lnTo>
                  <a:pt x="129033" y="560554"/>
                </a:lnTo>
                <a:lnTo>
                  <a:pt x="136447" y="626817"/>
                </a:lnTo>
                <a:lnTo>
                  <a:pt x="7361" y="626817"/>
                </a:lnTo>
                <a:lnTo>
                  <a:pt x="0" y="562669"/>
                </a:lnTo>
                <a:lnTo>
                  <a:pt x="0" y="543631"/>
                </a:lnTo>
                <a:cubicBezTo>
                  <a:pt x="6346" y="243259"/>
                  <a:pt x="249605" y="2115"/>
                  <a:pt x="549977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211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8AE9119-981E-4F2A-8E65-D5344A7BA825}"/>
              </a:ext>
            </a:extLst>
          </p:cNvPr>
          <p:cNvSpPr/>
          <p:nvPr/>
        </p:nvSpPr>
        <p:spPr>
          <a:xfrm>
            <a:off x="4920775" y="3340426"/>
            <a:ext cx="235045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153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Organization Chart</a:t>
            </a: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E9FBF8CA-CDAB-4849-A38C-B6FF8C1F9A99}"/>
              </a:ext>
            </a:extLst>
          </p:cNvPr>
          <p:cNvSpPr/>
          <p:nvPr/>
        </p:nvSpPr>
        <p:spPr>
          <a:xfrm>
            <a:off x="6193536" y="910158"/>
            <a:ext cx="5998464" cy="5394960"/>
          </a:xfrm>
          <a:custGeom>
            <a:avLst/>
            <a:gdLst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619010 w 5998464"/>
              <a:gd name="connsiteY3" fmla="*/ 1350445 h 5394960"/>
              <a:gd name="connsiteX4" fmla="*/ 5619010 w 5998464"/>
              <a:gd name="connsiteY4" fmla="*/ 1350446 h 5394960"/>
              <a:gd name="connsiteX5" fmla="*/ 5998463 w 5998464"/>
              <a:gd name="connsiteY5" fmla="*/ 1350446 h 5394960"/>
              <a:gd name="connsiteX6" fmla="*/ 5998463 w 5998464"/>
              <a:gd name="connsiteY6" fmla="*/ 2700891 h 5394960"/>
              <a:gd name="connsiteX7" fmla="*/ 5998462 w 5998464"/>
              <a:gd name="connsiteY7" fmla="*/ 2700891 h 5394960"/>
              <a:gd name="connsiteX8" fmla="*/ 5998462 w 5998464"/>
              <a:gd name="connsiteY8" fmla="*/ 4046307 h 5394960"/>
              <a:gd name="connsiteX9" fmla="*/ 5619010 w 5998464"/>
              <a:gd name="connsiteY9" fmla="*/ 4046307 h 5394960"/>
              <a:gd name="connsiteX10" fmla="*/ 5619010 w 5998464"/>
              <a:gd name="connsiteY10" fmla="*/ 4046308 h 5394960"/>
              <a:gd name="connsiteX11" fmla="*/ 5998463 w 5998464"/>
              <a:gd name="connsiteY11" fmla="*/ 4046308 h 5394960"/>
              <a:gd name="connsiteX12" fmla="*/ 5998463 w 5998464"/>
              <a:gd name="connsiteY12" fmla="*/ 5394960 h 5394960"/>
              <a:gd name="connsiteX13" fmla="*/ 2395727 w 5998464"/>
              <a:gd name="connsiteY13" fmla="*/ 5394960 h 5394960"/>
              <a:gd name="connsiteX14" fmla="*/ 665023 w 5998464"/>
              <a:gd name="connsiteY14" fmla="*/ 4016755 h 5394960"/>
              <a:gd name="connsiteX15" fmla="*/ 0 w 5998464"/>
              <a:gd name="connsiteY15" fmla="*/ 3633305 h 5394960"/>
              <a:gd name="connsiteX16" fmla="*/ 383951 w 5998464"/>
              <a:gd name="connsiteY16" fmla="*/ 2969149 h 5394960"/>
              <a:gd name="connsiteX17" fmla="*/ 1048974 w 5998464"/>
              <a:gd name="connsiteY17" fmla="*/ 3352600 h 5394960"/>
              <a:gd name="connsiteX18" fmla="*/ 2142385 w 5998464"/>
              <a:gd name="connsiteY18" fmla="*/ 3915813 h 5394960"/>
              <a:gd name="connsiteX19" fmla="*/ 2142385 w 5998464"/>
              <a:gd name="connsiteY19" fmla="*/ 3915812 h 5394960"/>
              <a:gd name="connsiteX20" fmla="*/ 1048973 w 5998464"/>
              <a:gd name="connsiteY20" fmla="*/ 3352599 h 5394960"/>
              <a:gd name="connsiteX21" fmla="*/ 383950 w 5998464"/>
              <a:gd name="connsiteY21" fmla="*/ 2969148 h 5394960"/>
              <a:gd name="connsiteX22" fmla="*/ 539967 w 5998464"/>
              <a:gd name="connsiteY22" fmla="*/ 2699271 h 5394960"/>
              <a:gd name="connsiteX23" fmla="*/ 383951 w 5998464"/>
              <a:gd name="connsiteY23" fmla="*/ 2429037 h 5394960"/>
              <a:gd name="connsiteX24" fmla="*/ 1048974 w 5998464"/>
              <a:gd name="connsiteY24" fmla="*/ 2045077 h 5394960"/>
              <a:gd name="connsiteX25" fmla="*/ 2142385 w 5998464"/>
              <a:gd name="connsiteY25" fmla="*/ 1481115 h 5394960"/>
              <a:gd name="connsiteX26" fmla="*/ 2142385 w 5998464"/>
              <a:gd name="connsiteY26" fmla="*/ 1481115 h 5394960"/>
              <a:gd name="connsiteX27" fmla="*/ 1048975 w 5998464"/>
              <a:gd name="connsiteY27" fmla="*/ 2045076 h 5394960"/>
              <a:gd name="connsiteX28" fmla="*/ 383952 w 5998464"/>
              <a:gd name="connsiteY28" fmla="*/ 2429036 h 5394960"/>
              <a:gd name="connsiteX29" fmla="*/ 1 w 5998464"/>
              <a:gd name="connsiteY29" fmla="*/ 1763998 h 5394960"/>
              <a:gd name="connsiteX30" fmla="*/ 665024 w 5998464"/>
              <a:gd name="connsiteY30" fmla="*/ 1380037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619010 w 5998464"/>
              <a:gd name="connsiteY3" fmla="*/ 1350445 h 5394960"/>
              <a:gd name="connsiteX4" fmla="*/ 5998463 w 5998464"/>
              <a:gd name="connsiteY4" fmla="*/ 1350446 h 5394960"/>
              <a:gd name="connsiteX5" fmla="*/ 5998463 w 5998464"/>
              <a:gd name="connsiteY5" fmla="*/ 2700891 h 5394960"/>
              <a:gd name="connsiteX6" fmla="*/ 5998462 w 5998464"/>
              <a:gd name="connsiteY6" fmla="*/ 2700891 h 5394960"/>
              <a:gd name="connsiteX7" fmla="*/ 5998462 w 5998464"/>
              <a:gd name="connsiteY7" fmla="*/ 4046307 h 5394960"/>
              <a:gd name="connsiteX8" fmla="*/ 5619010 w 5998464"/>
              <a:gd name="connsiteY8" fmla="*/ 4046307 h 5394960"/>
              <a:gd name="connsiteX9" fmla="*/ 5619010 w 5998464"/>
              <a:gd name="connsiteY9" fmla="*/ 4046308 h 5394960"/>
              <a:gd name="connsiteX10" fmla="*/ 5998463 w 5998464"/>
              <a:gd name="connsiteY10" fmla="*/ 4046308 h 5394960"/>
              <a:gd name="connsiteX11" fmla="*/ 5998463 w 5998464"/>
              <a:gd name="connsiteY11" fmla="*/ 5394960 h 5394960"/>
              <a:gd name="connsiteX12" fmla="*/ 2395727 w 5998464"/>
              <a:gd name="connsiteY12" fmla="*/ 5394960 h 5394960"/>
              <a:gd name="connsiteX13" fmla="*/ 665023 w 5998464"/>
              <a:gd name="connsiteY13" fmla="*/ 4016755 h 5394960"/>
              <a:gd name="connsiteX14" fmla="*/ 0 w 5998464"/>
              <a:gd name="connsiteY14" fmla="*/ 3633305 h 5394960"/>
              <a:gd name="connsiteX15" fmla="*/ 383951 w 5998464"/>
              <a:gd name="connsiteY15" fmla="*/ 2969149 h 5394960"/>
              <a:gd name="connsiteX16" fmla="*/ 1048974 w 5998464"/>
              <a:gd name="connsiteY16" fmla="*/ 3352600 h 5394960"/>
              <a:gd name="connsiteX17" fmla="*/ 2142385 w 5998464"/>
              <a:gd name="connsiteY17" fmla="*/ 3915813 h 5394960"/>
              <a:gd name="connsiteX18" fmla="*/ 2142385 w 5998464"/>
              <a:gd name="connsiteY18" fmla="*/ 3915812 h 5394960"/>
              <a:gd name="connsiteX19" fmla="*/ 1048973 w 5998464"/>
              <a:gd name="connsiteY19" fmla="*/ 3352599 h 5394960"/>
              <a:gd name="connsiteX20" fmla="*/ 383950 w 5998464"/>
              <a:gd name="connsiteY20" fmla="*/ 2969148 h 5394960"/>
              <a:gd name="connsiteX21" fmla="*/ 539967 w 5998464"/>
              <a:gd name="connsiteY21" fmla="*/ 2699271 h 5394960"/>
              <a:gd name="connsiteX22" fmla="*/ 383951 w 5998464"/>
              <a:gd name="connsiteY22" fmla="*/ 2429037 h 5394960"/>
              <a:gd name="connsiteX23" fmla="*/ 1048974 w 5998464"/>
              <a:gd name="connsiteY23" fmla="*/ 2045077 h 5394960"/>
              <a:gd name="connsiteX24" fmla="*/ 2142385 w 5998464"/>
              <a:gd name="connsiteY24" fmla="*/ 1481115 h 5394960"/>
              <a:gd name="connsiteX25" fmla="*/ 2142385 w 5998464"/>
              <a:gd name="connsiteY25" fmla="*/ 1481115 h 5394960"/>
              <a:gd name="connsiteX26" fmla="*/ 1048975 w 5998464"/>
              <a:gd name="connsiteY26" fmla="*/ 2045076 h 5394960"/>
              <a:gd name="connsiteX27" fmla="*/ 383952 w 5998464"/>
              <a:gd name="connsiteY27" fmla="*/ 2429036 h 5394960"/>
              <a:gd name="connsiteX28" fmla="*/ 1 w 5998464"/>
              <a:gd name="connsiteY28" fmla="*/ 1763998 h 5394960"/>
              <a:gd name="connsiteX29" fmla="*/ 665024 w 5998464"/>
              <a:gd name="connsiteY29" fmla="*/ 1380037 h 5394960"/>
              <a:gd name="connsiteX30" fmla="*/ 2395728 w 5998464"/>
              <a:gd name="connsiteY30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998463 w 5998464"/>
              <a:gd name="connsiteY3" fmla="*/ 1350446 h 5394960"/>
              <a:gd name="connsiteX4" fmla="*/ 5998463 w 5998464"/>
              <a:gd name="connsiteY4" fmla="*/ 2700891 h 5394960"/>
              <a:gd name="connsiteX5" fmla="*/ 5998462 w 5998464"/>
              <a:gd name="connsiteY5" fmla="*/ 2700891 h 5394960"/>
              <a:gd name="connsiteX6" fmla="*/ 5998462 w 5998464"/>
              <a:gd name="connsiteY6" fmla="*/ 4046307 h 5394960"/>
              <a:gd name="connsiteX7" fmla="*/ 5619010 w 5998464"/>
              <a:gd name="connsiteY7" fmla="*/ 4046307 h 5394960"/>
              <a:gd name="connsiteX8" fmla="*/ 5619010 w 5998464"/>
              <a:gd name="connsiteY8" fmla="*/ 4046308 h 5394960"/>
              <a:gd name="connsiteX9" fmla="*/ 5998463 w 5998464"/>
              <a:gd name="connsiteY9" fmla="*/ 4046308 h 5394960"/>
              <a:gd name="connsiteX10" fmla="*/ 5998463 w 5998464"/>
              <a:gd name="connsiteY10" fmla="*/ 5394960 h 5394960"/>
              <a:gd name="connsiteX11" fmla="*/ 2395727 w 5998464"/>
              <a:gd name="connsiteY11" fmla="*/ 5394960 h 5394960"/>
              <a:gd name="connsiteX12" fmla="*/ 665023 w 5998464"/>
              <a:gd name="connsiteY12" fmla="*/ 4016755 h 5394960"/>
              <a:gd name="connsiteX13" fmla="*/ 0 w 5998464"/>
              <a:gd name="connsiteY13" fmla="*/ 3633305 h 5394960"/>
              <a:gd name="connsiteX14" fmla="*/ 383951 w 5998464"/>
              <a:gd name="connsiteY14" fmla="*/ 2969149 h 5394960"/>
              <a:gd name="connsiteX15" fmla="*/ 1048974 w 5998464"/>
              <a:gd name="connsiteY15" fmla="*/ 3352600 h 5394960"/>
              <a:gd name="connsiteX16" fmla="*/ 2142385 w 5998464"/>
              <a:gd name="connsiteY16" fmla="*/ 3915813 h 5394960"/>
              <a:gd name="connsiteX17" fmla="*/ 2142385 w 5998464"/>
              <a:gd name="connsiteY17" fmla="*/ 3915812 h 5394960"/>
              <a:gd name="connsiteX18" fmla="*/ 1048973 w 5998464"/>
              <a:gd name="connsiteY18" fmla="*/ 3352599 h 5394960"/>
              <a:gd name="connsiteX19" fmla="*/ 383950 w 5998464"/>
              <a:gd name="connsiteY19" fmla="*/ 2969148 h 5394960"/>
              <a:gd name="connsiteX20" fmla="*/ 539967 w 5998464"/>
              <a:gd name="connsiteY20" fmla="*/ 2699271 h 5394960"/>
              <a:gd name="connsiteX21" fmla="*/ 383951 w 5998464"/>
              <a:gd name="connsiteY21" fmla="*/ 2429037 h 5394960"/>
              <a:gd name="connsiteX22" fmla="*/ 1048974 w 5998464"/>
              <a:gd name="connsiteY22" fmla="*/ 2045077 h 5394960"/>
              <a:gd name="connsiteX23" fmla="*/ 2142385 w 5998464"/>
              <a:gd name="connsiteY23" fmla="*/ 1481115 h 5394960"/>
              <a:gd name="connsiteX24" fmla="*/ 2142385 w 5998464"/>
              <a:gd name="connsiteY24" fmla="*/ 1481115 h 5394960"/>
              <a:gd name="connsiteX25" fmla="*/ 1048975 w 5998464"/>
              <a:gd name="connsiteY25" fmla="*/ 2045076 h 5394960"/>
              <a:gd name="connsiteX26" fmla="*/ 383952 w 5998464"/>
              <a:gd name="connsiteY26" fmla="*/ 2429036 h 5394960"/>
              <a:gd name="connsiteX27" fmla="*/ 1 w 5998464"/>
              <a:gd name="connsiteY27" fmla="*/ 1763998 h 5394960"/>
              <a:gd name="connsiteX28" fmla="*/ 665024 w 5998464"/>
              <a:gd name="connsiteY28" fmla="*/ 1380037 h 5394960"/>
              <a:gd name="connsiteX29" fmla="*/ 2395728 w 5998464"/>
              <a:gd name="connsiteY29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998463 w 5998464"/>
              <a:gd name="connsiteY3" fmla="*/ 2700891 h 5394960"/>
              <a:gd name="connsiteX4" fmla="*/ 5998462 w 5998464"/>
              <a:gd name="connsiteY4" fmla="*/ 2700891 h 5394960"/>
              <a:gd name="connsiteX5" fmla="*/ 5998462 w 5998464"/>
              <a:gd name="connsiteY5" fmla="*/ 4046307 h 5394960"/>
              <a:gd name="connsiteX6" fmla="*/ 5619010 w 5998464"/>
              <a:gd name="connsiteY6" fmla="*/ 4046307 h 5394960"/>
              <a:gd name="connsiteX7" fmla="*/ 5619010 w 5998464"/>
              <a:gd name="connsiteY7" fmla="*/ 4046308 h 5394960"/>
              <a:gd name="connsiteX8" fmla="*/ 5998463 w 5998464"/>
              <a:gd name="connsiteY8" fmla="*/ 4046308 h 5394960"/>
              <a:gd name="connsiteX9" fmla="*/ 5998463 w 5998464"/>
              <a:gd name="connsiteY9" fmla="*/ 5394960 h 5394960"/>
              <a:gd name="connsiteX10" fmla="*/ 2395727 w 5998464"/>
              <a:gd name="connsiteY10" fmla="*/ 5394960 h 5394960"/>
              <a:gd name="connsiteX11" fmla="*/ 665023 w 5998464"/>
              <a:gd name="connsiteY11" fmla="*/ 4016755 h 5394960"/>
              <a:gd name="connsiteX12" fmla="*/ 0 w 5998464"/>
              <a:gd name="connsiteY12" fmla="*/ 3633305 h 5394960"/>
              <a:gd name="connsiteX13" fmla="*/ 383951 w 5998464"/>
              <a:gd name="connsiteY13" fmla="*/ 2969149 h 5394960"/>
              <a:gd name="connsiteX14" fmla="*/ 1048974 w 5998464"/>
              <a:gd name="connsiteY14" fmla="*/ 3352600 h 5394960"/>
              <a:gd name="connsiteX15" fmla="*/ 2142385 w 5998464"/>
              <a:gd name="connsiteY15" fmla="*/ 3915813 h 5394960"/>
              <a:gd name="connsiteX16" fmla="*/ 2142385 w 5998464"/>
              <a:gd name="connsiteY16" fmla="*/ 3915812 h 5394960"/>
              <a:gd name="connsiteX17" fmla="*/ 1048973 w 5998464"/>
              <a:gd name="connsiteY17" fmla="*/ 3352599 h 5394960"/>
              <a:gd name="connsiteX18" fmla="*/ 383950 w 5998464"/>
              <a:gd name="connsiteY18" fmla="*/ 2969148 h 5394960"/>
              <a:gd name="connsiteX19" fmla="*/ 539967 w 5998464"/>
              <a:gd name="connsiteY19" fmla="*/ 2699271 h 5394960"/>
              <a:gd name="connsiteX20" fmla="*/ 383951 w 5998464"/>
              <a:gd name="connsiteY20" fmla="*/ 2429037 h 5394960"/>
              <a:gd name="connsiteX21" fmla="*/ 1048974 w 5998464"/>
              <a:gd name="connsiteY21" fmla="*/ 2045077 h 5394960"/>
              <a:gd name="connsiteX22" fmla="*/ 2142385 w 5998464"/>
              <a:gd name="connsiteY22" fmla="*/ 1481115 h 5394960"/>
              <a:gd name="connsiteX23" fmla="*/ 2142385 w 5998464"/>
              <a:gd name="connsiteY23" fmla="*/ 1481115 h 5394960"/>
              <a:gd name="connsiteX24" fmla="*/ 1048975 w 5998464"/>
              <a:gd name="connsiteY24" fmla="*/ 2045076 h 5394960"/>
              <a:gd name="connsiteX25" fmla="*/ 383952 w 5998464"/>
              <a:gd name="connsiteY25" fmla="*/ 2429036 h 5394960"/>
              <a:gd name="connsiteX26" fmla="*/ 1 w 5998464"/>
              <a:gd name="connsiteY26" fmla="*/ 1763998 h 5394960"/>
              <a:gd name="connsiteX27" fmla="*/ 665024 w 5998464"/>
              <a:gd name="connsiteY27" fmla="*/ 1380037 h 5394960"/>
              <a:gd name="connsiteX28" fmla="*/ 2395728 w 5998464"/>
              <a:gd name="connsiteY28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2700891 h 5394960"/>
              <a:gd name="connsiteX4" fmla="*/ 5998462 w 5998464"/>
              <a:gd name="connsiteY4" fmla="*/ 4046307 h 5394960"/>
              <a:gd name="connsiteX5" fmla="*/ 5619010 w 5998464"/>
              <a:gd name="connsiteY5" fmla="*/ 4046307 h 5394960"/>
              <a:gd name="connsiteX6" fmla="*/ 5619010 w 5998464"/>
              <a:gd name="connsiteY6" fmla="*/ 4046308 h 5394960"/>
              <a:gd name="connsiteX7" fmla="*/ 5998463 w 5998464"/>
              <a:gd name="connsiteY7" fmla="*/ 4046308 h 5394960"/>
              <a:gd name="connsiteX8" fmla="*/ 5998463 w 5998464"/>
              <a:gd name="connsiteY8" fmla="*/ 5394960 h 5394960"/>
              <a:gd name="connsiteX9" fmla="*/ 2395727 w 5998464"/>
              <a:gd name="connsiteY9" fmla="*/ 5394960 h 5394960"/>
              <a:gd name="connsiteX10" fmla="*/ 665023 w 5998464"/>
              <a:gd name="connsiteY10" fmla="*/ 4016755 h 5394960"/>
              <a:gd name="connsiteX11" fmla="*/ 0 w 5998464"/>
              <a:gd name="connsiteY11" fmla="*/ 3633305 h 5394960"/>
              <a:gd name="connsiteX12" fmla="*/ 383951 w 5998464"/>
              <a:gd name="connsiteY12" fmla="*/ 2969149 h 5394960"/>
              <a:gd name="connsiteX13" fmla="*/ 1048974 w 5998464"/>
              <a:gd name="connsiteY13" fmla="*/ 3352600 h 5394960"/>
              <a:gd name="connsiteX14" fmla="*/ 2142385 w 5998464"/>
              <a:gd name="connsiteY14" fmla="*/ 3915813 h 5394960"/>
              <a:gd name="connsiteX15" fmla="*/ 2142385 w 5998464"/>
              <a:gd name="connsiteY15" fmla="*/ 3915812 h 5394960"/>
              <a:gd name="connsiteX16" fmla="*/ 1048973 w 5998464"/>
              <a:gd name="connsiteY16" fmla="*/ 3352599 h 5394960"/>
              <a:gd name="connsiteX17" fmla="*/ 383950 w 5998464"/>
              <a:gd name="connsiteY17" fmla="*/ 2969148 h 5394960"/>
              <a:gd name="connsiteX18" fmla="*/ 539967 w 5998464"/>
              <a:gd name="connsiteY18" fmla="*/ 2699271 h 5394960"/>
              <a:gd name="connsiteX19" fmla="*/ 383951 w 5998464"/>
              <a:gd name="connsiteY19" fmla="*/ 2429037 h 5394960"/>
              <a:gd name="connsiteX20" fmla="*/ 1048974 w 5998464"/>
              <a:gd name="connsiteY20" fmla="*/ 2045077 h 5394960"/>
              <a:gd name="connsiteX21" fmla="*/ 2142385 w 5998464"/>
              <a:gd name="connsiteY21" fmla="*/ 1481115 h 5394960"/>
              <a:gd name="connsiteX22" fmla="*/ 2142385 w 5998464"/>
              <a:gd name="connsiteY22" fmla="*/ 1481115 h 5394960"/>
              <a:gd name="connsiteX23" fmla="*/ 1048975 w 5998464"/>
              <a:gd name="connsiteY23" fmla="*/ 2045076 h 5394960"/>
              <a:gd name="connsiteX24" fmla="*/ 383952 w 5998464"/>
              <a:gd name="connsiteY24" fmla="*/ 2429036 h 5394960"/>
              <a:gd name="connsiteX25" fmla="*/ 1 w 5998464"/>
              <a:gd name="connsiteY25" fmla="*/ 1763998 h 5394960"/>
              <a:gd name="connsiteX26" fmla="*/ 665024 w 5998464"/>
              <a:gd name="connsiteY26" fmla="*/ 1380037 h 5394960"/>
              <a:gd name="connsiteX27" fmla="*/ 2395728 w 5998464"/>
              <a:gd name="connsiteY27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619010 w 5998464"/>
              <a:gd name="connsiteY4" fmla="*/ 4046307 h 5394960"/>
              <a:gd name="connsiteX5" fmla="*/ 5619010 w 5998464"/>
              <a:gd name="connsiteY5" fmla="*/ 4046308 h 5394960"/>
              <a:gd name="connsiteX6" fmla="*/ 5998463 w 5998464"/>
              <a:gd name="connsiteY6" fmla="*/ 4046308 h 5394960"/>
              <a:gd name="connsiteX7" fmla="*/ 5998463 w 5998464"/>
              <a:gd name="connsiteY7" fmla="*/ 5394960 h 5394960"/>
              <a:gd name="connsiteX8" fmla="*/ 2395727 w 5998464"/>
              <a:gd name="connsiteY8" fmla="*/ 5394960 h 5394960"/>
              <a:gd name="connsiteX9" fmla="*/ 665023 w 5998464"/>
              <a:gd name="connsiteY9" fmla="*/ 4016755 h 5394960"/>
              <a:gd name="connsiteX10" fmla="*/ 0 w 5998464"/>
              <a:gd name="connsiteY10" fmla="*/ 3633305 h 5394960"/>
              <a:gd name="connsiteX11" fmla="*/ 383951 w 5998464"/>
              <a:gd name="connsiteY11" fmla="*/ 2969149 h 5394960"/>
              <a:gd name="connsiteX12" fmla="*/ 1048974 w 5998464"/>
              <a:gd name="connsiteY12" fmla="*/ 3352600 h 5394960"/>
              <a:gd name="connsiteX13" fmla="*/ 2142385 w 5998464"/>
              <a:gd name="connsiteY13" fmla="*/ 3915813 h 5394960"/>
              <a:gd name="connsiteX14" fmla="*/ 2142385 w 5998464"/>
              <a:gd name="connsiteY14" fmla="*/ 3915812 h 5394960"/>
              <a:gd name="connsiteX15" fmla="*/ 1048973 w 5998464"/>
              <a:gd name="connsiteY15" fmla="*/ 3352599 h 5394960"/>
              <a:gd name="connsiteX16" fmla="*/ 383950 w 5998464"/>
              <a:gd name="connsiteY16" fmla="*/ 2969148 h 5394960"/>
              <a:gd name="connsiteX17" fmla="*/ 539967 w 5998464"/>
              <a:gd name="connsiteY17" fmla="*/ 2699271 h 5394960"/>
              <a:gd name="connsiteX18" fmla="*/ 383951 w 5998464"/>
              <a:gd name="connsiteY18" fmla="*/ 2429037 h 5394960"/>
              <a:gd name="connsiteX19" fmla="*/ 1048974 w 5998464"/>
              <a:gd name="connsiteY19" fmla="*/ 2045077 h 5394960"/>
              <a:gd name="connsiteX20" fmla="*/ 2142385 w 5998464"/>
              <a:gd name="connsiteY20" fmla="*/ 1481115 h 5394960"/>
              <a:gd name="connsiteX21" fmla="*/ 2142385 w 5998464"/>
              <a:gd name="connsiteY21" fmla="*/ 1481115 h 5394960"/>
              <a:gd name="connsiteX22" fmla="*/ 1048975 w 5998464"/>
              <a:gd name="connsiteY22" fmla="*/ 2045076 h 5394960"/>
              <a:gd name="connsiteX23" fmla="*/ 383952 w 5998464"/>
              <a:gd name="connsiteY23" fmla="*/ 2429036 h 5394960"/>
              <a:gd name="connsiteX24" fmla="*/ 1 w 5998464"/>
              <a:gd name="connsiteY24" fmla="*/ 1763998 h 5394960"/>
              <a:gd name="connsiteX25" fmla="*/ 665024 w 5998464"/>
              <a:gd name="connsiteY25" fmla="*/ 1380037 h 5394960"/>
              <a:gd name="connsiteX26" fmla="*/ 2395728 w 5998464"/>
              <a:gd name="connsiteY26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619010 w 5998464"/>
              <a:gd name="connsiteY4" fmla="*/ 4046307 h 5394960"/>
              <a:gd name="connsiteX5" fmla="*/ 5998463 w 5998464"/>
              <a:gd name="connsiteY5" fmla="*/ 4046308 h 5394960"/>
              <a:gd name="connsiteX6" fmla="*/ 5998463 w 5998464"/>
              <a:gd name="connsiteY6" fmla="*/ 5394960 h 5394960"/>
              <a:gd name="connsiteX7" fmla="*/ 2395727 w 5998464"/>
              <a:gd name="connsiteY7" fmla="*/ 5394960 h 5394960"/>
              <a:gd name="connsiteX8" fmla="*/ 665023 w 5998464"/>
              <a:gd name="connsiteY8" fmla="*/ 4016755 h 5394960"/>
              <a:gd name="connsiteX9" fmla="*/ 0 w 5998464"/>
              <a:gd name="connsiteY9" fmla="*/ 3633305 h 5394960"/>
              <a:gd name="connsiteX10" fmla="*/ 383951 w 5998464"/>
              <a:gd name="connsiteY10" fmla="*/ 2969149 h 5394960"/>
              <a:gd name="connsiteX11" fmla="*/ 1048974 w 5998464"/>
              <a:gd name="connsiteY11" fmla="*/ 3352600 h 5394960"/>
              <a:gd name="connsiteX12" fmla="*/ 2142385 w 5998464"/>
              <a:gd name="connsiteY12" fmla="*/ 3915813 h 5394960"/>
              <a:gd name="connsiteX13" fmla="*/ 2142385 w 5998464"/>
              <a:gd name="connsiteY13" fmla="*/ 3915812 h 5394960"/>
              <a:gd name="connsiteX14" fmla="*/ 1048973 w 5998464"/>
              <a:gd name="connsiteY14" fmla="*/ 3352599 h 5394960"/>
              <a:gd name="connsiteX15" fmla="*/ 383950 w 5998464"/>
              <a:gd name="connsiteY15" fmla="*/ 2969148 h 5394960"/>
              <a:gd name="connsiteX16" fmla="*/ 539967 w 5998464"/>
              <a:gd name="connsiteY16" fmla="*/ 2699271 h 5394960"/>
              <a:gd name="connsiteX17" fmla="*/ 383951 w 5998464"/>
              <a:gd name="connsiteY17" fmla="*/ 2429037 h 5394960"/>
              <a:gd name="connsiteX18" fmla="*/ 1048974 w 5998464"/>
              <a:gd name="connsiteY18" fmla="*/ 2045077 h 5394960"/>
              <a:gd name="connsiteX19" fmla="*/ 2142385 w 5998464"/>
              <a:gd name="connsiteY19" fmla="*/ 1481115 h 5394960"/>
              <a:gd name="connsiteX20" fmla="*/ 2142385 w 5998464"/>
              <a:gd name="connsiteY20" fmla="*/ 1481115 h 5394960"/>
              <a:gd name="connsiteX21" fmla="*/ 1048975 w 5998464"/>
              <a:gd name="connsiteY21" fmla="*/ 2045076 h 5394960"/>
              <a:gd name="connsiteX22" fmla="*/ 383952 w 5998464"/>
              <a:gd name="connsiteY22" fmla="*/ 2429036 h 5394960"/>
              <a:gd name="connsiteX23" fmla="*/ 1 w 5998464"/>
              <a:gd name="connsiteY23" fmla="*/ 1763998 h 5394960"/>
              <a:gd name="connsiteX24" fmla="*/ 665024 w 5998464"/>
              <a:gd name="connsiteY24" fmla="*/ 1380037 h 5394960"/>
              <a:gd name="connsiteX25" fmla="*/ 2395728 w 5998464"/>
              <a:gd name="connsiteY25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4046308 h 5394960"/>
              <a:gd name="connsiteX5" fmla="*/ 5998463 w 5998464"/>
              <a:gd name="connsiteY5" fmla="*/ 5394960 h 5394960"/>
              <a:gd name="connsiteX6" fmla="*/ 2395727 w 5998464"/>
              <a:gd name="connsiteY6" fmla="*/ 5394960 h 5394960"/>
              <a:gd name="connsiteX7" fmla="*/ 665023 w 5998464"/>
              <a:gd name="connsiteY7" fmla="*/ 4016755 h 5394960"/>
              <a:gd name="connsiteX8" fmla="*/ 0 w 5998464"/>
              <a:gd name="connsiteY8" fmla="*/ 3633305 h 5394960"/>
              <a:gd name="connsiteX9" fmla="*/ 383951 w 5998464"/>
              <a:gd name="connsiteY9" fmla="*/ 2969149 h 5394960"/>
              <a:gd name="connsiteX10" fmla="*/ 1048974 w 5998464"/>
              <a:gd name="connsiteY10" fmla="*/ 3352600 h 5394960"/>
              <a:gd name="connsiteX11" fmla="*/ 2142385 w 5998464"/>
              <a:gd name="connsiteY11" fmla="*/ 3915813 h 5394960"/>
              <a:gd name="connsiteX12" fmla="*/ 2142385 w 5998464"/>
              <a:gd name="connsiteY12" fmla="*/ 3915812 h 5394960"/>
              <a:gd name="connsiteX13" fmla="*/ 1048973 w 5998464"/>
              <a:gd name="connsiteY13" fmla="*/ 3352599 h 5394960"/>
              <a:gd name="connsiteX14" fmla="*/ 383950 w 5998464"/>
              <a:gd name="connsiteY14" fmla="*/ 2969148 h 5394960"/>
              <a:gd name="connsiteX15" fmla="*/ 539967 w 5998464"/>
              <a:gd name="connsiteY15" fmla="*/ 2699271 h 5394960"/>
              <a:gd name="connsiteX16" fmla="*/ 383951 w 5998464"/>
              <a:gd name="connsiteY16" fmla="*/ 2429037 h 5394960"/>
              <a:gd name="connsiteX17" fmla="*/ 1048974 w 5998464"/>
              <a:gd name="connsiteY17" fmla="*/ 2045077 h 5394960"/>
              <a:gd name="connsiteX18" fmla="*/ 2142385 w 5998464"/>
              <a:gd name="connsiteY18" fmla="*/ 1481115 h 5394960"/>
              <a:gd name="connsiteX19" fmla="*/ 2142385 w 5998464"/>
              <a:gd name="connsiteY19" fmla="*/ 1481115 h 5394960"/>
              <a:gd name="connsiteX20" fmla="*/ 1048975 w 5998464"/>
              <a:gd name="connsiteY20" fmla="*/ 2045076 h 5394960"/>
              <a:gd name="connsiteX21" fmla="*/ 383952 w 5998464"/>
              <a:gd name="connsiteY21" fmla="*/ 2429036 h 5394960"/>
              <a:gd name="connsiteX22" fmla="*/ 1 w 5998464"/>
              <a:gd name="connsiteY22" fmla="*/ 1763998 h 5394960"/>
              <a:gd name="connsiteX23" fmla="*/ 665024 w 5998464"/>
              <a:gd name="connsiteY23" fmla="*/ 1380037 h 5394960"/>
              <a:gd name="connsiteX24" fmla="*/ 2395728 w 5998464"/>
              <a:gd name="connsiteY24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2142385 w 5998464"/>
              <a:gd name="connsiteY10" fmla="*/ 3915813 h 5394960"/>
              <a:gd name="connsiteX11" fmla="*/ 2142385 w 5998464"/>
              <a:gd name="connsiteY11" fmla="*/ 3915812 h 5394960"/>
              <a:gd name="connsiteX12" fmla="*/ 1048973 w 5998464"/>
              <a:gd name="connsiteY12" fmla="*/ 3352599 h 5394960"/>
              <a:gd name="connsiteX13" fmla="*/ 383950 w 5998464"/>
              <a:gd name="connsiteY13" fmla="*/ 2969148 h 5394960"/>
              <a:gd name="connsiteX14" fmla="*/ 539967 w 5998464"/>
              <a:gd name="connsiteY14" fmla="*/ 2699271 h 5394960"/>
              <a:gd name="connsiteX15" fmla="*/ 383951 w 5998464"/>
              <a:gd name="connsiteY15" fmla="*/ 2429037 h 5394960"/>
              <a:gd name="connsiteX16" fmla="*/ 1048974 w 5998464"/>
              <a:gd name="connsiteY16" fmla="*/ 2045077 h 5394960"/>
              <a:gd name="connsiteX17" fmla="*/ 2142385 w 5998464"/>
              <a:gd name="connsiteY17" fmla="*/ 1481115 h 5394960"/>
              <a:gd name="connsiteX18" fmla="*/ 2142385 w 5998464"/>
              <a:gd name="connsiteY18" fmla="*/ 1481115 h 5394960"/>
              <a:gd name="connsiteX19" fmla="*/ 1048975 w 5998464"/>
              <a:gd name="connsiteY19" fmla="*/ 2045076 h 5394960"/>
              <a:gd name="connsiteX20" fmla="*/ 383952 w 5998464"/>
              <a:gd name="connsiteY20" fmla="*/ 2429036 h 5394960"/>
              <a:gd name="connsiteX21" fmla="*/ 1 w 5998464"/>
              <a:gd name="connsiteY21" fmla="*/ 1763998 h 5394960"/>
              <a:gd name="connsiteX22" fmla="*/ 665024 w 5998464"/>
              <a:gd name="connsiteY22" fmla="*/ 1380037 h 5394960"/>
              <a:gd name="connsiteX23" fmla="*/ 2395728 w 5998464"/>
              <a:gd name="connsiteY23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2142385 w 5998464"/>
              <a:gd name="connsiteY10" fmla="*/ 3915813 h 5394960"/>
              <a:gd name="connsiteX11" fmla="*/ 1048973 w 5998464"/>
              <a:gd name="connsiteY11" fmla="*/ 3352599 h 5394960"/>
              <a:gd name="connsiteX12" fmla="*/ 383950 w 5998464"/>
              <a:gd name="connsiteY12" fmla="*/ 2969148 h 5394960"/>
              <a:gd name="connsiteX13" fmla="*/ 539967 w 5998464"/>
              <a:gd name="connsiteY13" fmla="*/ 2699271 h 5394960"/>
              <a:gd name="connsiteX14" fmla="*/ 383951 w 5998464"/>
              <a:gd name="connsiteY14" fmla="*/ 2429037 h 5394960"/>
              <a:gd name="connsiteX15" fmla="*/ 1048974 w 5998464"/>
              <a:gd name="connsiteY15" fmla="*/ 2045077 h 5394960"/>
              <a:gd name="connsiteX16" fmla="*/ 2142385 w 5998464"/>
              <a:gd name="connsiteY16" fmla="*/ 1481115 h 5394960"/>
              <a:gd name="connsiteX17" fmla="*/ 2142385 w 5998464"/>
              <a:gd name="connsiteY17" fmla="*/ 1481115 h 5394960"/>
              <a:gd name="connsiteX18" fmla="*/ 1048975 w 5998464"/>
              <a:gd name="connsiteY18" fmla="*/ 2045076 h 5394960"/>
              <a:gd name="connsiteX19" fmla="*/ 383952 w 5998464"/>
              <a:gd name="connsiteY19" fmla="*/ 2429036 h 5394960"/>
              <a:gd name="connsiteX20" fmla="*/ 1 w 5998464"/>
              <a:gd name="connsiteY20" fmla="*/ 1763998 h 5394960"/>
              <a:gd name="connsiteX21" fmla="*/ 665024 w 5998464"/>
              <a:gd name="connsiteY21" fmla="*/ 1380037 h 5394960"/>
              <a:gd name="connsiteX22" fmla="*/ 2395728 w 5998464"/>
              <a:gd name="connsiteY22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1048973 w 5998464"/>
              <a:gd name="connsiteY10" fmla="*/ 3352599 h 5394960"/>
              <a:gd name="connsiteX11" fmla="*/ 383950 w 5998464"/>
              <a:gd name="connsiteY11" fmla="*/ 2969148 h 5394960"/>
              <a:gd name="connsiteX12" fmla="*/ 539967 w 5998464"/>
              <a:gd name="connsiteY12" fmla="*/ 2699271 h 5394960"/>
              <a:gd name="connsiteX13" fmla="*/ 383951 w 5998464"/>
              <a:gd name="connsiteY13" fmla="*/ 2429037 h 5394960"/>
              <a:gd name="connsiteX14" fmla="*/ 1048974 w 5998464"/>
              <a:gd name="connsiteY14" fmla="*/ 2045077 h 5394960"/>
              <a:gd name="connsiteX15" fmla="*/ 2142385 w 5998464"/>
              <a:gd name="connsiteY15" fmla="*/ 1481115 h 5394960"/>
              <a:gd name="connsiteX16" fmla="*/ 2142385 w 5998464"/>
              <a:gd name="connsiteY16" fmla="*/ 1481115 h 5394960"/>
              <a:gd name="connsiteX17" fmla="*/ 1048975 w 5998464"/>
              <a:gd name="connsiteY17" fmla="*/ 2045076 h 5394960"/>
              <a:gd name="connsiteX18" fmla="*/ 383952 w 5998464"/>
              <a:gd name="connsiteY18" fmla="*/ 2429036 h 5394960"/>
              <a:gd name="connsiteX19" fmla="*/ 1 w 5998464"/>
              <a:gd name="connsiteY19" fmla="*/ 1763998 h 5394960"/>
              <a:gd name="connsiteX20" fmla="*/ 665024 w 5998464"/>
              <a:gd name="connsiteY20" fmla="*/ 1380037 h 5394960"/>
              <a:gd name="connsiteX21" fmla="*/ 2395728 w 5998464"/>
              <a:gd name="connsiteY21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383950 w 5998464"/>
              <a:gd name="connsiteY10" fmla="*/ 2969148 h 5394960"/>
              <a:gd name="connsiteX11" fmla="*/ 539967 w 5998464"/>
              <a:gd name="connsiteY11" fmla="*/ 2699271 h 5394960"/>
              <a:gd name="connsiteX12" fmla="*/ 383951 w 5998464"/>
              <a:gd name="connsiteY12" fmla="*/ 2429037 h 5394960"/>
              <a:gd name="connsiteX13" fmla="*/ 1048974 w 5998464"/>
              <a:gd name="connsiteY13" fmla="*/ 2045077 h 5394960"/>
              <a:gd name="connsiteX14" fmla="*/ 2142385 w 5998464"/>
              <a:gd name="connsiteY14" fmla="*/ 1481115 h 5394960"/>
              <a:gd name="connsiteX15" fmla="*/ 2142385 w 5998464"/>
              <a:gd name="connsiteY15" fmla="*/ 1481115 h 5394960"/>
              <a:gd name="connsiteX16" fmla="*/ 1048975 w 5998464"/>
              <a:gd name="connsiteY16" fmla="*/ 2045076 h 5394960"/>
              <a:gd name="connsiteX17" fmla="*/ 383952 w 5998464"/>
              <a:gd name="connsiteY17" fmla="*/ 2429036 h 5394960"/>
              <a:gd name="connsiteX18" fmla="*/ 1 w 5998464"/>
              <a:gd name="connsiteY18" fmla="*/ 1763998 h 5394960"/>
              <a:gd name="connsiteX19" fmla="*/ 665024 w 5998464"/>
              <a:gd name="connsiteY19" fmla="*/ 1380037 h 5394960"/>
              <a:gd name="connsiteX20" fmla="*/ 2395728 w 5998464"/>
              <a:gd name="connsiteY20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2142385 w 5998464"/>
              <a:gd name="connsiteY13" fmla="*/ 1481115 h 5394960"/>
              <a:gd name="connsiteX14" fmla="*/ 2142385 w 5998464"/>
              <a:gd name="connsiteY14" fmla="*/ 1481115 h 5394960"/>
              <a:gd name="connsiteX15" fmla="*/ 1048975 w 5998464"/>
              <a:gd name="connsiteY15" fmla="*/ 2045076 h 5394960"/>
              <a:gd name="connsiteX16" fmla="*/ 383952 w 5998464"/>
              <a:gd name="connsiteY16" fmla="*/ 2429036 h 5394960"/>
              <a:gd name="connsiteX17" fmla="*/ 1 w 5998464"/>
              <a:gd name="connsiteY17" fmla="*/ 1763998 h 5394960"/>
              <a:gd name="connsiteX18" fmla="*/ 665024 w 5998464"/>
              <a:gd name="connsiteY18" fmla="*/ 1380037 h 5394960"/>
              <a:gd name="connsiteX19" fmla="*/ 2395728 w 5998464"/>
              <a:gd name="connsiteY19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2142385 w 5998464"/>
              <a:gd name="connsiteY13" fmla="*/ 1481115 h 5394960"/>
              <a:gd name="connsiteX14" fmla="*/ 2142385 w 5998464"/>
              <a:gd name="connsiteY14" fmla="*/ 1481115 h 5394960"/>
              <a:gd name="connsiteX15" fmla="*/ 383952 w 5998464"/>
              <a:gd name="connsiteY15" fmla="*/ 2429036 h 5394960"/>
              <a:gd name="connsiteX16" fmla="*/ 1 w 5998464"/>
              <a:gd name="connsiteY16" fmla="*/ 1763998 h 5394960"/>
              <a:gd name="connsiteX17" fmla="*/ 665024 w 5998464"/>
              <a:gd name="connsiteY17" fmla="*/ 1380037 h 5394960"/>
              <a:gd name="connsiteX18" fmla="*/ 2395728 w 5998464"/>
              <a:gd name="connsiteY18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2142385 w 5998464"/>
              <a:gd name="connsiteY13" fmla="*/ 1481115 h 5394960"/>
              <a:gd name="connsiteX14" fmla="*/ 383952 w 5998464"/>
              <a:gd name="connsiteY14" fmla="*/ 2429036 h 5394960"/>
              <a:gd name="connsiteX15" fmla="*/ 1 w 5998464"/>
              <a:gd name="connsiteY15" fmla="*/ 1763998 h 5394960"/>
              <a:gd name="connsiteX16" fmla="*/ 665024 w 5998464"/>
              <a:gd name="connsiteY16" fmla="*/ 1380037 h 5394960"/>
              <a:gd name="connsiteX17" fmla="*/ 2395728 w 5998464"/>
              <a:gd name="connsiteY17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383952 w 5998464"/>
              <a:gd name="connsiteY13" fmla="*/ 2429036 h 5394960"/>
              <a:gd name="connsiteX14" fmla="*/ 1 w 5998464"/>
              <a:gd name="connsiteY14" fmla="*/ 1763998 h 5394960"/>
              <a:gd name="connsiteX15" fmla="*/ 665024 w 5998464"/>
              <a:gd name="connsiteY15" fmla="*/ 1380037 h 5394960"/>
              <a:gd name="connsiteX16" fmla="*/ 2395728 w 5998464"/>
              <a:gd name="connsiteY16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383952 w 5998464"/>
              <a:gd name="connsiteY12" fmla="*/ 2429036 h 5394960"/>
              <a:gd name="connsiteX13" fmla="*/ 1 w 5998464"/>
              <a:gd name="connsiteY13" fmla="*/ 1763998 h 5394960"/>
              <a:gd name="connsiteX14" fmla="*/ 665024 w 5998464"/>
              <a:gd name="connsiteY14" fmla="*/ 1380037 h 5394960"/>
              <a:gd name="connsiteX15" fmla="*/ 2395728 w 5998464"/>
              <a:gd name="connsiteY15" fmla="*/ 0 h 539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98464" h="5394960">
                <a:moveTo>
                  <a:pt x="2395728" y="0"/>
                </a:moveTo>
                <a:lnTo>
                  <a:pt x="5998464" y="0"/>
                </a:lnTo>
                <a:cubicBezTo>
                  <a:pt x="5998464" y="900297"/>
                  <a:pt x="5998463" y="1800594"/>
                  <a:pt x="5998463" y="2700891"/>
                </a:cubicBezTo>
                <a:cubicBezTo>
                  <a:pt x="5998463" y="3149363"/>
                  <a:pt x="5998462" y="3597835"/>
                  <a:pt x="5998462" y="4046307"/>
                </a:cubicBezTo>
                <a:cubicBezTo>
                  <a:pt x="5998462" y="4495858"/>
                  <a:pt x="5998463" y="4945409"/>
                  <a:pt x="5998463" y="5394960"/>
                </a:cubicBezTo>
                <a:lnTo>
                  <a:pt x="2395727" y="5394960"/>
                </a:lnTo>
                <a:lnTo>
                  <a:pt x="665023" y="4016755"/>
                </a:lnTo>
                <a:lnTo>
                  <a:pt x="0" y="3633305"/>
                </a:lnTo>
                <a:lnTo>
                  <a:pt x="383951" y="2969149"/>
                </a:lnTo>
                <a:lnTo>
                  <a:pt x="383950" y="2969148"/>
                </a:lnTo>
                <a:lnTo>
                  <a:pt x="539967" y="2699271"/>
                </a:lnTo>
                <a:lnTo>
                  <a:pt x="383951" y="2429037"/>
                </a:lnTo>
                <a:lnTo>
                  <a:pt x="383952" y="2429036"/>
                </a:lnTo>
                <a:lnTo>
                  <a:pt x="1" y="1763998"/>
                </a:lnTo>
                <a:lnTo>
                  <a:pt x="665024" y="1380037"/>
                </a:lnTo>
                <a:lnTo>
                  <a:pt x="239572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390BC600-FC19-483D-BA32-8CEA51AD1DA1}"/>
              </a:ext>
            </a:extLst>
          </p:cNvPr>
          <p:cNvSpPr/>
          <p:nvPr/>
        </p:nvSpPr>
        <p:spPr>
          <a:xfrm>
            <a:off x="-1" y="910158"/>
            <a:ext cx="5999981" cy="5396191"/>
          </a:xfrm>
          <a:custGeom>
            <a:avLst/>
            <a:gdLst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192047 w 5999981"/>
              <a:gd name="connsiteY28" fmla="*/ 1350754 h 5396191"/>
              <a:gd name="connsiteX29" fmla="*/ 192047 w 5999981"/>
              <a:gd name="connsiteY29" fmla="*/ 1350753 h 5396191"/>
              <a:gd name="connsiteX30" fmla="*/ 0 w 5999981"/>
              <a:gd name="connsiteY30" fmla="*/ 1350753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192047 w 5999981"/>
              <a:gd name="connsiteY28" fmla="*/ 1350754 h 5396191"/>
              <a:gd name="connsiteX29" fmla="*/ 0 w 5999981"/>
              <a:gd name="connsiteY29" fmla="*/ 1350753 h 5396191"/>
              <a:gd name="connsiteX30" fmla="*/ 0 w 5999981"/>
              <a:gd name="connsiteY30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0 w 5999981"/>
              <a:gd name="connsiteY28" fmla="*/ 1350753 h 5396191"/>
              <a:gd name="connsiteX29" fmla="*/ 0 w 5999981"/>
              <a:gd name="connsiteY29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0 w 5999981"/>
              <a:gd name="connsiteY28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0 w 5999981"/>
              <a:gd name="connsiteY25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 w 5999981"/>
              <a:gd name="connsiteY23" fmla="*/ 4047230 h 5396191"/>
              <a:gd name="connsiteX24" fmla="*/ 0 w 5999981"/>
              <a:gd name="connsiteY24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 w 5999981"/>
              <a:gd name="connsiteY22" fmla="*/ 4047230 h 5396191"/>
              <a:gd name="connsiteX23" fmla="*/ 0 w 5999981"/>
              <a:gd name="connsiteY23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0 w 5999981"/>
              <a:gd name="connsiteY22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0 w 5999981"/>
              <a:gd name="connsiteY21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4950742 w 5999981"/>
              <a:gd name="connsiteY14" fmla="*/ 3353365 h 5396191"/>
              <a:gd name="connsiteX15" fmla="*/ 5615933 w 5999981"/>
              <a:gd name="connsiteY15" fmla="*/ 2969827 h 5396191"/>
              <a:gd name="connsiteX16" fmla="*/ 5999981 w 5999981"/>
              <a:gd name="connsiteY16" fmla="*/ 3634134 h 5396191"/>
              <a:gd name="connsiteX17" fmla="*/ 5334790 w 5999981"/>
              <a:gd name="connsiteY17" fmla="*/ 4017672 h 5396191"/>
              <a:gd name="connsiteX18" fmla="*/ 3603648 w 5999981"/>
              <a:gd name="connsiteY18" fmla="*/ 5396191 h 5396191"/>
              <a:gd name="connsiteX19" fmla="*/ 1 w 5999981"/>
              <a:gd name="connsiteY19" fmla="*/ 5396191 h 5396191"/>
              <a:gd name="connsiteX20" fmla="*/ 0 w 5999981"/>
              <a:gd name="connsiteY20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4950742 w 5999981"/>
              <a:gd name="connsiteY13" fmla="*/ 3353365 h 5396191"/>
              <a:gd name="connsiteX14" fmla="*/ 5615933 w 5999981"/>
              <a:gd name="connsiteY14" fmla="*/ 2969827 h 5396191"/>
              <a:gd name="connsiteX15" fmla="*/ 5999981 w 5999981"/>
              <a:gd name="connsiteY15" fmla="*/ 3634134 h 5396191"/>
              <a:gd name="connsiteX16" fmla="*/ 5334790 w 5999981"/>
              <a:gd name="connsiteY16" fmla="*/ 4017672 h 5396191"/>
              <a:gd name="connsiteX17" fmla="*/ 3603648 w 5999981"/>
              <a:gd name="connsiteY17" fmla="*/ 5396191 h 5396191"/>
              <a:gd name="connsiteX18" fmla="*/ 1 w 5999981"/>
              <a:gd name="connsiteY18" fmla="*/ 5396191 h 5396191"/>
              <a:gd name="connsiteX19" fmla="*/ 0 w 5999981"/>
              <a:gd name="connsiteY19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5615933 w 5999981"/>
              <a:gd name="connsiteY13" fmla="*/ 2969827 h 5396191"/>
              <a:gd name="connsiteX14" fmla="*/ 5999981 w 5999981"/>
              <a:gd name="connsiteY14" fmla="*/ 3634134 h 5396191"/>
              <a:gd name="connsiteX15" fmla="*/ 5334790 w 5999981"/>
              <a:gd name="connsiteY15" fmla="*/ 4017672 h 5396191"/>
              <a:gd name="connsiteX16" fmla="*/ 3603648 w 5999981"/>
              <a:gd name="connsiteY16" fmla="*/ 5396191 h 5396191"/>
              <a:gd name="connsiteX17" fmla="*/ 1 w 5999981"/>
              <a:gd name="connsiteY17" fmla="*/ 5396191 h 5396191"/>
              <a:gd name="connsiteX18" fmla="*/ 0 w 5999981"/>
              <a:gd name="connsiteY18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5615933 w 5999981"/>
              <a:gd name="connsiteY12" fmla="*/ 2969827 h 5396191"/>
              <a:gd name="connsiteX13" fmla="*/ 5999981 w 5999981"/>
              <a:gd name="connsiteY13" fmla="*/ 3634134 h 5396191"/>
              <a:gd name="connsiteX14" fmla="*/ 5334790 w 5999981"/>
              <a:gd name="connsiteY14" fmla="*/ 4017672 h 5396191"/>
              <a:gd name="connsiteX15" fmla="*/ 3603648 w 5999981"/>
              <a:gd name="connsiteY15" fmla="*/ 5396191 h 5396191"/>
              <a:gd name="connsiteX16" fmla="*/ 1 w 5999981"/>
              <a:gd name="connsiteY16" fmla="*/ 5396191 h 5396191"/>
              <a:gd name="connsiteX17" fmla="*/ 0 w 5999981"/>
              <a:gd name="connsiteY17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4950741 w 5999981"/>
              <a:gd name="connsiteY7" fmla="*/ 2045543 h 5396191"/>
              <a:gd name="connsiteX8" fmla="*/ 5615932 w 5999981"/>
              <a:gd name="connsiteY8" fmla="*/ 2429591 h 5396191"/>
              <a:gd name="connsiteX9" fmla="*/ 5459877 w 5999981"/>
              <a:gd name="connsiteY9" fmla="*/ 2699887 h 5396191"/>
              <a:gd name="connsiteX10" fmla="*/ 5615933 w 5999981"/>
              <a:gd name="connsiteY10" fmla="*/ 2969826 h 5396191"/>
              <a:gd name="connsiteX11" fmla="*/ 5615933 w 5999981"/>
              <a:gd name="connsiteY11" fmla="*/ 2969827 h 5396191"/>
              <a:gd name="connsiteX12" fmla="*/ 5999981 w 5999981"/>
              <a:gd name="connsiteY12" fmla="*/ 3634134 h 5396191"/>
              <a:gd name="connsiteX13" fmla="*/ 5334790 w 5999981"/>
              <a:gd name="connsiteY13" fmla="*/ 4017672 h 5396191"/>
              <a:gd name="connsiteX14" fmla="*/ 3603648 w 5999981"/>
              <a:gd name="connsiteY14" fmla="*/ 5396191 h 5396191"/>
              <a:gd name="connsiteX15" fmla="*/ 1 w 5999981"/>
              <a:gd name="connsiteY15" fmla="*/ 5396191 h 5396191"/>
              <a:gd name="connsiteX16" fmla="*/ 0 w 5999981"/>
              <a:gd name="connsiteY16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4950741 w 5999981"/>
              <a:gd name="connsiteY6" fmla="*/ 2045543 h 5396191"/>
              <a:gd name="connsiteX7" fmla="*/ 5615932 w 5999981"/>
              <a:gd name="connsiteY7" fmla="*/ 2429591 h 5396191"/>
              <a:gd name="connsiteX8" fmla="*/ 5459877 w 5999981"/>
              <a:gd name="connsiteY8" fmla="*/ 2699887 h 5396191"/>
              <a:gd name="connsiteX9" fmla="*/ 5615933 w 5999981"/>
              <a:gd name="connsiteY9" fmla="*/ 2969826 h 5396191"/>
              <a:gd name="connsiteX10" fmla="*/ 5615933 w 5999981"/>
              <a:gd name="connsiteY10" fmla="*/ 2969827 h 5396191"/>
              <a:gd name="connsiteX11" fmla="*/ 5999981 w 5999981"/>
              <a:gd name="connsiteY11" fmla="*/ 3634134 h 5396191"/>
              <a:gd name="connsiteX12" fmla="*/ 5334790 w 5999981"/>
              <a:gd name="connsiteY12" fmla="*/ 4017672 h 5396191"/>
              <a:gd name="connsiteX13" fmla="*/ 3603648 w 5999981"/>
              <a:gd name="connsiteY13" fmla="*/ 5396191 h 5396191"/>
              <a:gd name="connsiteX14" fmla="*/ 1 w 5999981"/>
              <a:gd name="connsiteY14" fmla="*/ 5396191 h 5396191"/>
              <a:gd name="connsiteX15" fmla="*/ 0 w 5999981"/>
              <a:gd name="connsiteY15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5615932 w 5999981"/>
              <a:gd name="connsiteY6" fmla="*/ 2429591 h 5396191"/>
              <a:gd name="connsiteX7" fmla="*/ 5459877 w 5999981"/>
              <a:gd name="connsiteY7" fmla="*/ 2699887 h 5396191"/>
              <a:gd name="connsiteX8" fmla="*/ 5615933 w 5999981"/>
              <a:gd name="connsiteY8" fmla="*/ 2969826 h 5396191"/>
              <a:gd name="connsiteX9" fmla="*/ 5615933 w 5999981"/>
              <a:gd name="connsiteY9" fmla="*/ 2969827 h 5396191"/>
              <a:gd name="connsiteX10" fmla="*/ 5999981 w 5999981"/>
              <a:gd name="connsiteY10" fmla="*/ 3634134 h 5396191"/>
              <a:gd name="connsiteX11" fmla="*/ 5334790 w 5999981"/>
              <a:gd name="connsiteY11" fmla="*/ 4017672 h 5396191"/>
              <a:gd name="connsiteX12" fmla="*/ 3603648 w 5999981"/>
              <a:gd name="connsiteY12" fmla="*/ 5396191 h 5396191"/>
              <a:gd name="connsiteX13" fmla="*/ 1 w 5999981"/>
              <a:gd name="connsiteY13" fmla="*/ 5396191 h 5396191"/>
              <a:gd name="connsiteX14" fmla="*/ 0 w 5999981"/>
              <a:gd name="connsiteY14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5615932 w 5999981"/>
              <a:gd name="connsiteY5" fmla="*/ 2429591 h 5396191"/>
              <a:gd name="connsiteX6" fmla="*/ 5459877 w 5999981"/>
              <a:gd name="connsiteY6" fmla="*/ 2699887 h 5396191"/>
              <a:gd name="connsiteX7" fmla="*/ 5615933 w 5999981"/>
              <a:gd name="connsiteY7" fmla="*/ 2969826 h 5396191"/>
              <a:gd name="connsiteX8" fmla="*/ 5615933 w 5999981"/>
              <a:gd name="connsiteY8" fmla="*/ 2969827 h 5396191"/>
              <a:gd name="connsiteX9" fmla="*/ 5999981 w 5999981"/>
              <a:gd name="connsiteY9" fmla="*/ 3634134 h 5396191"/>
              <a:gd name="connsiteX10" fmla="*/ 5334790 w 5999981"/>
              <a:gd name="connsiteY10" fmla="*/ 4017672 h 5396191"/>
              <a:gd name="connsiteX11" fmla="*/ 3603648 w 5999981"/>
              <a:gd name="connsiteY11" fmla="*/ 5396191 h 5396191"/>
              <a:gd name="connsiteX12" fmla="*/ 1 w 5999981"/>
              <a:gd name="connsiteY12" fmla="*/ 5396191 h 5396191"/>
              <a:gd name="connsiteX13" fmla="*/ 0 w 5999981"/>
              <a:gd name="connsiteY13" fmla="*/ 0 h 539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99981" h="5396191">
                <a:moveTo>
                  <a:pt x="0" y="0"/>
                </a:moveTo>
                <a:lnTo>
                  <a:pt x="3603647" y="0"/>
                </a:lnTo>
                <a:lnTo>
                  <a:pt x="5334789" y="1380352"/>
                </a:lnTo>
                <a:lnTo>
                  <a:pt x="5999980" y="1764400"/>
                </a:lnTo>
                <a:lnTo>
                  <a:pt x="5615932" y="2429590"/>
                </a:lnTo>
                <a:lnTo>
                  <a:pt x="5615932" y="2429591"/>
                </a:lnTo>
                <a:lnTo>
                  <a:pt x="5459877" y="2699887"/>
                </a:lnTo>
                <a:lnTo>
                  <a:pt x="5615933" y="2969826"/>
                </a:lnTo>
                <a:lnTo>
                  <a:pt x="5615933" y="2969827"/>
                </a:lnTo>
                <a:lnTo>
                  <a:pt x="5999981" y="3634134"/>
                </a:lnTo>
                <a:lnTo>
                  <a:pt x="5334790" y="4017672"/>
                </a:lnTo>
                <a:lnTo>
                  <a:pt x="3603648" y="5396191"/>
                </a:lnTo>
                <a:lnTo>
                  <a:pt x="1" y="5396191"/>
                </a:lnTo>
                <a:cubicBezTo>
                  <a:pt x="1" y="3597461"/>
                  <a:pt x="0" y="179873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D0FBD43D-ECF9-4EE9-9EFB-8A8C96CEA99A}"/>
              </a:ext>
            </a:extLst>
          </p:cNvPr>
          <p:cNvSpPr/>
          <p:nvPr/>
        </p:nvSpPr>
        <p:spPr>
          <a:xfrm>
            <a:off x="6193537" y="3880538"/>
            <a:ext cx="5998463" cy="2425811"/>
          </a:xfrm>
          <a:custGeom>
            <a:avLst/>
            <a:gdLst>
              <a:gd name="connsiteX0" fmla="*/ 383951 w 5998463"/>
              <a:gd name="connsiteY0" fmla="*/ 0 h 2425811"/>
              <a:gd name="connsiteX1" fmla="*/ 1048974 w 5998463"/>
              <a:gd name="connsiteY1" fmla="*/ 383451 h 2425811"/>
              <a:gd name="connsiteX2" fmla="*/ 2395727 w 5998463"/>
              <a:gd name="connsiteY2" fmla="*/ 1077159 h 2425811"/>
              <a:gd name="connsiteX3" fmla="*/ 5998463 w 5998463"/>
              <a:gd name="connsiteY3" fmla="*/ 1077159 h 2425811"/>
              <a:gd name="connsiteX4" fmla="*/ 5998463 w 5998463"/>
              <a:gd name="connsiteY4" fmla="*/ 2425811 h 2425811"/>
              <a:gd name="connsiteX5" fmla="*/ 2395727 w 5998463"/>
              <a:gd name="connsiteY5" fmla="*/ 2425811 h 2425811"/>
              <a:gd name="connsiteX6" fmla="*/ 665023 w 5998463"/>
              <a:gd name="connsiteY6" fmla="*/ 1047606 h 2425811"/>
              <a:gd name="connsiteX7" fmla="*/ 0 w 5998463"/>
              <a:gd name="connsiteY7" fmla="*/ 664156 h 2425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8463" h="2425811">
                <a:moveTo>
                  <a:pt x="383951" y="0"/>
                </a:moveTo>
                <a:lnTo>
                  <a:pt x="1048974" y="383451"/>
                </a:lnTo>
                <a:lnTo>
                  <a:pt x="2395727" y="1077159"/>
                </a:lnTo>
                <a:lnTo>
                  <a:pt x="5998463" y="1077159"/>
                </a:lnTo>
                <a:lnTo>
                  <a:pt x="5998463" y="2425811"/>
                </a:lnTo>
                <a:lnTo>
                  <a:pt x="2395727" y="2425811"/>
                </a:lnTo>
                <a:lnTo>
                  <a:pt x="665023" y="1047606"/>
                </a:lnTo>
                <a:lnTo>
                  <a:pt x="0" y="66415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3E68D306-D884-4DA3-8441-BFCCFCBDCDC3}"/>
              </a:ext>
            </a:extLst>
          </p:cNvPr>
          <p:cNvSpPr/>
          <p:nvPr/>
        </p:nvSpPr>
        <p:spPr>
          <a:xfrm>
            <a:off x="6577488" y="2260604"/>
            <a:ext cx="5614512" cy="1743629"/>
          </a:xfrm>
          <a:custGeom>
            <a:avLst/>
            <a:gdLst>
              <a:gd name="connsiteX0" fmla="*/ 2011776 w 5614512"/>
              <a:gd name="connsiteY0" fmla="*/ 0 h 1743629"/>
              <a:gd name="connsiteX1" fmla="*/ 5614512 w 5614512"/>
              <a:gd name="connsiteY1" fmla="*/ 0 h 1743629"/>
              <a:gd name="connsiteX2" fmla="*/ 5614512 w 5614512"/>
              <a:gd name="connsiteY2" fmla="*/ 1350445 h 1743629"/>
              <a:gd name="connsiteX3" fmla="*/ 2011776 w 5614512"/>
              <a:gd name="connsiteY3" fmla="*/ 1350445 h 1743629"/>
              <a:gd name="connsiteX4" fmla="*/ 1048974 w 5614512"/>
              <a:gd name="connsiteY4" fmla="*/ 1359669 h 1743629"/>
              <a:gd name="connsiteX5" fmla="*/ 383951 w 5614512"/>
              <a:gd name="connsiteY5" fmla="*/ 1743629 h 1743629"/>
              <a:gd name="connsiteX6" fmla="*/ 0 w 5614512"/>
              <a:gd name="connsiteY6" fmla="*/ 1078591 h 1743629"/>
              <a:gd name="connsiteX7" fmla="*/ 665023 w 5614512"/>
              <a:gd name="connsiteY7" fmla="*/ 694631 h 174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4512" h="1743629">
                <a:moveTo>
                  <a:pt x="2011776" y="0"/>
                </a:moveTo>
                <a:lnTo>
                  <a:pt x="5614512" y="0"/>
                </a:lnTo>
                <a:lnTo>
                  <a:pt x="5614512" y="1350445"/>
                </a:lnTo>
                <a:lnTo>
                  <a:pt x="2011776" y="1350445"/>
                </a:lnTo>
                <a:lnTo>
                  <a:pt x="1048974" y="1359669"/>
                </a:lnTo>
                <a:lnTo>
                  <a:pt x="383951" y="1743629"/>
                </a:lnTo>
                <a:lnTo>
                  <a:pt x="0" y="1078591"/>
                </a:lnTo>
                <a:lnTo>
                  <a:pt x="665023" y="69463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8B625E9D-C290-47B3-AC5D-C77D5796043F}"/>
              </a:ext>
            </a:extLst>
          </p:cNvPr>
          <p:cNvSpPr/>
          <p:nvPr/>
        </p:nvSpPr>
        <p:spPr>
          <a:xfrm>
            <a:off x="-1" y="2260912"/>
            <a:ext cx="5615932" cy="1744027"/>
          </a:xfrm>
          <a:custGeom>
            <a:avLst/>
            <a:gdLst>
              <a:gd name="connsiteX0" fmla="*/ 0 w 5615932"/>
              <a:gd name="connsiteY0" fmla="*/ 0 h 1744027"/>
              <a:gd name="connsiteX1" fmla="*/ 3603647 w 5615932"/>
              <a:gd name="connsiteY1" fmla="*/ 0 h 1744027"/>
              <a:gd name="connsiteX2" fmla="*/ 4950741 w 5615932"/>
              <a:gd name="connsiteY2" fmla="*/ 694789 h 1744027"/>
              <a:gd name="connsiteX3" fmla="*/ 5615932 w 5615932"/>
              <a:gd name="connsiteY3" fmla="*/ 1078837 h 1744027"/>
              <a:gd name="connsiteX4" fmla="*/ 5231884 w 5615932"/>
              <a:gd name="connsiteY4" fmla="*/ 1744027 h 1744027"/>
              <a:gd name="connsiteX5" fmla="*/ 4566693 w 5615932"/>
              <a:gd name="connsiteY5" fmla="*/ 1359979 h 1744027"/>
              <a:gd name="connsiteX6" fmla="*/ 3603647 w 5615932"/>
              <a:gd name="connsiteY6" fmla="*/ 1350753 h 1744027"/>
              <a:gd name="connsiteX7" fmla="*/ 0 w 5615932"/>
              <a:gd name="connsiteY7" fmla="*/ 1350753 h 174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5932" h="1744027">
                <a:moveTo>
                  <a:pt x="0" y="0"/>
                </a:moveTo>
                <a:lnTo>
                  <a:pt x="3603647" y="0"/>
                </a:lnTo>
                <a:lnTo>
                  <a:pt x="4950741" y="694789"/>
                </a:lnTo>
                <a:lnTo>
                  <a:pt x="5615932" y="1078837"/>
                </a:lnTo>
                <a:lnTo>
                  <a:pt x="5231884" y="1744027"/>
                </a:lnTo>
                <a:lnTo>
                  <a:pt x="4566693" y="1359979"/>
                </a:lnTo>
                <a:lnTo>
                  <a:pt x="3603647" y="1350753"/>
                </a:lnTo>
                <a:lnTo>
                  <a:pt x="0" y="135075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37012133-46B9-456C-B36C-950E39782803}"/>
              </a:ext>
            </a:extLst>
          </p:cNvPr>
          <p:cNvSpPr/>
          <p:nvPr/>
        </p:nvSpPr>
        <p:spPr>
          <a:xfrm>
            <a:off x="0" y="3879985"/>
            <a:ext cx="5999980" cy="2426364"/>
          </a:xfrm>
          <a:custGeom>
            <a:avLst/>
            <a:gdLst>
              <a:gd name="connsiteX0" fmla="*/ 5615932 w 5999980"/>
              <a:gd name="connsiteY0" fmla="*/ 0 h 2426364"/>
              <a:gd name="connsiteX1" fmla="*/ 5999980 w 5999980"/>
              <a:gd name="connsiteY1" fmla="*/ 664307 h 2426364"/>
              <a:gd name="connsiteX2" fmla="*/ 5334789 w 5999980"/>
              <a:gd name="connsiteY2" fmla="*/ 1047845 h 2426364"/>
              <a:gd name="connsiteX3" fmla="*/ 3603647 w 5999980"/>
              <a:gd name="connsiteY3" fmla="*/ 2426364 h 2426364"/>
              <a:gd name="connsiteX4" fmla="*/ 0 w 5999980"/>
              <a:gd name="connsiteY4" fmla="*/ 2426364 h 2426364"/>
              <a:gd name="connsiteX5" fmla="*/ 0 w 5999980"/>
              <a:gd name="connsiteY5" fmla="*/ 1077405 h 2426364"/>
              <a:gd name="connsiteX6" fmla="*/ 3603647 w 5999980"/>
              <a:gd name="connsiteY6" fmla="*/ 1077405 h 2426364"/>
              <a:gd name="connsiteX7" fmla="*/ 4950741 w 5999980"/>
              <a:gd name="connsiteY7" fmla="*/ 383538 h 242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9980" h="2426364">
                <a:moveTo>
                  <a:pt x="5615932" y="0"/>
                </a:moveTo>
                <a:lnTo>
                  <a:pt x="5999980" y="664307"/>
                </a:lnTo>
                <a:lnTo>
                  <a:pt x="5334789" y="1047845"/>
                </a:lnTo>
                <a:lnTo>
                  <a:pt x="3603647" y="2426364"/>
                </a:lnTo>
                <a:lnTo>
                  <a:pt x="0" y="2426364"/>
                </a:lnTo>
                <a:lnTo>
                  <a:pt x="0" y="1077405"/>
                </a:lnTo>
                <a:lnTo>
                  <a:pt x="3603647" y="1077405"/>
                </a:lnTo>
                <a:lnTo>
                  <a:pt x="4950741" y="38353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Freeform 17">
            <a:extLst>
              <a:ext uri="{FF2B5EF4-FFF2-40B4-BE49-F238E27FC236}">
                <a16:creationId xmlns:a16="http://schemas.microsoft.com/office/drawing/2014/main" id="{AFB59779-7407-4B27-8F85-83896A510395}"/>
              </a:ext>
            </a:extLst>
          </p:cNvPr>
          <p:cNvSpPr>
            <a:spLocks/>
          </p:cNvSpPr>
          <p:nvPr/>
        </p:nvSpPr>
        <p:spPr bwMode="auto">
          <a:xfrm>
            <a:off x="4566694" y="2290512"/>
            <a:ext cx="3058612" cy="2642309"/>
          </a:xfrm>
          <a:custGeom>
            <a:avLst/>
            <a:gdLst>
              <a:gd name="T0" fmla="*/ 0 w 1249"/>
              <a:gd name="T1" fmla="*/ 539 h 1079"/>
              <a:gd name="T2" fmla="*/ 309 w 1249"/>
              <a:gd name="T3" fmla="*/ 0 h 1079"/>
              <a:gd name="T4" fmla="*/ 941 w 1249"/>
              <a:gd name="T5" fmla="*/ 0 h 1079"/>
              <a:gd name="T6" fmla="*/ 1249 w 1249"/>
              <a:gd name="T7" fmla="*/ 539 h 1079"/>
              <a:gd name="T8" fmla="*/ 941 w 1249"/>
              <a:gd name="T9" fmla="*/ 1079 h 1079"/>
              <a:gd name="T10" fmla="*/ 309 w 1249"/>
              <a:gd name="T11" fmla="*/ 1079 h 1079"/>
              <a:gd name="T12" fmla="*/ 0 w 1249"/>
              <a:gd name="T13" fmla="*/ 539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79">
                <a:moveTo>
                  <a:pt x="0" y="539"/>
                </a:moveTo>
                <a:lnTo>
                  <a:pt x="309" y="0"/>
                </a:lnTo>
                <a:lnTo>
                  <a:pt x="941" y="0"/>
                </a:lnTo>
                <a:lnTo>
                  <a:pt x="1249" y="539"/>
                </a:lnTo>
                <a:lnTo>
                  <a:pt x="941" y="1079"/>
                </a:lnTo>
                <a:lnTo>
                  <a:pt x="309" y="1079"/>
                </a:lnTo>
                <a:lnTo>
                  <a:pt x="0" y="539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180975">
            <a:solidFill>
              <a:schemeClr val="bg2">
                <a:lumMod val="9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4239819-80A0-4961-8B6A-A5F58C34FE66}"/>
              </a:ext>
            </a:extLst>
          </p:cNvPr>
          <p:cNvSpPr/>
          <p:nvPr/>
        </p:nvSpPr>
        <p:spPr>
          <a:xfrm>
            <a:off x="0" y="910159"/>
            <a:ext cx="3603647" cy="5394959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39CF022-BB66-4285-9D95-49D84CA01E05}"/>
              </a:ext>
            </a:extLst>
          </p:cNvPr>
          <p:cNvSpPr/>
          <p:nvPr/>
        </p:nvSpPr>
        <p:spPr>
          <a:xfrm>
            <a:off x="8588353" y="910159"/>
            <a:ext cx="3603647" cy="5394959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9607424-D1CD-4C30-A4B0-039CB0AE19D0}"/>
              </a:ext>
            </a:extLst>
          </p:cNvPr>
          <p:cNvGrpSpPr/>
          <p:nvPr/>
        </p:nvGrpSpPr>
        <p:grpSpPr>
          <a:xfrm>
            <a:off x="340731" y="910157"/>
            <a:ext cx="2937088" cy="1290153"/>
            <a:chOff x="332936" y="2627766"/>
            <a:chExt cx="2937088" cy="129015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A69C5CF-D7C4-4E11-B11D-9FD15148022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AE1839C8-9857-43AF-866E-E9B8776E31D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A9CF4CA-1B57-457F-BF48-B641726BC078}"/>
              </a:ext>
            </a:extLst>
          </p:cNvPr>
          <p:cNvGrpSpPr/>
          <p:nvPr/>
        </p:nvGrpSpPr>
        <p:grpSpPr>
          <a:xfrm>
            <a:off x="340731" y="2256096"/>
            <a:ext cx="2937088" cy="1290153"/>
            <a:chOff x="332936" y="2627766"/>
            <a:chExt cx="2937088" cy="129015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405BE9D1-0149-4DDE-976F-07973EC8D11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43B9091-115F-430F-B05C-E6AF20B9830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6BB90867-A5D9-4E69-BA0F-54E915580D58}"/>
              </a:ext>
            </a:extLst>
          </p:cNvPr>
          <p:cNvGrpSpPr/>
          <p:nvPr/>
        </p:nvGrpSpPr>
        <p:grpSpPr>
          <a:xfrm>
            <a:off x="340731" y="3602035"/>
            <a:ext cx="2937088" cy="1290153"/>
            <a:chOff x="332936" y="2627766"/>
            <a:chExt cx="2937088" cy="129015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1AB98D48-0497-41BA-B923-807A1671B9E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10D29A7-A1B7-43D1-A582-0E71D023CDE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07C2C35F-D3DA-4E32-B908-6F3E6E6AD79D}"/>
              </a:ext>
            </a:extLst>
          </p:cNvPr>
          <p:cNvGrpSpPr/>
          <p:nvPr/>
        </p:nvGrpSpPr>
        <p:grpSpPr>
          <a:xfrm>
            <a:off x="340731" y="4947974"/>
            <a:ext cx="2937088" cy="1290153"/>
            <a:chOff x="332936" y="2627766"/>
            <a:chExt cx="2937088" cy="129015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7BC87E21-F101-465A-9E33-4ED1304D862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A1588D5-9484-4628-8CD3-76901014C85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005B7DEC-7EF9-4C08-83CF-10768EC1516B}"/>
              </a:ext>
            </a:extLst>
          </p:cNvPr>
          <p:cNvGrpSpPr/>
          <p:nvPr/>
        </p:nvGrpSpPr>
        <p:grpSpPr>
          <a:xfrm>
            <a:off x="8906386" y="910157"/>
            <a:ext cx="2937088" cy="1290153"/>
            <a:chOff x="332936" y="2627766"/>
            <a:chExt cx="2937088" cy="1290153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122FB3C6-FCDA-4D41-B663-961EA9E6209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1657FFC-ADD7-402E-8C19-DEDE324C107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9AFC3B82-90A2-4B5C-A78D-32C949BDAAB0}"/>
              </a:ext>
            </a:extLst>
          </p:cNvPr>
          <p:cNvGrpSpPr/>
          <p:nvPr/>
        </p:nvGrpSpPr>
        <p:grpSpPr>
          <a:xfrm>
            <a:off x="8906386" y="2256096"/>
            <a:ext cx="2937088" cy="1290153"/>
            <a:chOff x="332936" y="2627766"/>
            <a:chExt cx="2937088" cy="1290153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CA8AE175-BAED-4373-BFDA-7D41F915D4F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44183B9E-3809-49EC-8527-B724B8B28AB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5AA97DE-668E-46EB-8F2A-946960D1623C}"/>
              </a:ext>
            </a:extLst>
          </p:cNvPr>
          <p:cNvGrpSpPr/>
          <p:nvPr/>
        </p:nvGrpSpPr>
        <p:grpSpPr>
          <a:xfrm>
            <a:off x="8906386" y="3602035"/>
            <a:ext cx="2937088" cy="1290153"/>
            <a:chOff x="332936" y="2627766"/>
            <a:chExt cx="2937088" cy="1290153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1B58DBA5-3554-4CEB-968D-76D1487E207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18EF045C-C556-4B8C-BBAD-C2C0819E1B8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61662C5E-1268-4E88-A224-286507DB782A}"/>
              </a:ext>
            </a:extLst>
          </p:cNvPr>
          <p:cNvGrpSpPr/>
          <p:nvPr/>
        </p:nvGrpSpPr>
        <p:grpSpPr>
          <a:xfrm>
            <a:off x="8906386" y="4947974"/>
            <a:ext cx="2937088" cy="1290153"/>
            <a:chOff x="332936" y="2627766"/>
            <a:chExt cx="2937088" cy="1290153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9272D08-24F8-4E6D-AF53-C3FE1517094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669AA89-38E7-471A-8567-C5C3B3A762E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C385B8C0-B58D-4200-AF1C-C349CDB1C6C7}"/>
              </a:ext>
            </a:extLst>
          </p:cNvPr>
          <p:cNvSpPr/>
          <p:nvPr/>
        </p:nvSpPr>
        <p:spPr>
          <a:xfrm>
            <a:off x="5546022" y="2713610"/>
            <a:ext cx="1099954" cy="1776849"/>
          </a:xfrm>
          <a:custGeom>
            <a:avLst/>
            <a:gdLst>
              <a:gd name="connsiteX0" fmla="*/ 412483 w 1099954"/>
              <a:gd name="connsiteY0" fmla="*/ 1649931 h 1776849"/>
              <a:gd name="connsiteX1" fmla="*/ 687472 w 1099954"/>
              <a:gd name="connsiteY1" fmla="*/ 1649931 h 1776849"/>
              <a:gd name="connsiteX2" fmla="*/ 549977 w 1099954"/>
              <a:gd name="connsiteY2" fmla="*/ 1776849 h 1776849"/>
              <a:gd name="connsiteX3" fmla="*/ 412483 w 1099954"/>
              <a:gd name="connsiteY3" fmla="*/ 1649931 h 1776849"/>
              <a:gd name="connsiteX4" fmla="*/ 338447 w 1099954"/>
              <a:gd name="connsiteY4" fmla="*/ 1438401 h 1776849"/>
              <a:gd name="connsiteX5" fmla="*/ 761506 w 1099954"/>
              <a:gd name="connsiteY5" fmla="*/ 1438401 h 1776849"/>
              <a:gd name="connsiteX6" fmla="*/ 824965 w 1099954"/>
              <a:gd name="connsiteY6" fmla="*/ 1501860 h 1776849"/>
              <a:gd name="connsiteX7" fmla="*/ 761506 w 1099954"/>
              <a:gd name="connsiteY7" fmla="*/ 1565319 h 1776849"/>
              <a:gd name="connsiteX8" fmla="*/ 338447 w 1099954"/>
              <a:gd name="connsiteY8" fmla="*/ 1565319 h 1776849"/>
              <a:gd name="connsiteX9" fmla="*/ 274988 w 1099954"/>
              <a:gd name="connsiteY9" fmla="*/ 1501860 h 1776849"/>
              <a:gd name="connsiteX10" fmla="*/ 338447 w 1099954"/>
              <a:gd name="connsiteY10" fmla="*/ 1438401 h 1776849"/>
              <a:gd name="connsiteX11" fmla="*/ 338447 w 1099954"/>
              <a:gd name="connsiteY11" fmla="*/ 1226872 h 1776849"/>
              <a:gd name="connsiteX12" fmla="*/ 761506 w 1099954"/>
              <a:gd name="connsiteY12" fmla="*/ 1226872 h 1776849"/>
              <a:gd name="connsiteX13" fmla="*/ 824965 w 1099954"/>
              <a:gd name="connsiteY13" fmla="*/ 1290331 h 1776849"/>
              <a:gd name="connsiteX14" fmla="*/ 761506 w 1099954"/>
              <a:gd name="connsiteY14" fmla="*/ 1353790 h 1776849"/>
              <a:gd name="connsiteX15" fmla="*/ 338447 w 1099954"/>
              <a:gd name="connsiteY15" fmla="*/ 1353790 h 1776849"/>
              <a:gd name="connsiteX16" fmla="*/ 274988 w 1099954"/>
              <a:gd name="connsiteY16" fmla="*/ 1290331 h 1776849"/>
              <a:gd name="connsiteX17" fmla="*/ 338447 w 1099954"/>
              <a:gd name="connsiteY17" fmla="*/ 1226872 h 1776849"/>
              <a:gd name="connsiteX18" fmla="*/ 549977 w 1099954"/>
              <a:gd name="connsiteY18" fmla="*/ 0 h 1776849"/>
              <a:gd name="connsiteX19" fmla="*/ 1099954 w 1099954"/>
              <a:gd name="connsiteY19" fmla="*/ 543631 h 1776849"/>
              <a:gd name="connsiteX20" fmla="*/ 1099954 w 1099954"/>
              <a:gd name="connsiteY20" fmla="*/ 562669 h 1776849"/>
              <a:gd name="connsiteX21" fmla="*/ 1092593 w 1099954"/>
              <a:gd name="connsiteY21" fmla="*/ 626817 h 1776849"/>
              <a:gd name="connsiteX22" fmla="*/ 959784 w 1099954"/>
              <a:gd name="connsiteY22" fmla="*/ 626817 h 1776849"/>
              <a:gd name="connsiteX23" fmla="*/ 973037 w 1099954"/>
              <a:gd name="connsiteY23" fmla="*/ 560554 h 1776849"/>
              <a:gd name="connsiteX24" fmla="*/ 975152 w 1099954"/>
              <a:gd name="connsiteY24" fmla="*/ 560554 h 1776849"/>
              <a:gd name="connsiteX25" fmla="*/ 975152 w 1099954"/>
              <a:gd name="connsiteY25" fmla="*/ 543631 h 1776849"/>
              <a:gd name="connsiteX26" fmla="*/ 552092 w 1099954"/>
              <a:gd name="connsiteY26" fmla="*/ 124803 h 1776849"/>
              <a:gd name="connsiteX27" fmla="*/ 129033 w 1099954"/>
              <a:gd name="connsiteY27" fmla="*/ 543631 h 1776849"/>
              <a:gd name="connsiteX28" fmla="*/ 129033 w 1099954"/>
              <a:gd name="connsiteY28" fmla="*/ 560554 h 1776849"/>
              <a:gd name="connsiteX29" fmla="*/ 136447 w 1099954"/>
              <a:gd name="connsiteY29" fmla="*/ 626817 h 1776849"/>
              <a:gd name="connsiteX30" fmla="*/ 7361 w 1099954"/>
              <a:gd name="connsiteY30" fmla="*/ 626817 h 1776849"/>
              <a:gd name="connsiteX31" fmla="*/ 0 w 1099954"/>
              <a:gd name="connsiteY31" fmla="*/ 562669 h 1776849"/>
              <a:gd name="connsiteX32" fmla="*/ 0 w 1099954"/>
              <a:gd name="connsiteY32" fmla="*/ 543631 h 1776849"/>
              <a:gd name="connsiteX33" fmla="*/ 549977 w 1099954"/>
              <a:gd name="connsiteY33" fmla="*/ 0 h 177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54" h="1776849">
                <a:moveTo>
                  <a:pt x="412483" y="1649931"/>
                </a:moveTo>
                <a:lnTo>
                  <a:pt x="687472" y="1649931"/>
                </a:lnTo>
                <a:cubicBezTo>
                  <a:pt x="681126" y="1721851"/>
                  <a:pt x="621897" y="1776849"/>
                  <a:pt x="549977" y="1776849"/>
                </a:cubicBezTo>
                <a:cubicBezTo>
                  <a:pt x="478057" y="1776849"/>
                  <a:pt x="418829" y="1721851"/>
                  <a:pt x="412483" y="1649931"/>
                </a:cubicBezTo>
                <a:close/>
                <a:moveTo>
                  <a:pt x="338447" y="1438401"/>
                </a:moveTo>
                <a:lnTo>
                  <a:pt x="761506" y="1438401"/>
                </a:lnTo>
                <a:cubicBezTo>
                  <a:pt x="797466" y="1438401"/>
                  <a:pt x="824965" y="1465900"/>
                  <a:pt x="824965" y="1501860"/>
                </a:cubicBezTo>
                <a:cubicBezTo>
                  <a:pt x="824965" y="1537820"/>
                  <a:pt x="797466" y="1565319"/>
                  <a:pt x="761506" y="1565319"/>
                </a:cubicBezTo>
                <a:lnTo>
                  <a:pt x="338447" y="1565319"/>
                </a:lnTo>
                <a:cubicBezTo>
                  <a:pt x="302487" y="1565319"/>
                  <a:pt x="274988" y="1537820"/>
                  <a:pt x="274988" y="1501860"/>
                </a:cubicBezTo>
                <a:cubicBezTo>
                  <a:pt x="274988" y="1465900"/>
                  <a:pt x="302487" y="1438401"/>
                  <a:pt x="338447" y="1438401"/>
                </a:cubicBezTo>
                <a:close/>
                <a:moveTo>
                  <a:pt x="338447" y="1226872"/>
                </a:moveTo>
                <a:lnTo>
                  <a:pt x="761506" y="1226872"/>
                </a:lnTo>
                <a:cubicBezTo>
                  <a:pt x="797466" y="1226872"/>
                  <a:pt x="824965" y="1254371"/>
                  <a:pt x="824965" y="1290331"/>
                </a:cubicBezTo>
                <a:cubicBezTo>
                  <a:pt x="824965" y="1326291"/>
                  <a:pt x="797466" y="1353790"/>
                  <a:pt x="761506" y="1353790"/>
                </a:cubicBezTo>
                <a:lnTo>
                  <a:pt x="338447" y="1353790"/>
                </a:lnTo>
                <a:cubicBezTo>
                  <a:pt x="302487" y="1353790"/>
                  <a:pt x="274988" y="1326291"/>
                  <a:pt x="274988" y="1290331"/>
                </a:cubicBezTo>
                <a:cubicBezTo>
                  <a:pt x="274988" y="1254371"/>
                  <a:pt x="302487" y="1226872"/>
                  <a:pt x="338447" y="1226872"/>
                </a:cubicBezTo>
                <a:close/>
                <a:moveTo>
                  <a:pt x="549977" y="0"/>
                </a:moveTo>
                <a:cubicBezTo>
                  <a:pt x="850349" y="2115"/>
                  <a:pt x="1093608" y="243259"/>
                  <a:pt x="1099954" y="543631"/>
                </a:cubicBezTo>
                <a:lnTo>
                  <a:pt x="1099954" y="562669"/>
                </a:lnTo>
                <a:lnTo>
                  <a:pt x="1092593" y="626817"/>
                </a:lnTo>
                <a:lnTo>
                  <a:pt x="959784" y="626817"/>
                </a:lnTo>
                <a:lnTo>
                  <a:pt x="973037" y="560554"/>
                </a:lnTo>
                <a:lnTo>
                  <a:pt x="975152" y="560554"/>
                </a:lnTo>
                <a:lnTo>
                  <a:pt x="975152" y="543631"/>
                </a:lnTo>
                <a:cubicBezTo>
                  <a:pt x="970921" y="310949"/>
                  <a:pt x="782660" y="126918"/>
                  <a:pt x="552092" y="124803"/>
                </a:cubicBezTo>
                <a:cubicBezTo>
                  <a:pt x="321525" y="126918"/>
                  <a:pt x="133264" y="313064"/>
                  <a:pt x="129033" y="543631"/>
                </a:cubicBezTo>
                <a:lnTo>
                  <a:pt x="129033" y="560554"/>
                </a:lnTo>
                <a:lnTo>
                  <a:pt x="136447" y="626817"/>
                </a:lnTo>
                <a:lnTo>
                  <a:pt x="7361" y="626817"/>
                </a:lnTo>
                <a:lnTo>
                  <a:pt x="0" y="562669"/>
                </a:lnTo>
                <a:lnTo>
                  <a:pt x="0" y="543631"/>
                </a:lnTo>
                <a:cubicBezTo>
                  <a:pt x="6346" y="243259"/>
                  <a:pt x="249605" y="2115"/>
                  <a:pt x="549977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211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B47ACA84-C74A-4560-A0B6-230EF38F4AFB}"/>
              </a:ext>
            </a:extLst>
          </p:cNvPr>
          <p:cNvSpPr/>
          <p:nvPr/>
        </p:nvSpPr>
        <p:spPr>
          <a:xfrm>
            <a:off x="4920775" y="3340426"/>
            <a:ext cx="235045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24304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Organization Chart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216C3BD-F304-4988-88B2-38240E363338}"/>
              </a:ext>
            </a:extLst>
          </p:cNvPr>
          <p:cNvSpPr/>
          <p:nvPr/>
        </p:nvSpPr>
        <p:spPr>
          <a:xfrm>
            <a:off x="6193536" y="910158"/>
            <a:ext cx="5998464" cy="5394960"/>
          </a:xfrm>
          <a:custGeom>
            <a:avLst/>
            <a:gdLst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619010 w 5998464"/>
              <a:gd name="connsiteY3" fmla="*/ 1350445 h 5394960"/>
              <a:gd name="connsiteX4" fmla="*/ 5619010 w 5998464"/>
              <a:gd name="connsiteY4" fmla="*/ 1350446 h 5394960"/>
              <a:gd name="connsiteX5" fmla="*/ 5998463 w 5998464"/>
              <a:gd name="connsiteY5" fmla="*/ 1350446 h 5394960"/>
              <a:gd name="connsiteX6" fmla="*/ 5998463 w 5998464"/>
              <a:gd name="connsiteY6" fmla="*/ 2700891 h 5394960"/>
              <a:gd name="connsiteX7" fmla="*/ 5998462 w 5998464"/>
              <a:gd name="connsiteY7" fmla="*/ 2700891 h 5394960"/>
              <a:gd name="connsiteX8" fmla="*/ 5998462 w 5998464"/>
              <a:gd name="connsiteY8" fmla="*/ 4046307 h 5394960"/>
              <a:gd name="connsiteX9" fmla="*/ 5619010 w 5998464"/>
              <a:gd name="connsiteY9" fmla="*/ 4046307 h 5394960"/>
              <a:gd name="connsiteX10" fmla="*/ 5619010 w 5998464"/>
              <a:gd name="connsiteY10" fmla="*/ 4046308 h 5394960"/>
              <a:gd name="connsiteX11" fmla="*/ 5998463 w 5998464"/>
              <a:gd name="connsiteY11" fmla="*/ 4046308 h 5394960"/>
              <a:gd name="connsiteX12" fmla="*/ 5998463 w 5998464"/>
              <a:gd name="connsiteY12" fmla="*/ 5394960 h 5394960"/>
              <a:gd name="connsiteX13" fmla="*/ 2395727 w 5998464"/>
              <a:gd name="connsiteY13" fmla="*/ 5394960 h 5394960"/>
              <a:gd name="connsiteX14" fmla="*/ 665023 w 5998464"/>
              <a:gd name="connsiteY14" fmla="*/ 4016755 h 5394960"/>
              <a:gd name="connsiteX15" fmla="*/ 0 w 5998464"/>
              <a:gd name="connsiteY15" fmla="*/ 3633305 h 5394960"/>
              <a:gd name="connsiteX16" fmla="*/ 383951 w 5998464"/>
              <a:gd name="connsiteY16" fmla="*/ 2969149 h 5394960"/>
              <a:gd name="connsiteX17" fmla="*/ 1048974 w 5998464"/>
              <a:gd name="connsiteY17" fmla="*/ 3352600 h 5394960"/>
              <a:gd name="connsiteX18" fmla="*/ 2142385 w 5998464"/>
              <a:gd name="connsiteY18" fmla="*/ 3915813 h 5394960"/>
              <a:gd name="connsiteX19" fmla="*/ 2142385 w 5998464"/>
              <a:gd name="connsiteY19" fmla="*/ 3915812 h 5394960"/>
              <a:gd name="connsiteX20" fmla="*/ 1048973 w 5998464"/>
              <a:gd name="connsiteY20" fmla="*/ 3352599 h 5394960"/>
              <a:gd name="connsiteX21" fmla="*/ 383950 w 5998464"/>
              <a:gd name="connsiteY21" fmla="*/ 2969148 h 5394960"/>
              <a:gd name="connsiteX22" fmla="*/ 539967 w 5998464"/>
              <a:gd name="connsiteY22" fmla="*/ 2699271 h 5394960"/>
              <a:gd name="connsiteX23" fmla="*/ 383951 w 5998464"/>
              <a:gd name="connsiteY23" fmla="*/ 2429037 h 5394960"/>
              <a:gd name="connsiteX24" fmla="*/ 1048974 w 5998464"/>
              <a:gd name="connsiteY24" fmla="*/ 2045077 h 5394960"/>
              <a:gd name="connsiteX25" fmla="*/ 2142385 w 5998464"/>
              <a:gd name="connsiteY25" fmla="*/ 1481115 h 5394960"/>
              <a:gd name="connsiteX26" fmla="*/ 2142385 w 5998464"/>
              <a:gd name="connsiteY26" fmla="*/ 1481115 h 5394960"/>
              <a:gd name="connsiteX27" fmla="*/ 1048975 w 5998464"/>
              <a:gd name="connsiteY27" fmla="*/ 2045076 h 5394960"/>
              <a:gd name="connsiteX28" fmla="*/ 383952 w 5998464"/>
              <a:gd name="connsiteY28" fmla="*/ 2429036 h 5394960"/>
              <a:gd name="connsiteX29" fmla="*/ 1 w 5998464"/>
              <a:gd name="connsiteY29" fmla="*/ 1763998 h 5394960"/>
              <a:gd name="connsiteX30" fmla="*/ 665024 w 5998464"/>
              <a:gd name="connsiteY30" fmla="*/ 1380037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619010 w 5998464"/>
              <a:gd name="connsiteY3" fmla="*/ 1350445 h 5394960"/>
              <a:gd name="connsiteX4" fmla="*/ 5998463 w 5998464"/>
              <a:gd name="connsiteY4" fmla="*/ 1350446 h 5394960"/>
              <a:gd name="connsiteX5" fmla="*/ 5998463 w 5998464"/>
              <a:gd name="connsiteY5" fmla="*/ 2700891 h 5394960"/>
              <a:gd name="connsiteX6" fmla="*/ 5998462 w 5998464"/>
              <a:gd name="connsiteY6" fmla="*/ 2700891 h 5394960"/>
              <a:gd name="connsiteX7" fmla="*/ 5998462 w 5998464"/>
              <a:gd name="connsiteY7" fmla="*/ 4046307 h 5394960"/>
              <a:gd name="connsiteX8" fmla="*/ 5619010 w 5998464"/>
              <a:gd name="connsiteY8" fmla="*/ 4046307 h 5394960"/>
              <a:gd name="connsiteX9" fmla="*/ 5619010 w 5998464"/>
              <a:gd name="connsiteY9" fmla="*/ 4046308 h 5394960"/>
              <a:gd name="connsiteX10" fmla="*/ 5998463 w 5998464"/>
              <a:gd name="connsiteY10" fmla="*/ 4046308 h 5394960"/>
              <a:gd name="connsiteX11" fmla="*/ 5998463 w 5998464"/>
              <a:gd name="connsiteY11" fmla="*/ 5394960 h 5394960"/>
              <a:gd name="connsiteX12" fmla="*/ 2395727 w 5998464"/>
              <a:gd name="connsiteY12" fmla="*/ 5394960 h 5394960"/>
              <a:gd name="connsiteX13" fmla="*/ 665023 w 5998464"/>
              <a:gd name="connsiteY13" fmla="*/ 4016755 h 5394960"/>
              <a:gd name="connsiteX14" fmla="*/ 0 w 5998464"/>
              <a:gd name="connsiteY14" fmla="*/ 3633305 h 5394960"/>
              <a:gd name="connsiteX15" fmla="*/ 383951 w 5998464"/>
              <a:gd name="connsiteY15" fmla="*/ 2969149 h 5394960"/>
              <a:gd name="connsiteX16" fmla="*/ 1048974 w 5998464"/>
              <a:gd name="connsiteY16" fmla="*/ 3352600 h 5394960"/>
              <a:gd name="connsiteX17" fmla="*/ 2142385 w 5998464"/>
              <a:gd name="connsiteY17" fmla="*/ 3915813 h 5394960"/>
              <a:gd name="connsiteX18" fmla="*/ 2142385 w 5998464"/>
              <a:gd name="connsiteY18" fmla="*/ 3915812 h 5394960"/>
              <a:gd name="connsiteX19" fmla="*/ 1048973 w 5998464"/>
              <a:gd name="connsiteY19" fmla="*/ 3352599 h 5394960"/>
              <a:gd name="connsiteX20" fmla="*/ 383950 w 5998464"/>
              <a:gd name="connsiteY20" fmla="*/ 2969148 h 5394960"/>
              <a:gd name="connsiteX21" fmla="*/ 539967 w 5998464"/>
              <a:gd name="connsiteY21" fmla="*/ 2699271 h 5394960"/>
              <a:gd name="connsiteX22" fmla="*/ 383951 w 5998464"/>
              <a:gd name="connsiteY22" fmla="*/ 2429037 h 5394960"/>
              <a:gd name="connsiteX23" fmla="*/ 1048974 w 5998464"/>
              <a:gd name="connsiteY23" fmla="*/ 2045077 h 5394960"/>
              <a:gd name="connsiteX24" fmla="*/ 2142385 w 5998464"/>
              <a:gd name="connsiteY24" fmla="*/ 1481115 h 5394960"/>
              <a:gd name="connsiteX25" fmla="*/ 2142385 w 5998464"/>
              <a:gd name="connsiteY25" fmla="*/ 1481115 h 5394960"/>
              <a:gd name="connsiteX26" fmla="*/ 1048975 w 5998464"/>
              <a:gd name="connsiteY26" fmla="*/ 2045076 h 5394960"/>
              <a:gd name="connsiteX27" fmla="*/ 383952 w 5998464"/>
              <a:gd name="connsiteY27" fmla="*/ 2429036 h 5394960"/>
              <a:gd name="connsiteX28" fmla="*/ 1 w 5998464"/>
              <a:gd name="connsiteY28" fmla="*/ 1763998 h 5394960"/>
              <a:gd name="connsiteX29" fmla="*/ 665024 w 5998464"/>
              <a:gd name="connsiteY29" fmla="*/ 1380037 h 5394960"/>
              <a:gd name="connsiteX30" fmla="*/ 2395728 w 5998464"/>
              <a:gd name="connsiteY30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998463 w 5998464"/>
              <a:gd name="connsiteY3" fmla="*/ 1350446 h 5394960"/>
              <a:gd name="connsiteX4" fmla="*/ 5998463 w 5998464"/>
              <a:gd name="connsiteY4" fmla="*/ 2700891 h 5394960"/>
              <a:gd name="connsiteX5" fmla="*/ 5998462 w 5998464"/>
              <a:gd name="connsiteY5" fmla="*/ 2700891 h 5394960"/>
              <a:gd name="connsiteX6" fmla="*/ 5998462 w 5998464"/>
              <a:gd name="connsiteY6" fmla="*/ 4046307 h 5394960"/>
              <a:gd name="connsiteX7" fmla="*/ 5619010 w 5998464"/>
              <a:gd name="connsiteY7" fmla="*/ 4046307 h 5394960"/>
              <a:gd name="connsiteX8" fmla="*/ 5619010 w 5998464"/>
              <a:gd name="connsiteY8" fmla="*/ 4046308 h 5394960"/>
              <a:gd name="connsiteX9" fmla="*/ 5998463 w 5998464"/>
              <a:gd name="connsiteY9" fmla="*/ 4046308 h 5394960"/>
              <a:gd name="connsiteX10" fmla="*/ 5998463 w 5998464"/>
              <a:gd name="connsiteY10" fmla="*/ 5394960 h 5394960"/>
              <a:gd name="connsiteX11" fmla="*/ 2395727 w 5998464"/>
              <a:gd name="connsiteY11" fmla="*/ 5394960 h 5394960"/>
              <a:gd name="connsiteX12" fmla="*/ 665023 w 5998464"/>
              <a:gd name="connsiteY12" fmla="*/ 4016755 h 5394960"/>
              <a:gd name="connsiteX13" fmla="*/ 0 w 5998464"/>
              <a:gd name="connsiteY13" fmla="*/ 3633305 h 5394960"/>
              <a:gd name="connsiteX14" fmla="*/ 383951 w 5998464"/>
              <a:gd name="connsiteY14" fmla="*/ 2969149 h 5394960"/>
              <a:gd name="connsiteX15" fmla="*/ 1048974 w 5998464"/>
              <a:gd name="connsiteY15" fmla="*/ 3352600 h 5394960"/>
              <a:gd name="connsiteX16" fmla="*/ 2142385 w 5998464"/>
              <a:gd name="connsiteY16" fmla="*/ 3915813 h 5394960"/>
              <a:gd name="connsiteX17" fmla="*/ 2142385 w 5998464"/>
              <a:gd name="connsiteY17" fmla="*/ 3915812 h 5394960"/>
              <a:gd name="connsiteX18" fmla="*/ 1048973 w 5998464"/>
              <a:gd name="connsiteY18" fmla="*/ 3352599 h 5394960"/>
              <a:gd name="connsiteX19" fmla="*/ 383950 w 5998464"/>
              <a:gd name="connsiteY19" fmla="*/ 2969148 h 5394960"/>
              <a:gd name="connsiteX20" fmla="*/ 539967 w 5998464"/>
              <a:gd name="connsiteY20" fmla="*/ 2699271 h 5394960"/>
              <a:gd name="connsiteX21" fmla="*/ 383951 w 5998464"/>
              <a:gd name="connsiteY21" fmla="*/ 2429037 h 5394960"/>
              <a:gd name="connsiteX22" fmla="*/ 1048974 w 5998464"/>
              <a:gd name="connsiteY22" fmla="*/ 2045077 h 5394960"/>
              <a:gd name="connsiteX23" fmla="*/ 2142385 w 5998464"/>
              <a:gd name="connsiteY23" fmla="*/ 1481115 h 5394960"/>
              <a:gd name="connsiteX24" fmla="*/ 2142385 w 5998464"/>
              <a:gd name="connsiteY24" fmla="*/ 1481115 h 5394960"/>
              <a:gd name="connsiteX25" fmla="*/ 1048975 w 5998464"/>
              <a:gd name="connsiteY25" fmla="*/ 2045076 h 5394960"/>
              <a:gd name="connsiteX26" fmla="*/ 383952 w 5998464"/>
              <a:gd name="connsiteY26" fmla="*/ 2429036 h 5394960"/>
              <a:gd name="connsiteX27" fmla="*/ 1 w 5998464"/>
              <a:gd name="connsiteY27" fmla="*/ 1763998 h 5394960"/>
              <a:gd name="connsiteX28" fmla="*/ 665024 w 5998464"/>
              <a:gd name="connsiteY28" fmla="*/ 1380037 h 5394960"/>
              <a:gd name="connsiteX29" fmla="*/ 2395728 w 5998464"/>
              <a:gd name="connsiteY29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998463 w 5998464"/>
              <a:gd name="connsiteY3" fmla="*/ 2700891 h 5394960"/>
              <a:gd name="connsiteX4" fmla="*/ 5998462 w 5998464"/>
              <a:gd name="connsiteY4" fmla="*/ 2700891 h 5394960"/>
              <a:gd name="connsiteX5" fmla="*/ 5998462 w 5998464"/>
              <a:gd name="connsiteY5" fmla="*/ 4046307 h 5394960"/>
              <a:gd name="connsiteX6" fmla="*/ 5619010 w 5998464"/>
              <a:gd name="connsiteY6" fmla="*/ 4046307 h 5394960"/>
              <a:gd name="connsiteX7" fmla="*/ 5619010 w 5998464"/>
              <a:gd name="connsiteY7" fmla="*/ 4046308 h 5394960"/>
              <a:gd name="connsiteX8" fmla="*/ 5998463 w 5998464"/>
              <a:gd name="connsiteY8" fmla="*/ 4046308 h 5394960"/>
              <a:gd name="connsiteX9" fmla="*/ 5998463 w 5998464"/>
              <a:gd name="connsiteY9" fmla="*/ 5394960 h 5394960"/>
              <a:gd name="connsiteX10" fmla="*/ 2395727 w 5998464"/>
              <a:gd name="connsiteY10" fmla="*/ 5394960 h 5394960"/>
              <a:gd name="connsiteX11" fmla="*/ 665023 w 5998464"/>
              <a:gd name="connsiteY11" fmla="*/ 4016755 h 5394960"/>
              <a:gd name="connsiteX12" fmla="*/ 0 w 5998464"/>
              <a:gd name="connsiteY12" fmla="*/ 3633305 h 5394960"/>
              <a:gd name="connsiteX13" fmla="*/ 383951 w 5998464"/>
              <a:gd name="connsiteY13" fmla="*/ 2969149 h 5394960"/>
              <a:gd name="connsiteX14" fmla="*/ 1048974 w 5998464"/>
              <a:gd name="connsiteY14" fmla="*/ 3352600 h 5394960"/>
              <a:gd name="connsiteX15" fmla="*/ 2142385 w 5998464"/>
              <a:gd name="connsiteY15" fmla="*/ 3915813 h 5394960"/>
              <a:gd name="connsiteX16" fmla="*/ 2142385 w 5998464"/>
              <a:gd name="connsiteY16" fmla="*/ 3915812 h 5394960"/>
              <a:gd name="connsiteX17" fmla="*/ 1048973 w 5998464"/>
              <a:gd name="connsiteY17" fmla="*/ 3352599 h 5394960"/>
              <a:gd name="connsiteX18" fmla="*/ 383950 w 5998464"/>
              <a:gd name="connsiteY18" fmla="*/ 2969148 h 5394960"/>
              <a:gd name="connsiteX19" fmla="*/ 539967 w 5998464"/>
              <a:gd name="connsiteY19" fmla="*/ 2699271 h 5394960"/>
              <a:gd name="connsiteX20" fmla="*/ 383951 w 5998464"/>
              <a:gd name="connsiteY20" fmla="*/ 2429037 h 5394960"/>
              <a:gd name="connsiteX21" fmla="*/ 1048974 w 5998464"/>
              <a:gd name="connsiteY21" fmla="*/ 2045077 h 5394960"/>
              <a:gd name="connsiteX22" fmla="*/ 2142385 w 5998464"/>
              <a:gd name="connsiteY22" fmla="*/ 1481115 h 5394960"/>
              <a:gd name="connsiteX23" fmla="*/ 2142385 w 5998464"/>
              <a:gd name="connsiteY23" fmla="*/ 1481115 h 5394960"/>
              <a:gd name="connsiteX24" fmla="*/ 1048975 w 5998464"/>
              <a:gd name="connsiteY24" fmla="*/ 2045076 h 5394960"/>
              <a:gd name="connsiteX25" fmla="*/ 383952 w 5998464"/>
              <a:gd name="connsiteY25" fmla="*/ 2429036 h 5394960"/>
              <a:gd name="connsiteX26" fmla="*/ 1 w 5998464"/>
              <a:gd name="connsiteY26" fmla="*/ 1763998 h 5394960"/>
              <a:gd name="connsiteX27" fmla="*/ 665024 w 5998464"/>
              <a:gd name="connsiteY27" fmla="*/ 1380037 h 5394960"/>
              <a:gd name="connsiteX28" fmla="*/ 2395728 w 5998464"/>
              <a:gd name="connsiteY28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2700891 h 5394960"/>
              <a:gd name="connsiteX4" fmla="*/ 5998462 w 5998464"/>
              <a:gd name="connsiteY4" fmla="*/ 4046307 h 5394960"/>
              <a:gd name="connsiteX5" fmla="*/ 5619010 w 5998464"/>
              <a:gd name="connsiteY5" fmla="*/ 4046307 h 5394960"/>
              <a:gd name="connsiteX6" fmla="*/ 5619010 w 5998464"/>
              <a:gd name="connsiteY6" fmla="*/ 4046308 h 5394960"/>
              <a:gd name="connsiteX7" fmla="*/ 5998463 w 5998464"/>
              <a:gd name="connsiteY7" fmla="*/ 4046308 h 5394960"/>
              <a:gd name="connsiteX8" fmla="*/ 5998463 w 5998464"/>
              <a:gd name="connsiteY8" fmla="*/ 5394960 h 5394960"/>
              <a:gd name="connsiteX9" fmla="*/ 2395727 w 5998464"/>
              <a:gd name="connsiteY9" fmla="*/ 5394960 h 5394960"/>
              <a:gd name="connsiteX10" fmla="*/ 665023 w 5998464"/>
              <a:gd name="connsiteY10" fmla="*/ 4016755 h 5394960"/>
              <a:gd name="connsiteX11" fmla="*/ 0 w 5998464"/>
              <a:gd name="connsiteY11" fmla="*/ 3633305 h 5394960"/>
              <a:gd name="connsiteX12" fmla="*/ 383951 w 5998464"/>
              <a:gd name="connsiteY12" fmla="*/ 2969149 h 5394960"/>
              <a:gd name="connsiteX13" fmla="*/ 1048974 w 5998464"/>
              <a:gd name="connsiteY13" fmla="*/ 3352600 h 5394960"/>
              <a:gd name="connsiteX14" fmla="*/ 2142385 w 5998464"/>
              <a:gd name="connsiteY14" fmla="*/ 3915813 h 5394960"/>
              <a:gd name="connsiteX15" fmla="*/ 2142385 w 5998464"/>
              <a:gd name="connsiteY15" fmla="*/ 3915812 h 5394960"/>
              <a:gd name="connsiteX16" fmla="*/ 1048973 w 5998464"/>
              <a:gd name="connsiteY16" fmla="*/ 3352599 h 5394960"/>
              <a:gd name="connsiteX17" fmla="*/ 383950 w 5998464"/>
              <a:gd name="connsiteY17" fmla="*/ 2969148 h 5394960"/>
              <a:gd name="connsiteX18" fmla="*/ 539967 w 5998464"/>
              <a:gd name="connsiteY18" fmla="*/ 2699271 h 5394960"/>
              <a:gd name="connsiteX19" fmla="*/ 383951 w 5998464"/>
              <a:gd name="connsiteY19" fmla="*/ 2429037 h 5394960"/>
              <a:gd name="connsiteX20" fmla="*/ 1048974 w 5998464"/>
              <a:gd name="connsiteY20" fmla="*/ 2045077 h 5394960"/>
              <a:gd name="connsiteX21" fmla="*/ 2142385 w 5998464"/>
              <a:gd name="connsiteY21" fmla="*/ 1481115 h 5394960"/>
              <a:gd name="connsiteX22" fmla="*/ 2142385 w 5998464"/>
              <a:gd name="connsiteY22" fmla="*/ 1481115 h 5394960"/>
              <a:gd name="connsiteX23" fmla="*/ 1048975 w 5998464"/>
              <a:gd name="connsiteY23" fmla="*/ 2045076 h 5394960"/>
              <a:gd name="connsiteX24" fmla="*/ 383952 w 5998464"/>
              <a:gd name="connsiteY24" fmla="*/ 2429036 h 5394960"/>
              <a:gd name="connsiteX25" fmla="*/ 1 w 5998464"/>
              <a:gd name="connsiteY25" fmla="*/ 1763998 h 5394960"/>
              <a:gd name="connsiteX26" fmla="*/ 665024 w 5998464"/>
              <a:gd name="connsiteY26" fmla="*/ 1380037 h 5394960"/>
              <a:gd name="connsiteX27" fmla="*/ 2395728 w 5998464"/>
              <a:gd name="connsiteY27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619010 w 5998464"/>
              <a:gd name="connsiteY4" fmla="*/ 4046307 h 5394960"/>
              <a:gd name="connsiteX5" fmla="*/ 5619010 w 5998464"/>
              <a:gd name="connsiteY5" fmla="*/ 4046308 h 5394960"/>
              <a:gd name="connsiteX6" fmla="*/ 5998463 w 5998464"/>
              <a:gd name="connsiteY6" fmla="*/ 4046308 h 5394960"/>
              <a:gd name="connsiteX7" fmla="*/ 5998463 w 5998464"/>
              <a:gd name="connsiteY7" fmla="*/ 5394960 h 5394960"/>
              <a:gd name="connsiteX8" fmla="*/ 2395727 w 5998464"/>
              <a:gd name="connsiteY8" fmla="*/ 5394960 h 5394960"/>
              <a:gd name="connsiteX9" fmla="*/ 665023 w 5998464"/>
              <a:gd name="connsiteY9" fmla="*/ 4016755 h 5394960"/>
              <a:gd name="connsiteX10" fmla="*/ 0 w 5998464"/>
              <a:gd name="connsiteY10" fmla="*/ 3633305 h 5394960"/>
              <a:gd name="connsiteX11" fmla="*/ 383951 w 5998464"/>
              <a:gd name="connsiteY11" fmla="*/ 2969149 h 5394960"/>
              <a:gd name="connsiteX12" fmla="*/ 1048974 w 5998464"/>
              <a:gd name="connsiteY12" fmla="*/ 3352600 h 5394960"/>
              <a:gd name="connsiteX13" fmla="*/ 2142385 w 5998464"/>
              <a:gd name="connsiteY13" fmla="*/ 3915813 h 5394960"/>
              <a:gd name="connsiteX14" fmla="*/ 2142385 w 5998464"/>
              <a:gd name="connsiteY14" fmla="*/ 3915812 h 5394960"/>
              <a:gd name="connsiteX15" fmla="*/ 1048973 w 5998464"/>
              <a:gd name="connsiteY15" fmla="*/ 3352599 h 5394960"/>
              <a:gd name="connsiteX16" fmla="*/ 383950 w 5998464"/>
              <a:gd name="connsiteY16" fmla="*/ 2969148 h 5394960"/>
              <a:gd name="connsiteX17" fmla="*/ 539967 w 5998464"/>
              <a:gd name="connsiteY17" fmla="*/ 2699271 h 5394960"/>
              <a:gd name="connsiteX18" fmla="*/ 383951 w 5998464"/>
              <a:gd name="connsiteY18" fmla="*/ 2429037 h 5394960"/>
              <a:gd name="connsiteX19" fmla="*/ 1048974 w 5998464"/>
              <a:gd name="connsiteY19" fmla="*/ 2045077 h 5394960"/>
              <a:gd name="connsiteX20" fmla="*/ 2142385 w 5998464"/>
              <a:gd name="connsiteY20" fmla="*/ 1481115 h 5394960"/>
              <a:gd name="connsiteX21" fmla="*/ 2142385 w 5998464"/>
              <a:gd name="connsiteY21" fmla="*/ 1481115 h 5394960"/>
              <a:gd name="connsiteX22" fmla="*/ 1048975 w 5998464"/>
              <a:gd name="connsiteY22" fmla="*/ 2045076 h 5394960"/>
              <a:gd name="connsiteX23" fmla="*/ 383952 w 5998464"/>
              <a:gd name="connsiteY23" fmla="*/ 2429036 h 5394960"/>
              <a:gd name="connsiteX24" fmla="*/ 1 w 5998464"/>
              <a:gd name="connsiteY24" fmla="*/ 1763998 h 5394960"/>
              <a:gd name="connsiteX25" fmla="*/ 665024 w 5998464"/>
              <a:gd name="connsiteY25" fmla="*/ 1380037 h 5394960"/>
              <a:gd name="connsiteX26" fmla="*/ 2395728 w 5998464"/>
              <a:gd name="connsiteY26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619010 w 5998464"/>
              <a:gd name="connsiteY4" fmla="*/ 4046307 h 5394960"/>
              <a:gd name="connsiteX5" fmla="*/ 5998463 w 5998464"/>
              <a:gd name="connsiteY5" fmla="*/ 4046308 h 5394960"/>
              <a:gd name="connsiteX6" fmla="*/ 5998463 w 5998464"/>
              <a:gd name="connsiteY6" fmla="*/ 5394960 h 5394960"/>
              <a:gd name="connsiteX7" fmla="*/ 2395727 w 5998464"/>
              <a:gd name="connsiteY7" fmla="*/ 5394960 h 5394960"/>
              <a:gd name="connsiteX8" fmla="*/ 665023 w 5998464"/>
              <a:gd name="connsiteY8" fmla="*/ 4016755 h 5394960"/>
              <a:gd name="connsiteX9" fmla="*/ 0 w 5998464"/>
              <a:gd name="connsiteY9" fmla="*/ 3633305 h 5394960"/>
              <a:gd name="connsiteX10" fmla="*/ 383951 w 5998464"/>
              <a:gd name="connsiteY10" fmla="*/ 2969149 h 5394960"/>
              <a:gd name="connsiteX11" fmla="*/ 1048974 w 5998464"/>
              <a:gd name="connsiteY11" fmla="*/ 3352600 h 5394960"/>
              <a:gd name="connsiteX12" fmla="*/ 2142385 w 5998464"/>
              <a:gd name="connsiteY12" fmla="*/ 3915813 h 5394960"/>
              <a:gd name="connsiteX13" fmla="*/ 2142385 w 5998464"/>
              <a:gd name="connsiteY13" fmla="*/ 3915812 h 5394960"/>
              <a:gd name="connsiteX14" fmla="*/ 1048973 w 5998464"/>
              <a:gd name="connsiteY14" fmla="*/ 3352599 h 5394960"/>
              <a:gd name="connsiteX15" fmla="*/ 383950 w 5998464"/>
              <a:gd name="connsiteY15" fmla="*/ 2969148 h 5394960"/>
              <a:gd name="connsiteX16" fmla="*/ 539967 w 5998464"/>
              <a:gd name="connsiteY16" fmla="*/ 2699271 h 5394960"/>
              <a:gd name="connsiteX17" fmla="*/ 383951 w 5998464"/>
              <a:gd name="connsiteY17" fmla="*/ 2429037 h 5394960"/>
              <a:gd name="connsiteX18" fmla="*/ 1048974 w 5998464"/>
              <a:gd name="connsiteY18" fmla="*/ 2045077 h 5394960"/>
              <a:gd name="connsiteX19" fmla="*/ 2142385 w 5998464"/>
              <a:gd name="connsiteY19" fmla="*/ 1481115 h 5394960"/>
              <a:gd name="connsiteX20" fmla="*/ 2142385 w 5998464"/>
              <a:gd name="connsiteY20" fmla="*/ 1481115 h 5394960"/>
              <a:gd name="connsiteX21" fmla="*/ 1048975 w 5998464"/>
              <a:gd name="connsiteY21" fmla="*/ 2045076 h 5394960"/>
              <a:gd name="connsiteX22" fmla="*/ 383952 w 5998464"/>
              <a:gd name="connsiteY22" fmla="*/ 2429036 h 5394960"/>
              <a:gd name="connsiteX23" fmla="*/ 1 w 5998464"/>
              <a:gd name="connsiteY23" fmla="*/ 1763998 h 5394960"/>
              <a:gd name="connsiteX24" fmla="*/ 665024 w 5998464"/>
              <a:gd name="connsiteY24" fmla="*/ 1380037 h 5394960"/>
              <a:gd name="connsiteX25" fmla="*/ 2395728 w 5998464"/>
              <a:gd name="connsiteY25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4046308 h 5394960"/>
              <a:gd name="connsiteX5" fmla="*/ 5998463 w 5998464"/>
              <a:gd name="connsiteY5" fmla="*/ 5394960 h 5394960"/>
              <a:gd name="connsiteX6" fmla="*/ 2395727 w 5998464"/>
              <a:gd name="connsiteY6" fmla="*/ 5394960 h 5394960"/>
              <a:gd name="connsiteX7" fmla="*/ 665023 w 5998464"/>
              <a:gd name="connsiteY7" fmla="*/ 4016755 h 5394960"/>
              <a:gd name="connsiteX8" fmla="*/ 0 w 5998464"/>
              <a:gd name="connsiteY8" fmla="*/ 3633305 h 5394960"/>
              <a:gd name="connsiteX9" fmla="*/ 383951 w 5998464"/>
              <a:gd name="connsiteY9" fmla="*/ 2969149 h 5394960"/>
              <a:gd name="connsiteX10" fmla="*/ 1048974 w 5998464"/>
              <a:gd name="connsiteY10" fmla="*/ 3352600 h 5394960"/>
              <a:gd name="connsiteX11" fmla="*/ 2142385 w 5998464"/>
              <a:gd name="connsiteY11" fmla="*/ 3915813 h 5394960"/>
              <a:gd name="connsiteX12" fmla="*/ 2142385 w 5998464"/>
              <a:gd name="connsiteY12" fmla="*/ 3915812 h 5394960"/>
              <a:gd name="connsiteX13" fmla="*/ 1048973 w 5998464"/>
              <a:gd name="connsiteY13" fmla="*/ 3352599 h 5394960"/>
              <a:gd name="connsiteX14" fmla="*/ 383950 w 5998464"/>
              <a:gd name="connsiteY14" fmla="*/ 2969148 h 5394960"/>
              <a:gd name="connsiteX15" fmla="*/ 539967 w 5998464"/>
              <a:gd name="connsiteY15" fmla="*/ 2699271 h 5394960"/>
              <a:gd name="connsiteX16" fmla="*/ 383951 w 5998464"/>
              <a:gd name="connsiteY16" fmla="*/ 2429037 h 5394960"/>
              <a:gd name="connsiteX17" fmla="*/ 1048974 w 5998464"/>
              <a:gd name="connsiteY17" fmla="*/ 2045077 h 5394960"/>
              <a:gd name="connsiteX18" fmla="*/ 2142385 w 5998464"/>
              <a:gd name="connsiteY18" fmla="*/ 1481115 h 5394960"/>
              <a:gd name="connsiteX19" fmla="*/ 2142385 w 5998464"/>
              <a:gd name="connsiteY19" fmla="*/ 1481115 h 5394960"/>
              <a:gd name="connsiteX20" fmla="*/ 1048975 w 5998464"/>
              <a:gd name="connsiteY20" fmla="*/ 2045076 h 5394960"/>
              <a:gd name="connsiteX21" fmla="*/ 383952 w 5998464"/>
              <a:gd name="connsiteY21" fmla="*/ 2429036 h 5394960"/>
              <a:gd name="connsiteX22" fmla="*/ 1 w 5998464"/>
              <a:gd name="connsiteY22" fmla="*/ 1763998 h 5394960"/>
              <a:gd name="connsiteX23" fmla="*/ 665024 w 5998464"/>
              <a:gd name="connsiteY23" fmla="*/ 1380037 h 5394960"/>
              <a:gd name="connsiteX24" fmla="*/ 2395728 w 5998464"/>
              <a:gd name="connsiteY24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2142385 w 5998464"/>
              <a:gd name="connsiteY10" fmla="*/ 3915813 h 5394960"/>
              <a:gd name="connsiteX11" fmla="*/ 2142385 w 5998464"/>
              <a:gd name="connsiteY11" fmla="*/ 3915812 h 5394960"/>
              <a:gd name="connsiteX12" fmla="*/ 1048973 w 5998464"/>
              <a:gd name="connsiteY12" fmla="*/ 3352599 h 5394960"/>
              <a:gd name="connsiteX13" fmla="*/ 383950 w 5998464"/>
              <a:gd name="connsiteY13" fmla="*/ 2969148 h 5394960"/>
              <a:gd name="connsiteX14" fmla="*/ 539967 w 5998464"/>
              <a:gd name="connsiteY14" fmla="*/ 2699271 h 5394960"/>
              <a:gd name="connsiteX15" fmla="*/ 383951 w 5998464"/>
              <a:gd name="connsiteY15" fmla="*/ 2429037 h 5394960"/>
              <a:gd name="connsiteX16" fmla="*/ 1048974 w 5998464"/>
              <a:gd name="connsiteY16" fmla="*/ 2045077 h 5394960"/>
              <a:gd name="connsiteX17" fmla="*/ 2142385 w 5998464"/>
              <a:gd name="connsiteY17" fmla="*/ 1481115 h 5394960"/>
              <a:gd name="connsiteX18" fmla="*/ 2142385 w 5998464"/>
              <a:gd name="connsiteY18" fmla="*/ 1481115 h 5394960"/>
              <a:gd name="connsiteX19" fmla="*/ 1048975 w 5998464"/>
              <a:gd name="connsiteY19" fmla="*/ 2045076 h 5394960"/>
              <a:gd name="connsiteX20" fmla="*/ 383952 w 5998464"/>
              <a:gd name="connsiteY20" fmla="*/ 2429036 h 5394960"/>
              <a:gd name="connsiteX21" fmla="*/ 1 w 5998464"/>
              <a:gd name="connsiteY21" fmla="*/ 1763998 h 5394960"/>
              <a:gd name="connsiteX22" fmla="*/ 665024 w 5998464"/>
              <a:gd name="connsiteY22" fmla="*/ 1380037 h 5394960"/>
              <a:gd name="connsiteX23" fmla="*/ 2395728 w 5998464"/>
              <a:gd name="connsiteY23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2142385 w 5998464"/>
              <a:gd name="connsiteY10" fmla="*/ 3915813 h 5394960"/>
              <a:gd name="connsiteX11" fmla="*/ 1048973 w 5998464"/>
              <a:gd name="connsiteY11" fmla="*/ 3352599 h 5394960"/>
              <a:gd name="connsiteX12" fmla="*/ 383950 w 5998464"/>
              <a:gd name="connsiteY12" fmla="*/ 2969148 h 5394960"/>
              <a:gd name="connsiteX13" fmla="*/ 539967 w 5998464"/>
              <a:gd name="connsiteY13" fmla="*/ 2699271 h 5394960"/>
              <a:gd name="connsiteX14" fmla="*/ 383951 w 5998464"/>
              <a:gd name="connsiteY14" fmla="*/ 2429037 h 5394960"/>
              <a:gd name="connsiteX15" fmla="*/ 1048974 w 5998464"/>
              <a:gd name="connsiteY15" fmla="*/ 2045077 h 5394960"/>
              <a:gd name="connsiteX16" fmla="*/ 2142385 w 5998464"/>
              <a:gd name="connsiteY16" fmla="*/ 1481115 h 5394960"/>
              <a:gd name="connsiteX17" fmla="*/ 2142385 w 5998464"/>
              <a:gd name="connsiteY17" fmla="*/ 1481115 h 5394960"/>
              <a:gd name="connsiteX18" fmla="*/ 1048975 w 5998464"/>
              <a:gd name="connsiteY18" fmla="*/ 2045076 h 5394960"/>
              <a:gd name="connsiteX19" fmla="*/ 383952 w 5998464"/>
              <a:gd name="connsiteY19" fmla="*/ 2429036 h 5394960"/>
              <a:gd name="connsiteX20" fmla="*/ 1 w 5998464"/>
              <a:gd name="connsiteY20" fmla="*/ 1763998 h 5394960"/>
              <a:gd name="connsiteX21" fmla="*/ 665024 w 5998464"/>
              <a:gd name="connsiteY21" fmla="*/ 1380037 h 5394960"/>
              <a:gd name="connsiteX22" fmla="*/ 2395728 w 5998464"/>
              <a:gd name="connsiteY22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1048973 w 5998464"/>
              <a:gd name="connsiteY10" fmla="*/ 3352599 h 5394960"/>
              <a:gd name="connsiteX11" fmla="*/ 383950 w 5998464"/>
              <a:gd name="connsiteY11" fmla="*/ 2969148 h 5394960"/>
              <a:gd name="connsiteX12" fmla="*/ 539967 w 5998464"/>
              <a:gd name="connsiteY12" fmla="*/ 2699271 h 5394960"/>
              <a:gd name="connsiteX13" fmla="*/ 383951 w 5998464"/>
              <a:gd name="connsiteY13" fmla="*/ 2429037 h 5394960"/>
              <a:gd name="connsiteX14" fmla="*/ 1048974 w 5998464"/>
              <a:gd name="connsiteY14" fmla="*/ 2045077 h 5394960"/>
              <a:gd name="connsiteX15" fmla="*/ 2142385 w 5998464"/>
              <a:gd name="connsiteY15" fmla="*/ 1481115 h 5394960"/>
              <a:gd name="connsiteX16" fmla="*/ 2142385 w 5998464"/>
              <a:gd name="connsiteY16" fmla="*/ 1481115 h 5394960"/>
              <a:gd name="connsiteX17" fmla="*/ 1048975 w 5998464"/>
              <a:gd name="connsiteY17" fmla="*/ 2045076 h 5394960"/>
              <a:gd name="connsiteX18" fmla="*/ 383952 w 5998464"/>
              <a:gd name="connsiteY18" fmla="*/ 2429036 h 5394960"/>
              <a:gd name="connsiteX19" fmla="*/ 1 w 5998464"/>
              <a:gd name="connsiteY19" fmla="*/ 1763998 h 5394960"/>
              <a:gd name="connsiteX20" fmla="*/ 665024 w 5998464"/>
              <a:gd name="connsiteY20" fmla="*/ 1380037 h 5394960"/>
              <a:gd name="connsiteX21" fmla="*/ 2395728 w 5998464"/>
              <a:gd name="connsiteY21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383950 w 5998464"/>
              <a:gd name="connsiteY10" fmla="*/ 2969148 h 5394960"/>
              <a:gd name="connsiteX11" fmla="*/ 539967 w 5998464"/>
              <a:gd name="connsiteY11" fmla="*/ 2699271 h 5394960"/>
              <a:gd name="connsiteX12" fmla="*/ 383951 w 5998464"/>
              <a:gd name="connsiteY12" fmla="*/ 2429037 h 5394960"/>
              <a:gd name="connsiteX13" fmla="*/ 1048974 w 5998464"/>
              <a:gd name="connsiteY13" fmla="*/ 2045077 h 5394960"/>
              <a:gd name="connsiteX14" fmla="*/ 2142385 w 5998464"/>
              <a:gd name="connsiteY14" fmla="*/ 1481115 h 5394960"/>
              <a:gd name="connsiteX15" fmla="*/ 2142385 w 5998464"/>
              <a:gd name="connsiteY15" fmla="*/ 1481115 h 5394960"/>
              <a:gd name="connsiteX16" fmla="*/ 1048975 w 5998464"/>
              <a:gd name="connsiteY16" fmla="*/ 2045076 h 5394960"/>
              <a:gd name="connsiteX17" fmla="*/ 383952 w 5998464"/>
              <a:gd name="connsiteY17" fmla="*/ 2429036 h 5394960"/>
              <a:gd name="connsiteX18" fmla="*/ 1 w 5998464"/>
              <a:gd name="connsiteY18" fmla="*/ 1763998 h 5394960"/>
              <a:gd name="connsiteX19" fmla="*/ 665024 w 5998464"/>
              <a:gd name="connsiteY19" fmla="*/ 1380037 h 5394960"/>
              <a:gd name="connsiteX20" fmla="*/ 2395728 w 5998464"/>
              <a:gd name="connsiteY20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2142385 w 5998464"/>
              <a:gd name="connsiteY13" fmla="*/ 1481115 h 5394960"/>
              <a:gd name="connsiteX14" fmla="*/ 2142385 w 5998464"/>
              <a:gd name="connsiteY14" fmla="*/ 1481115 h 5394960"/>
              <a:gd name="connsiteX15" fmla="*/ 1048975 w 5998464"/>
              <a:gd name="connsiteY15" fmla="*/ 2045076 h 5394960"/>
              <a:gd name="connsiteX16" fmla="*/ 383952 w 5998464"/>
              <a:gd name="connsiteY16" fmla="*/ 2429036 h 5394960"/>
              <a:gd name="connsiteX17" fmla="*/ 1 w 5998464"/>
              <a:gd name="connsiteY17" fmla="*/ 1763998 h 5394960"/>
              <a:gd name="connsiteX18" fmla="*/ 665024 w 5998464"/>
              <a:gd name="connsiteY18" fmla="*/ 1380037 h 5394960"/>
              <a:gd name="connsiteX19" fmla="*/ 2395728 w 5998464"/>
              <a:gd name="connsiteY19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2142385 w 5998464"/>
              <a:gd name="connsiteY13" fmla="*/ 1481115 h 5394960"/>
              <a:gd name="connsiteX14" fmla="*/ 2142385 w 5998464"/>
              <a:gd name="connsiteY14" fmla="*/ 1481115 h 5394960"/>
              <a:gd name="connsiteX15" fmla="*/ 383952 w 5998464"/>
              <a:gd name="connsiteY15" fmla="*/ 2429036 h 5394960"/>
              <a:gd name="connsiteX16" fmla="*/ 1 w 5998464"/>
              <a:gd name="connsiteY16" fmla="*/ 1763998 h 5394960"/>
              <a:gd name="connsiteX17" fmla="*/ 665024 w 5998464"/>
              <a:gd name="connsiteY17" fmla="*/ 1380037 h 5394960"/>
              <a:gd name="connsiteX18" fmla="*/ 2395728 w 5998464"/>
              <a:gd name="connsiteY18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2142385 w 5998464"/>
              <a:gd name="connsiteY13" fmla="*/ 1481115 h 5394960"/>
              <a:gd name="connsiteX14" fmla="*/ 383952 w 5998464"/>
              <a:gd name="connsiteY14" fmla="*/ 2429036 h 5394960"/>
              <a:gd name="connsiteX15" fmla="*/ 1 w 5998464"/>
              <a:gd name="connsiteY15" fmla="*/ 1763998 h 5394960"/>
              <a:gd name="connsiteX16" fmla="*/ 665024 w 5998464"/>
              <a:gd name="connsiteY16" fmla="*/ 1380037 h 5394960"/>
              <a:gd name="connsiteX17" fmla="*/ 2395728 w 5998464"/>
              <a:gd name="connsiteY17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383952 w 5998464"/>
              <a:gd name="connsiteY13" fmla="*/ 2429036 h 5394960"/>
              <a:gd name="connsiteX14" fmla="*/ 1 w 5998464"/>
              <a:gd name="connsiteY14" fmla="*/ 1763998 h 5394960"/>
              <a:gd name="connsiteX15" fmla="*/ 665024 w 5998464"/>
              <a:gd name="connsiteY15" fmla="*/ 1380037 h 5394960"/>
              <a:gd name="connsiteX16" fmla="*/ 2395728 w 5998464"/>
              <a:gd name="connsiteY16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383952 w 5998464"/>
              <a:gd name="connsiteY12" fmla="*/ 2429036 h 5394960"/>
              <a:gd name="connsiteX13" fmla="*/ 1 w 5998464"/>
              <a:gd name="connsiteY13" fmla="*/ 1763998 h 5394960"/>
              <a:gd name="connsiteX14" fmla="*/ 665024 w 5998464"/>
              <a:gd name="connsiteY14" fmla="*/ 1380037 h 5394960"/>
              <a:gd name="connsiteX15" fmla="*/ 2395728 w 5998464"/>
              <a:gd name="connsiteY15" fmla="*/ 0 h 539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98464" h="5394960">
                <a:moveTo>
                  <a:pt x="2395728" y="0"/>
                </a:moveTo>
                <a:lnTo>
                  <a:pt x="5998464" y="0"/>
                </a:lnTo>
                <a:cubicBezTo>
                  <a:pt x="5998464" y="900297"/>
                  <a:pt x="5998463" y="1800594"/>
                  <a:pt x="5998463" y="2700891"/>
                </a:cubicBezTo>
                <a:cubicBezTo>
                  <a:pt x="5998463" y="3149363"/>
                  <a:pt x="5998462" y="3597835"/>
                  <a:pt x="5998462" y="4046307"/>
                </a:cubicBezTo>
                <a:cubicBezTo>
                  <a:pt x="5998462" y="4495858"/>
                  <a:pt x="5998463" y="4945409"/>
                  <a:pt x="5998463" y="5394960"/>
                </a:cubicBezTo>
                <a:lnTo>
                  <a:pt x="2395727" y="5394960"/>
                </a:lnTo>
                <a:lnTo>
                  <a:pt x="665023" y="4016755"/>
                </a:lnTo>
                <a:lnTo>
                  <a:pt x="0" y="3633305"/>
                </a:lnTo>
                <a:lnTo>
                  <a:pt x="383951" y="2969149"/>
                </a:lnTo>
                <a:lnTo>
                  <a:pt x="383950" y="2969148"/>
                </a:lnTo>
                <a:lnTo>
                  <a:pt x="539967" y="2699271"/>
                </a:lnTo>
                <a:lnTo>
                  <a:pt x="383951" y="2429037"/>
                </a:lnTo>
                <a:lnTo>
                  <a:pt x="383952" y="2429036"/>
                </a:lnTo>
                <a:lnTo>
                  <a:pt x="1" y="1763998"/>
                </a:lnTo>
                <a:lnTo>
                  <a:pt x="665024" y="1380037"/>
                </a:lnTo>
                <a:lnTo>
                  <a:pt x="239572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37C4287A-EA6E-4D04-81E2-251A253B748E}"/>
              </a:ext>
            </a:extLst>
          </p:cNvPr>
          <p:cNvSpPr/>
          <p:nvPr/>
        </p:nvSpPr>
        <p:spPr>
          <a:xfrm>
            <a:off x="-1" y="910158"/>
            <a:ext cx="5999981" cy="5396191"/>
          </a:xfrm>
          <a:custGeom>
            <a:avLst/>
            <a:gdLst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192047 w 5999981"/>
              <a:gd name="connsiteY28" fmla="*/ 1350754 h 5396191"/>
              <a:gd name="connsiteX29" fmla="*/ 192047 w 5999981"/>
              <a:gd name="connsiteY29" fmla="*/ 1350753 h 5396191"/>
              <a:gd name="connsiteX30" fmla="*/ 0 w 5999981"/>
              <a:gd name="connsiteY30" fmla="*/ 1350753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192047 w 5999981"/>
              <a:gd name="connsiteY28" fmla="*/ 1350754 h 5396191"/>
              <a:gd name="connsiteX29" fmla="*/ 0 w 5999981"/>
              <a:gd name="connsiteY29" fmla="*/ 1350753 h 5396191"/>
              <a:gd name="connsiteX30" fmla="*/ 0 w 5999981"/>
              <a:gd name="connsiteY30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0 w 5999981"/>
              <a:gd name="connsiteY28" fmla="*/ 1350753 h 5396191"/>
              <a:gd name="connsiteX29" fmla="*/ 0 w 5999981"/>
              <a:gd name="connsiteY29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0 w 5999981"/>
              <a:gd name="connsiteY28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0 w 5999981"/>
              <a:gd name="connsiteY25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 w 5999981"/>
              <a:gd name="connsiteY23" fmla="*/ 4047230 h 5396191"/>
              <a:gd name="connsiteX24" fmla="*/ 0 w 5999981"/>
              <a:gd name="connsiteY24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 w 5999981"/>
              <a:gd name="connsiteY22" fmla="*/ 4047230 h 5396191"/>
              <a:gd name="connsiteX23" fmla="*/ 0 w 5999981"/>
              <a:gd name="connsiteY23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0 w 5999981"/>
              <a:gd name="connsiteY22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0 w 5999981"/>
              <a:gd name="connsiteY21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4950742 w 5999981"/>
              <a:gd name="connsiteY14" fmla="*/ 3353365 h 5396191"/>
              <a:gd name="connsiteX15" fmla="*/ 5615933 w 5999981"/>
              <a:gd name="connsiteY15" fmla="*/ 2969827 h 5396191"/>
              <a:gd name="connsiteX16" fmla="*/ 5999981 w 5999981"/>
              <a:gd name="connsiteY16" fmla="*/ 3634134 h 5396191"/>
              <a:gd name="connsiteX17" fmla="*/ 5334790 w 5999981"/>
              <a:gd name="connsiteY17" fmla="*/ 4017672 h 5396191"/>
              <a:gd name="connsiteX18" fmla="*/ 3603648 w 5999981"/>
              <a:gd name="connsiteY18" fmla="*/ 5396191 h 5396191"/>
              <a:gd name="connsiteX19" fmla="*/ 1 w 5999981"/>
              <a:gd name="connsiteY19" fmla="*/ 5396191 h 5396191"/>
              <a:gd name="connsiteX20" fmla="*/ 0 w 5999981"/>
              <a:gd name="connsiteY20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4950742 w 5999981"/>
              <a:gd name="connsiteY13" fmla="*/ 3353365 h 5396191"/>
              <a:gd name="connsiteX14" fmla="*/ 5615933 w 5999981"/>
              <a:gd name="connsiteY14" fmla="*/ 2969827 h 5396191"/>
              <a:gd name="connsiteX15" fmla="*/ 5999981 w 5999981"/>
              <a:gd name="connsiteY15" fmla="*/ 3634134 h 5396191"/>
              <a:gd name="connsiteX16" fmla="*/ 5334790 w 5999981"/>
              <a:gd name="connsiteY16" fmla="*/ 4017672 h 5396191"/>
              <a:gd name="connsiteX17" fmla="*/ 3603648 w 5999981"/>
              <a:gd name="connsiteY17" fmla="*/ 5396191 h 5396191"/>
              <a:gd name="connsiteX18" fmla="*/ 1 w 5999981"/>
              <a:gd name="connsiteY18" fmla="*/ 5396191 h 5396191"/>
              <a:gd name="connsiteX19" fmla="*/ 0 w 5999981"/>
              <a:gd name="connsiteY19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5615933 w 5999981"/>
              <a:gd name="connsiteY13" fmla="*/ 2969827 h 5396191"/>
              <a:gd name="connsiteX14" fmla="*/ 5999981 w 5999981"/>
              <a:gd name="connsiteY14" fmla="*/ 3634134 h 5396191"/>
              <a:gd name="connsiteX15" fmla="*/ 5334790 w 5999981"/>
              <a:gd name="connsiteY15" fmla="*/ 4017672 h 5396191"/>
              <a:gd name="connsiteX16" fmla="*/ 3603648 w 5999981"/>
              <a:gd name="connsiteY16" fmla="*/ 5396191 h 5396191"/>
              <a:gd name="connsiteX17" fmla="*/ 1 w 5999981"/>
              <a:gd name="connsiteY17" fmla="*/ 5396191 h 5396191"/>
              <a:gd name="connsiteX18" fmla="*/ 0 w 5999981"/>
              <a:gd name="connsiteY18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5615933 w 5999981"/>
              <a:gd name="connsiteY12" fmla="*/ 2969827 h 5396191"/>
              <a:gd name="connsiteX13" fmla="*/ 5999981 w 5999981"/>
              <a:gd name="connsiteY13" fmla="*/ 3634134 h 5396191"/>
              <a:gd name="connsiteX14" fmla="*/ 5334790 w 5999981"/>
              <a:gd name="connsiteY14" fmla="*/ 4017672 h 5396191"/>
              <a:gd name="connsiteX15" fmla="*/ 3603648 w 5999981"/>
              <a:gd name="connsiteY15" fmla="*/ 5396191 h 5396191"/>
              <a:gd name="connsiteX16" fmla="*/ 1 w 5999981"/>
              <a:gd name="connsiteY16" fmla="*/ 5396191 h 5396191"/>
              <a:gd name="connsiteX17" fmla="*/ 0 w 5999981"/>
              <a:gd name="connsiteY17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4950741 w 5999981"/>
              <a:gd name="connsiteY7" fmla="*/ 2045543 h 5396191"/>
              <a:gd name="connsiteX8" fmla="*/ 5615932 w 5999981"/>
              <a:gd name="connsiteY8" fmla="*/ 2429591 h 5396191"/>
              <a:gd name="connsiteX9" fmla="*/ 5459877 w 5999981"/>
              <a:gd name="connsiteY9" fmla="*/ 2699887 h 5396191"/>
              <a:gd name="connsiteX10" fmla="*/ 5615933 w 5999981"/>
              <a:gd name="connsiteY10" fmla="*/ 2969826 h 5396191"/>
              <a:gd name="connsiteX11" fmla="*/ 5615933 w 5999981"/>
              <a:gd name="connsiteY11" fmla="*/ 2969827 h 5396191"/>
              <a:gd name="connsiteX12" fmla="*/ 5999981 w 5999981"/>
              <a:gd name="connsiteY12" fmla="*/ 3634134 h 5396191"/>
              <a:gd name="connsiteX13" fmla="*/ 5334790 w 5999981"/>
              <a:gd name="connsiteY13" fmla="*/ 4017672 h 5396191"/>
              <a:gd name="connsiteX14" fmla="*/ 3603648 w 5999981"/>
              <a:gd name="connsiteY14" fmla="*/ 5396191 h 5396191"/>
              <a:gd name="connsiteX15" fmla="*/ 1 w 5999981"/>
              <a:gd name="connsiteY15" fmla="*/ 5396191 h 5396191"/>
              <a:gd name="connsiteX16" fmla="*/ 0 w 5999981"/>
              <a:gd name="connsiteY16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4950741 w 5999981"/>
              <a:gd name="connsiteY6" fmla="*/ 2045543 h 5396191"/>
              <a:gd name="connsiteX7" fmla="*/ 5615932 w 5999981"/>
              <a:gd name="connsiteY7" fmla="*/ 2429591 h 5396191"/>
              <a:gd name="connsiteX8" fmla="*/ 5459877 w 5999981"/>
              <a:gd name="connsiteY8" fmla="*/ 2699887 h 5396191"/>
              <a:gd name="connsiteX9" fmla="*/ 5615933 w 5999981"/>
              <a:gd name="connsiteY9" fmla="*/ 2969826 h 5396191"/>
              <a:gd name="connsiteX10" fmla="*/ 5615933 w 5999981"/>
              <a:gd name="connsiteY10" fmla="*/ 2969827 h 5396191"/>
              <a:gd name="connsiteX11" fmla="*/ 5999981 w 5999981"/>
              <a:gd name="connsiteY11" fmla="*/ 3634134 h 5396191"/>
              <a:gd name="connsiteX12" fmla="*/ 5334790 w 5999981"/>
              <a:gd name="connsiteY12" fmla="*/ 4017672 h 5396191"/>
              <a:gd name="connsiteX13" fmla="*/ 3603648 w 5999981"/>
              <a:gd name="connsiteY13" fmla="*/ 5396191 h 5396191"/>
              <a:gd name="connsiteX14" fmla="*/ 1 w 5999981"/>
              <a:gd name="connsiteY14" fmla="*/ 5396191 h 5396191"/>
              <a:gd name="connsiteX15" fmla="*/ 0 w 5999981"/>
              <a:gd name="connsiteY15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5615932 w 5999981"/>
              <a:gd name="connsiteY6" fmla="*/ 2429591 h 5396191"/>
              <a:gd name="connsiteX7" fmla="*/ 5459877 w 5999981"/>
              <a:gd name="connsiteY7" fmla="*/ 2699887 h 5396191"/>
              <a:gd name="connsiteX8" fmla="*/ 5615933 w 5999981"/>
              <a:gd name="connsiteY8" fmla="*/ 2969826 h 5396191"/>
              <a:gd name="connsiteX9" fmla="*/ 5615933 w 5999981"/>
              <a:gd name="connsiteY9" fmla="*/ 2969827 h 5396191"/>
              <a:gd name="connsiteX10" fmla="*/ 5999981 w 5999981"/>
              <a:gd name="connsiteY10" fmla="*/ 3634134 h 5396191"/>
              <a:gd name="connsiteX11" fmla="*/ 5334790 w 5999981"/>
              <a:gd name="connsiteY11" fmla="*/ 4017672 h 5396191"/>
              <a:gd name="connsiteX12" fmla="*/ 3603648 w 5999981"/>
              <a:gd name="connsiteY12" fmla="*/ 5396191 h 5396191"/>
              <a:gd name="connsiteX13" fmla="*/ 1 w 5999981"/>
              <a:gd name="connsiteY13" fmla="*/ 5396191 h 5396191"/>
              <a:gd name="connsiteX14" fmla="*/ 0 w 5999981"/>
              <a:gd name="connsiteY14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5615932 w 5999981"/>
              <a:gd name="connsiteY5" fmla="*/ 2429591 h 5396191"/>
              <a:gd name="connsiteX6" fmla="*/ 5459877 w 5999981"/>
              <a:gd name="connsiteY6" fmla="*/ 2699887 h 5396191"/>
              <a:gd name="connsiteX7" fmla="*/ 5615933 w 5999981"/>
              <a:gd name="connsiteY7" fmla="*/ 2969826 h 5396191"/>
              <a:gd name="connsiteX8" fmla="*/ 5615933 w 5999981"/>
              <a:gd name="connsiteY8" fmla="*/ 2969827 h 5396191"/>
              <a:gd name="connsiteX9" fmla="*/ 5999981 w 5999981"/>
              <a:gd name="connsiteY9" fmla="*/ 3634134 h 5396191"/>
              <a:gd name="connsiteX10" fmla="*/ 5334790 w 5999981"/>
              <a:gd name="connsiteY10" fmla="*/ 4017672 h 5396191"/>
              <a:gd name="connsiteX11" fmla="*/ 3603648 w 5999981"/>
              <a:gd name="connsiteY11" fmla="*/ 5396191 h 5396191"/>
              <a:gd name="connsiteX12" fmla="*/ 1 w 5999981"/>
              <a:gd name="connsiteY12" fmla="*/ 5396191 h 5396191"/>
              <a:gd name="connsiteX13" fmla="*/ 0 w 5999981"/>
              <a:gd name="connsiteY13" fmla="*/ 0 h 539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99981" h="5396191">
                <a:moveTo>
                  <a:pt x="0" y="0"/>
                </a:moveTo>
                <a:lnTo>
                  <a:pt x="3603647" y="0"/>
                </a:lnTo>
                <a:lnTo>
                  <a:pt x="5334789" y="1380352"/>
                </a:lnTo>
                <a:lnTo>
                  <a:pt x="5999980" y="1764400"/>
                </a:lnTo>
                <a:lnTo>
                  <a:pt x="5615932" y="2429590"/>
                </a:lnTo>
                <a:lnTo>
                  <a:pt x="5615932" y="2429591"/>
                </a:lnTo>
                <a:lnTo>
                  <a:pt x="5459877" y="2699887"/>
                </a:lnTo>
                <a:lnTo>
                  <a:pt x="5615933" y="2969826"/>
                </a:lnTo>
                <a:lnTo>
                  <a:pt x="5615933" y="2969827"/>
                </a:lnTo>
                <a:lnTo>
                  <a:pt x="5999981" y="3634134"/>
                </a:lnTo>
                <a:lnTo>
                  <a:pt x="5334790" y="4017672"/>
                </a:lnTo>
                <a:lnTo>
                  <a:pt x="3603648" y="5396191"/>
                </a:lnTo>
                <a:lnTo>
                  <a:pt x="1" y="5396191"/>
                </a:lnTo>
                <a:cubicBezTo>
                  <a:pt x="1" y="3597461"/>
                  <a:pt x="0" y="179873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A81AA07E-B1C0-438A-9134-7CD26D90AF5B}"/>
              </a:ext>
            </a:extLst>
          </p:cNvPr>
          <p:cNvSpPr/>
          <p:nvPr/>
        </p:nvSpPr>
        <p:spPr>
          <a:xfrm>
            <a:off x="6193537" y="3880538"/>
            <a:ext cx="5998463" cy="2425811"/>
          </a:xfrm>
          <a:custGeom>
            <a:avLst/>
            <a:gdLst>
              <a:gd name="connsiteX0" fmla="*/ 383951 w 5998463"/>
              <a:gd name="connsiteY0" fmla="*/ 0 h 2425811"/>
              <a:gd name="connsiteX1" fmla="*/ 1048974 w 5998463"/>
              <a:gd name="connsiteY1" fmla="*/ 383451 h 2425811"/>
              <a:gd name="connsiteX2" fmla="*/ 2395727 w 5998463"/>
              <a:gd name="connsiteY2" fmla="*/ 1077159 h 2425811"/>
              <a:gd name="connsiteX3" fmla="*/ 5998463 w 5998463"/>
              <a:gd name="connsiteY3" fmla="*/ 1077159 h 2425811"/>
              <a:gd name="connsiteX4" fmla="*/ 5998463 w 5998463"/>
              <a:gd name="connsiteY4" fmla="*/ 2425811 h 2425811"/>
              <a:gd name="connsiteX5" fmla="*/ 2395727 w 5998463"/>
              <a:gd name="connsiteY5" fmla="*/ 2425811 h 2425811"/>
              <a:gd name="connsiteX6" fmla="*/ 665023 w 5998463"/>
              <a:gd name="connsiteY6" fmla="*/ 1047606 h 2425811"/>
              <a:gd name="connsiteX7" fmla="*/ 0 w 5998463"/>
              <a:gd name="connsiteY7" fmla="*/ 664156 h 2425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8463" h="2425811">
                <a:moveTo>
                  <a:pt x="383951" y="0"/>
                </a:moveTo>
                <a:lnTo>
                  <a:pt x="1048974" y="383451"/>
                </a:lnTo>
                <a:lnTo>
                  <a:pt x="2395727" y="1077159"/>
                </a:lnTo>
                <a:lnTo>
                  <a:pt x="5998463" y="1077159"/>
                </a:lnTo>
                <a:lnTo>
                  <a:pt x="5998463" y="2425811"/>
                </a:lnTo>
                <a:lnTo>
                  <a:pt x="2395727" y="2425811"/>
                </a:lnTo>
                <a:lnTo>
                  <a:pt x="665023" y="1047606"/>
                </a:lnTo>
                <a:lnTo>
                  <a:pt x="0" y="66415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81D11753-7FD3-40A6-AD88-36279F83C447}"/>
              </a:ext>
            </a:extLst>
          </p:cNvPr>
          <p:cNvSpPr/>
          <p:nvPr/>
        </p:nvSpPr>
        <p:spPr>
          <a:xfrm>
            <a:off x="6577488" y="2260604"/>
            <a:ext cx="5614512" cy="1743629"/>
          </a:xfrm>
          <a:custGeom>
            <a:avLst/>
            <a:gdLst>
              <a:gd name="connsiteX0" fmla="*/ 2011776 w 5614512"/>
              <a:gd name="connsiteY0" fmla="*/ 0 h 1743629"/>
              <a:gd name="connsiteX1" fmla="*/ 5614512 w 5614512"/>
              <a:gd name="connsiteY1" fmla="*/ 0 h 1743629"/>
              <a:gd name="connsiteX2" fmla="*/ 5614512 w 5614512"/>
              <a:gd name="connsiteY2" fmla="*/ 1350445 h 1743629"/>
              <a:gd name="connsiteX3" fmla="*/ 2011776 w 5614512"/>
              <a:gd name="connsiteY3" fmla="*/ 1350445 h 1743629"/>
              <a:gd name="connsiteX4" fmla="*/ 1048974 w 5614512"/>
              <a:gd name="connsiteY4" fmla="*/ 1359669 h 1743629"/>
              <a:gd name="connsiteX5" fmla="*/ 383951 w 5614512"/>
              <a:gd name="connsiteY5" fmla="*/ 1743629 h 1743629"/>
              <a:gd name="connsiteX6" fmla="*/ 0 w 5614512"/>
              <a:gd name="connsiteY6" fmla="*/ 1078591 h 1743629"/>
              <a:gd name="connsiteX7" fmla="*/ 665023 w 5614512"/>
              <a:gd name="connsiteY7" fmla="*/ 694631 h 174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4512" h="1743629">
                <a:moveTo>
                  <a:pt x="2011776" y="0"/>
                </a:moveTo>
                <a:lnTo>
                  <a:pt x="5614512" y="0"/>
                </a:lnTo>
                <a:lnTo>
                  <a:pt x="5614512" y="1350445"/>
                </a:lnTo>
                <a:lnTo>
                  <a:pt x="2011776" y="1350445"/>
                </a:lnTo>
                <a:lnTo>
                  <a:pt x="1048974" y="1359669"/>
                </a:lnTo>
                <a:lnTo>
                  <a:pt x="383951" y="1743629"/>
                </a:lnTo>
                <a:lnTo>
                  <a:pt x="0" y="1078591"/>
                </a:lnTo>
                <a:lnTo>
                  <a:pt x="665023" y="69463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DFE3523-B319-45B3-ADEB-A9EE64D851DA}"/>
              </a:ext>
            </a:extLst>
          </p:cNvPr>
          <p:cNvSpPr/>
          <p:nvPr/>
        </p:nvSpPr>
        <p:spPr>
          <a:xfrm>
            <a:off x="-1" y="2260912"/>
            <a:ext cx="5615932" cy="1744027"/>
          </a:xfrm>
          <a:custGeom>
            <a:avLst/>
            <a:gdLst>
              <a:gd name="connsiteX0" fmla="*/ 0 w 5615932"/>
              <a:gd name="connsiteY0" fmla="*/ 0 h 1744027"/>
              <a:gd name="connsiteX1" fmla="*/ 3603647 w 5615932"/>
              <a:gd name="connsiteY1" fmla="*/ 0 h 1744027"/>
              <a:gd name="connsiteX2" fmla="*/ 4950741 w 5615932"/>
              <a:gd name="connsiteY2" fmla="*/ 694789 h 1744027"/>
              <a:gd name="connsiteX3" fmla="*/ 5615932 w 5615932"/>
              <a:gd name="connsiteY3" fmla="*/ 1078837 h 1744027"/>
              <a:gd name="connsiteX4" fmla="*/ 5231884 w 5615932"/>
              <a:gd name="connsiteY4" fmla="*/ 1744027 h 1744027"/>
              <a:gd name="connsiteX5" fmla="*/ 4566693 w 5615932"/>
              <a:gd name="connsiteY5" fmla="*/ 1359979 h 1744027"/>
              <a:gd name="connsiteX6" fmla="*/ 3603647 w 5615932"/>
              <a:gd name="connsiteY6" fmla="*/ 1350753 h 1744027"/>
              <a:gd name="connsiteX7" fmla="*/ 0 w 5615932"/>
              <a:gd name="connsiteY7" fmla="*/ 1350753 h 174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5932" h="1744027">
                <a:moveTo>
                  <a:pt x="0" y="0"/>
                </a:moveTo>
                <a:lnTo>
                  <a:pt x="3603647" y="0"/>
                </a:lnTo>
                <a:lnTo>
                  <a:pt x="4950741" y="694789"/>
                </a:lnTo>
                <a:lnTo>
                  <a:pt x="5615932" y="1078837"/>
                </a:lnTo>
                <a:lnTo>
                  <a:pt x="5231884" y="1744027"/>
                </a:lnTo>
                <a:lnTo>
                  <a:pt x="4566693" y="1359979"/>
                </a:lnTo>
                <a:lnTo>
                  <a:pt x="3603647" y="1350753"/>
                </a:lnTo>
                <a:lnTo>
                  <a:pt x="0" y="135075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271C94F-27F3-4FE5-B107-15FBF91C94B1}"/>
              </a:ext>
            </a:extLst>
          </p:cNvPr>
          <p:cNvSpPr/>
          <p:nvPr/>
        </p:nvSpPr>
        <p:spPr>
          <a:xfrm>
            <a:off x="0" y="3879985"/>
            <a:ext cx="5999980" cy="2426364"/>
          </a:xfrm>
          <a:custGeom>
            <a:avLst/>
            <a:gdLst>
              <a:gd name="connsiteX0" fmla="*/ 5615932 w 5999980"/>
              <a:gd name="connsiteY0" fmla="*/ 0 h 2426364"/>
              <a:gd name="connsiteX1" fmla="*/ 5999980 w 5999980"/>
              <a:gd name="connsiteY1" fmla="*/ 664307 h 2426364"/>
              <a:gd name="connsiteX2" fmla="*/ 5334789 w 5999980"/>
              <a:gd name="connsiteY2" fmla="*/ 1047845 h 2426364"/>
              <a:gd name="connsiteX3" fmla="*/ 3603647 w 5999980"/>
              <a:gd name="connsiteY3" fmla="*/ 2426364 h 2426364"/>
              <a:gd name="connsiteX4" fmla="*/ 0 w 5999980"/>
              <a:gd name="connsiteY4" fmla="*/ 2426364 h 2426364"/>
              <a:gd name="connsiteX5" fmla="*/ 0 w 5999980"/>
              <a:gd name="connsiteY5" fmla="*/ 1077405 h 2426364"/>
              <a:gd name="connsiteX6" fmla="*/ 3603647 w 5999980"/>
              <a:gd name="connsiteY6" fmla="*/ 1077405 h 2426364"/>
              <a:gd name="connsiteX7" fmla="*/ 4950741 w 5999980"/>
              <a:gd name="connsiteY7" fmla="*/ 383538 h 242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9980" h="2426364">
                <a:moveTo>
                  <a:pt x="5615932" y="0"/>
                </a:moveTo>
                <a:lnTo>
                  <a:pt x="5999980" y="664307"/>
                </a:lnTo>
                <a:lnTo>
                  <a:pt x="5334789" y="1047845"/>
                </a:lnTo>
                <a:lnTo>
                  <a:pt x="3603647" y="2426364"/>
                </a:lnTo>
                <a:lnTo>
                  <a:pt x="0" y="2426364"/>
                </a:lnTo>
                <a:lnTo>
                  <a:pt x="0" y="1077405"/>
                </a:lnTo>
                <a:lnTo>
                  <a:pt x="3603647" y="1077405"/>
                </a:lnTo>
                <a:lnTo>
                  <a:pt x="4950741" y="38353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Freeform 17">
            <a:extLst>
              <a:ext uri="{FF2B5EF4-FFF2-40B4-BE49-F238E27FC236}">
                <a16:creationId xmlns:a16="http://schemas.microsoft.com/office/drawing/2014/main" id="{38813F56-BEBE-4015-AB06-5D0B2ABEDEA7}"/>
              </a:ext>
            </a:extLst>
          </p:cNvPr>
          <p:cNvSpPr>
            <a:spLocks/>
          </p:cNvSpPr>
          <p:nvPr/>
        </p:nvSpPr>
        <p:spPr bwMode="auto">
          <a:xfrm>
            <a:off x="4566694" y="2290512"/>
            <a:ext cx="3058612" cy="2642309"/>
          </a:xfrm>
          <a:custGeom>
            <a:avLst/>
            <a:gdLst>
              <a:gd name="T0" fmla="*/ 0 w 1249"/>
              <a:gd name="T1" fmla="*/ 539 h 1079"/>
              <a:gd name="T2" fmla="*/ 309 w 1249"/>
              <a:gd name="T3" fmla="*/ 0 h 1079"/>
              <a:gd name="T4" fmla="*/ 941 w 1249"/>
              <a:gd name="T5" fmla="*/ 0 h 1079"/>
              <a:gd name="T6" fmla="*/ 1249 w 1249"/>
              <a:gd name="T7" fmla="*/ 539 h 1079"/>
              <a:gd name="T8" fmla="*/ 941 w 1249"/>
              <a:gd name="T9" fmla="*/ 1079 h 1079"/>
              <a:gd name="T10" fmla="*/ 309 w 1249"/>
              <a:gd name="T11" fmla="*/ 1079 h 1079"/>
              <a:gd name="T12" fmla="*/ 0 w 1249"/>
              <a:gd name="T13" fmla="*/ 539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79">
                <a:moveTo>
                  <a:pt x="0" y="539"/>
                </a:moveTo>
                <a:lnTo>
                  <a:pt x="309" y="0"/>
                </a:lnTo>
                <a:lnTo>
                  <a:pt x="941" y="0"/>
                </a:lnTo>
                <a:lnTo>
                  <a:pt x="1249" y="539"/>
                </a:lnTo>
                <a:lnTo>
                  <a:pt x="941" y="1079"/>
                </a:lnTo>
                <a:lnTo>
                  <a:pt x="309" y="1079"/>
                </a:lnTo>
                <a:lnTo>
                  <a:pt x="0" y="539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180975">
            <a:solidFill>
              <a:schemeClr val="bg2">
                <a:lumMod val="9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693CC9F-1894-4D83-B664-A5EBD492AEAA}"/>
              </a:ext>
            </a:extLst>
          </p:cNvPr>
          <p:cNvSpPr/>
          <p:nvPr/>
        </p:nvSpPr>
        <p:spPr>
          <a:xfrm>
            <a:off x="0" y="910159"/>
            <a:ext cx="3603647" cy="5394959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505F1EB-BAAD-4826-A761-DD0E8A76C453}"/>
              </a:ext>
            </a:extLst>
          </p:cNvPr>
          <p:cNvSpPr/>
          <p:nvPr/>
        </p:nvSpPr>
        <p:spPr>
          <a:xfrm>
            <a:off x="8588353" y="910159"/>
            <a:ext cx="3603647" cy="5394959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CAECC33-C23C-440F-AC17-24A616625A42}"/>
              </a:ext>
            </a:extLst>
          </p:cNvPr>
          <p:cNvGrpSpPr/>
          <p:nvPr/>
        </p:nvGrpSpPr>
        <p:grpSpPr>
          <a:xfrm>
            <a:off x="340731" y="910157"/>
            <a:ext cx="2937088" cy="1290153"/>
            <a:chOff x="332936" y="2627766"/>
            <a:chExt cx="2937088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989875A-56C9-4218-867F-07DC96DF383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EB054C5-2A89-42B9-8CBE-621469B32A6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726875A-4353-4B10-B992-3146640FEA2D}"/>
              </a:ext>
            </a:extLst>
          </p:cNvPr>
          <p:cNvGrpSpPr/>
          <p:nvPr/>
        </p:nvGrpSpPr>
        <p:grpSpPr>
          <a:xfrm>
            <a:off x="340731" y="2256096"/>
            <a:ext cx="2937088" cy="1290153"/>
            <a:chOff x="332936" y="2627766"/>
            <a:chExt cx="2937088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CA70CE4-62AC-412F-823C-257C44D81FA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C854ED4-3137-4645-A7ED-479CC138578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52072C9-CFEA-4C0A-A391-860B11D1D6D3}"/>
              </a:ext>
            </a:extLst>
          </p:cNvPr>
          <p:cNvGrpSpPr/>
          <p:nvPr/>
        </p:nvGrpSpPr>
        <p:grpSpPr>
          <a:xfrm>
            <a:off x="340731" y="3602035"/>
            <a:ext cx="2937088" cy="1290153"/>
            <a:chOff x="332936" y="262776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29BC893-2835-4278-847C-31CA2DF19A7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AF44CE5-5FBD-4004-94D5-0E9ADC740BA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5231EB1-3AB8-4B3B-9B40-2F765F261889}"/>
              </a:ext>
            </a:extLst>
          </p:cNvPr>
          <p:cNvGrpSpPr/>
          <p:nvPr/>
        </p:nvGrpSpPr>
        <p:grpSpPr>
          <a:xfrm>
            <a:off x="340731" y="4947974"/>
            <a:ext cx="2937088" cy="1290153"/>
            <a:chOff x="332936" y="2627766"/>
            <a:chExt cx="2937088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EB5D862-B03E-429A-9DEB-F817C0A024C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3D2F0B4-CF53-4551-8598-A56FAB108ED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382A4FF-4406-4F61-BAC7-2E7970A9EDB5}"/>
              </a:ext>
            </a:extLst>
          </p:cNvPr>
          <p:cNvGrpSpPr/>
          <p:nvPr/>
        </p:nvGrpSpPr>
        <p:grpSpPr>
          <a:xfrm>
            <a:off x="8906386" y="910157"/>
            <a:ext cx="2937088" cy="1290153"/>
            <a:chOff x="332936" y="2627766"/>
            <a:chExt cx="2937088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954AF42-7A81-4C27-8891-5D8D33642B9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A9D3485-659B-4AF0-BF9E-90A0A10FA44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19F9B19-4E88-4309-BDC4-5AC021686571}"/>
              </a:ext>
            </a:extLst>
          </p:cNvPr>
          <p:cNvGrpSpPr/>
          <p:nvPr/>
        </p:nvGrpSpPr>
        <p:grpSpPr>
          <a:xfrm>
            <a:off x="8906386" y="2256096"/>
            <a:ext cx="2937088" cy="1290153"/>
            <a:chOff x="332936" y="2627766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B5EC026-61F9-4AD4-AD0D-0CB7DA1FAEC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77048759-9439-4FEA-BD9A-D7ED871EFA8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AD57138-0845-494B-81DA-4B586451E692}"/>
              </a:ext>
            </a:extLst>
          </p:cNvPr>
          <p:cNvGrpSpPr/>
          <p:nvPr/>
        </p:nvGrpSpPr>
        <p:grpSpPr>
          <a:xfrm>
            <a:off x="8906386" y="3602035"/>
            <a:ext cx="2937088" cy="1290153"/>
            <a:chOff x="332936" y="2627766"/>
            <a:chExt cx="2937088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736105D-B288-4D09-B650-3DA2762872F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FB663E2-2546-4755-9F2D-8111BC0F6A3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1C1A61C-A49E-439D-96AF-5BAD5417D6B2}"/>
              </a:ext>
            </a:extLst>
          </p:cNvPr>
          <p:cNvGrpSpPr/>
          <p:nvPr/>
        </p:nvGrpSpPr>
        <p:grpSpPr>
          <a:xfrm>
            <a:off x="8906386" y="4947974"/>
            <a:ext cx="2937088" cy="1290153"/>
            <a:chOff x="332936" y="2627766"/>
            <a:chExt cx="2937088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E3958F2-3C69-4960-85F7-201C1C08EB5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4EDE287-8593-42C8-8D5E-0A2B4A78369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8947E007-EC14-43FF-8A1C-8FD687D1080A}"/>
              </a:ext>
            </a:extLst>
          </p:cNvPr>
          <p:cNvSpPr/>
          <p:nvPr/>
        </p:nvSpPr>
        <p:spPr>
          <a:xfrm>
            <a:off x="5546022" y="2713610"/>
            <a:ext cx="1099954" cy="1776849"/>
          </a:xfrm>
          <a:custGeom>
            <a:avLst/>
            <a:gdLst>
              <a:gd name="connsiteX0" fmla="*/ 412483 w 1099954"/>
              <a:gd name="connsiteY0" fmla="*/ 1649931 h 1776849"/>
              <a:gd name="connsiteX1" fmla="*/ 687472 w 1099954"/>
              <a:gd name="connsiteY1" fmla="*/ 1649931 h 1776849"/>
              <a:gd name="connsiteX2" fmla="*/ 549977 w 1099954"/>
              <a:gd name="connsiteY2" fmla="*/ 1776849 h 1776849"/>
              <a:gd name="connsiteX3" fmla="*/ 412483 w 1099954"/>
              <a:gd name="connsiteY3" fmla="*/ 1649931 h 1776849"/>
              <a:gd name="connsiteX4" fmla="*/ 338447 w 1099954"/>
              <a:gd name="connsiteY4" fmla="*/ 1438401 h 1776849"/>
              <a:gd name="connsiteX5" fmla="*/ 761506 w 1099954"/>
              <a:gd name="connsiteY5" fmla="*/ 1438401 h 1776849"/>
              <a:gd name="connsiteX6" fmla="*/ 824965 w 1099954"/>
              <a:gd name="connsiteY6" fmla="*/ 1501860 h 1776849"/>
              <a:gd name="connsiteX7" fmla="*/ 761506 w 1099954"/>
              <a:gd name="connsiteY7" fmla="*/ 1565319 h 1776849"/>
              <a:gd name="connsiteX8" fmla="*/ 338447 w 1099954"/>
              <a:gd name="connsiteY8" fmla="*/ 1565319 h 1776849"/>
              <a:gd name="connsiteX9" fmla="*/ 274988 w 1099954"/>
              <a:gd name="connsiteY9" fmla="*/ 1501860 h 1776849"/>
              <a:gd name="connsiteX10" fmla="*/ 338447 w 1099954"/>
              <a:gd name="connsiteY10" fmla="*/ 1438401 h 1776849"/>
              <a:gd name="connsiteX11" fmla="*/ 338447 w 1099954"/>
              <a:gd name="connsiteY11" fmla="*/ 1226872 h 1776849"/>
              <a:gd name="connsiteX12" fmla="*/ 761506 w 1099954"/>
              <a:gd name="connsiteY12" fmla="*/ 1226872 h 1776849"/>
              <a:gd name="connsiteX13" fmla="*/ 824965 w 1099954"/>
              <a:gd name="connsiteY13" fmla="*/ 1290331 h 1776849"/>
              <a:gd name="connsiteX14" fmla="*/ 761506 w 1099954"/>
              <a:gd name="connsiteY14" fmla="*/ 1353790 h 1776849"/>
              <a:gd name="connsiteX15" fmla="*/ 338447 w 1099954"/>
              <a:gd name="connsiteY15" fmla="*/ 1353790 h 1776849"/>
              <a:gd name="connsiteX16" fmla="*/ 274988 w 1099954"/>
              <a:gd name="connsiteY16" fmla="*/ 1290331 h 1776849"/>
              <a:gd name="connsiteX17" fmla="*/ 338447 w 1099954"/>
              <a:gd name="connsiteY17" fmla="*/ 1226872 h 1776849"/>
              <a:gd name="connsiteX18" fmla="*/ 549977 w 1099954"/>
              <a:gd name="connsiteY18" fmla="*/ 0 h 1776849"/>
              <a:gd name="connsiteX19" fmla="*/ 1099954 w 1099954"/>
              <a:gd name="connsiteY19" fmla="*/ 543631 h 1776849"/>
              <a:gd name="connsiteX20" fmla="*/ 1099954 w 1099954"/>
              <a:gd name="connsiteY20" fmla="*/ 562669 h 1776849"/>
              <a:gd name="connsiteX21" fmla="*/ 1092593 w 1099954"/>
              <a:gd name="connsiteY21" fmla="*/ 626817 h 1776849"/>
              <a:gd name="connsiteX22" fmla="*/ 959784 w 1099954"/>
              <a:gd name="connsiteY22" fmla="*/ 626817 h 1776849"/>
              <a:gd name="connsiteX23" fmla="*/ 973037 w 1099954"/>
              <a:gd name="connsiteY23" fmla="*/ 560554 h 1776849"/>
              <a:gd name="connsiteX24" fmla="*/ 975152 w 1099954"/>
              <a:gd name="connsiteY24" fmla="*/ 560554 h 1776849"/>
              <a:gd name="connsiteX25" fmla="*/ 975152 w 1099954"/>
              <a:gd name="connsiteY25" fmla="*/ 543631 h 1776849"/>
              <a:gd name="connsiteX26" fmla="*/ 552092 w 1099954"/>
              <a:gd name="connsiteY26" fmla="*/ 124803 h 1776849"/>
              <a:gd name="connsiteX27" fmla="*/ 129033 w 1099954"/>
              <a:gd name="connsiteY27" fmla="*/ 543631 h 1776849"/>
              <a:gd name="connsiteX28" fmla="*/ 129033 w 1099954"/>
              <a:gd name="connsiteY28" fmla="*/ 560554 h 1776849"/>
              <a:gd name="connsiteX29" fmla="*/ 136447 w 1099954"/>
              <a:gd name="connsiteY29" fmla="*/ 626817 h 1776849"/>
              <a:gd name="connsiteX30" fmla="*/ 7361 w 1099954"/>
              <a:gd name="connsiteY30" fmla="*/ 626817 h 1776849"/>
              <a:gd name="connsiteX31" fmla="*/ 0 w 1099954"/>
              <a:gd name="connsiteY31" fmla="*/ 562669 h 1776849"/>
              <a:gd name="connsiteX32" fmla="*/ 0 w 1099954"/>
              <a:gd name="connsiteY32" fmla="*/ 543631 h 1776849"/>
              <a:gd name="connsiteX33" fmla="*/ 549977 w 1099954"/>
              <a:gd name="connsiteY33" fmla="*/ 0 h 177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54" h="1776849">
                <a:moveTo>
                  <a:pt x="412483" y="1649931"/>
                </a:moveTo>
                <a:lnTo>
                  <a:pt x="687472" y="1649931"/>
                </a:lnTo>
                <a:cubicBezTo>
                  <a:pt x="681126" y="1721851"/>
                  <a:pt x="621897" y="1776849"/>
                  <a:pt x="549977" y="1776849"/>
                </a:cubicBezTo>
                <a:cubicBezTo>
                  <a:pt x="478057" y="1776849"/>
                  <a:pt x="418829" y="1721851"/>
                  <a:pt x="412483" y="1649931"/>
                </a:cubicBezTo>
                <a:close/>
                <a:moveTo>
                  <a:pt x="338447" y="1438401"/>
                </a:moveTo>
                <a:lnTo>
                  <a:pt x="761506" y="1438401"/>
                </a:lnTo>
                <a:cubicBezTo>
                  <a:pt x="797466" y="1438401"/>
                  <a:pt x="824965" y="1465900"/>
                  <a:pt x="824965" y="1501860"/>
                </a:cubicBezTo>
                <a:cubicBezTo>
                  <a:pt x="824965" y="1537820"/>
                  <a:pt x="797466" y="1565319"/>
                  <a:pt x="761506" y="1565319"/>
                </a:cubicBezTo>
                <a:lnTo>
                  <a:pt x="338447" y="1565319"/>
                </a:lnTo>
                <a:cubicBezTo>
                  <a:pt x="302487" y="1565319"/>
                  <a:pt x="274988" y="1537820"/>
                  <a:pt x="274988" y="1501860"/>
                </a:cubicBezTo>
                <a:cubicBezTo>
                  <a:pt x="274988" y="1465900"/>
                  <a:pt x="302487" y="1438401"/>
                  <a:pt x="338447" y="1438401"/>
                </a:cubicBezTo>
                <a:close/>
                <a:moveTo>
                  <a:pt x="338447" y="1226872"/>
                </a:moveTo>
                <a:lnTo>
                  <a:pt x="761506" y="1226872"/>
                </a:lnTo>
                <a:cubicBezTo>
                  <a:pt x="797466" y="1226872"/>
                  <a:pt x="824965" y="1254371"/>
                  <a:pt x="824965" y="1290331"/>
                </a:cubicBezTo>
                <a:cubicBezTo>
                  <a:pt x="824965" y="1326291"/>
                  <a:pt x="797466" y="1353790"/>
                  <a:pt x="761506" y="1353790"/>
                </a:cubicBezTo>
                <a:lnTo>
                  <a:pt x="338447" y="1353790"/>
                </a:lnTo>
                <a:cubicBezTo>
                  <a:pt x="302487" y="1353790"/>
                  <a:pt x="274988" y="1326291"/>
                  <a:pt x="274988" y="1290331"/>
                </a:cubicBezTo>
                <a:cubicBezTo>
                  <a:pt x="274988" y="1254371"/>
                  <a:pt x="302487" y="1226872"/>
                  <a:pt x="338447" y="1226872"/>
                </a:cubicBezTo>
                <a:close/>
                <a:moveTo>
                  <a:pt x="549977" y="0"/>
                </a:moveTo>
                <a:cubicBezTo>
                  <a:pt x="850349" y="2115"/>
                  <a:pt x="1093608" y="243259"/>
                  <a:pt x="1099954" y="543631"/>
                </a:cubicBezTo>
                <a:lnTo>
                  <a:pt x="1099954" y="562669"/>
                </a:lnTo>
                <a:lnTo>
                  <a:pt x="1092593" y="626817"/>
                </a:lnTo>
                <a:lnTo>
                  <a:pt x="959784" y="626817"/>
                </a:lnTo>
                <a:lnTo>
                  <a:pt x="973037" y="560554"/>
                </a:lnTo>
                <a:lnTo>
                  <a:pt x="975152" y="560554"/>
                </a:lnTo>
                <a:lnTo>
                  <a:pt x="975152" y="543631"/>
                </a:lnTo>
                <a:cubicBezTo>
                  <a:pt x="970921" y="310949"/>
                  <a:pt x="782660" y="126918"/>
                  <a:pt x="552092" y="124803"/>
                </a:cubicBezTo>
                <a:cubicBezTo>
                  <a:pt x="321525" y="126918"/>
                  <a:pt x="133264" y="313064"/>
                  <a:pt x="129033" y="543631"/>
                </a:cubicBezTo>
                <a:lnTo>
                  <a:pt x="129033" y="560554"/>
                </a:lnTo>
                <a:lnTo>
                  <a:pt x="136447" y="626817"/>
                </a:lnTo>
                <a:lnTo>
                  <a:pt x="7361" y="626817"/>
                </a:lnTo>
                <a:lnTo>
                  <a:pt x="0" y="562669"/>
                </a:lnTo>
                <a:lnTo>
                  <a:pt x="0" y="543631"/>
                </a:lnTo>
                <a:cubicBezTo>
                  <a:pt x="6346" y="243259"/>
                  <a:pt x="249605" y="2115"/>
                  <a:pt x="549977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211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CC06127-3592-4328-BB16-7CA225714BF7}"/>
              </a:ext>
            </a:extLst>
          </p:cNvPr>
          <p:cNvSpPr/>
          <p:nvPr/>
        </p:nvSpPr>
        <p:spPr>
          <a:xfrm>
            <a:off x="4920775" y="3340426"/>
            <a:ext cx="235045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946983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8539</TotalTime>
  <Words>1014</Words>
  <PresentationFormat>Widescreen</PresentationFormat>
  <Paragraphs>65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Organization Chart</vt:lpstr>
      <vt:lpstr>Infographic Organization Chart</vt:lpstr>
      <vt:lpstr>Infographic Organization Chart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Organization Chart</dc:title>
  <dc:creator>PresentationGO.com</dc:creator>
  <dc:description>© Copyright PresentationGO.com</dc:description>
  <dcterms:created xsi:type="dcterms:W3CDTF">2014-11-26T05:14:11Z</dcterms:created>
  <dcterms:modified xsi:type="dcterms:W3CDTF">2019-11-16T05:06:26Z</dcterms:modified>
  <cp:category>Charts &amp; Diagrams</cp:category>
</cp:coreProperties>
</file>