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32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02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Outline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6B780CF-4C03-45DC-9177-19C8992D9F0B}"/>
              </a:ext>
            </a:extLst>
          </p:cNvPr>
          <p:cNvGrpSpPr/>
          <p:nvPr/>
        </p:nvGrpSpPr>
        <p:grpSpPr>
          <a:xfrm>
            <a:off x="719092" y="1904665"/>
            <a:ext cx="10753815" cy="3124535"/>
            <a:chOff x="1310995" y="1904665"/>
            <a:chExt cx="9570010" cy="2780579"/>
          </a:xfrm>
          <a:gradFill>
            <a:gsLst>
              <a:gs pos="75000">
                <a:schemeClr val="accent2"/>
              </a:gs>
              <a:gs pos="50000">
                <a:schemeClr val="accent6"/>
              </a:gs>
              <a:gs pos="25000">
                <a:schemeClr val="accent3"/>
              </a:gs>
              <a:gs pos="0">
                <a:schemeClr val="accent4"/>
              </a:gs>
              <a:gs pos="100000">
                <a:schemeClr val="accent5"/>
              </a:gs>
            </a:gsLst>
            <a:lin ang="0" scaled="1"/>
          </a:gradFill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3859A8A-D558-4279-80CB-E6DC11FB15B1}"/>
                </a:ext>
              </a:extLst>
            </p:cNvPr>
            <p:cNvSpPr/>
            <p:nvPr/>
          </p:nvSpPr>
          <p:spPr>
            <a:xfrm>
              <a:off x="6817084" y="1904667"/>
              <a:ext cx="4063921" cy="268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9" y="17"/>
                  </a:moveTo>
                  <a:lnTo>
                    <a:pt x="12865" y="17"/>
                  </a:lnTo>
                  <a:cubicBezTo>
                    <a:pt x="11537" y="17"/>
                    <a:pt x="10457" y="1655"/>
                    <a:pt x="10457" y="3668"/>
                  </a:cubicBezTo>
                  <a:lnTo>
                    <a:pt x="10457" y="4334"/>
                  </a:lnTo>
                  <a:cubicBezTo>
                    <a:pt x="10119" y="4385"/>
                    <a:pt x="9860" y="4811"/>
                    <a:pt x="9860" y="5323"/>
                  </a:cubicBezTo>
                  <a:cubicBezTo>
                    <a:pt x="9860" y="5869"/>
                    <a:pt x="10153" y="6330"/>
                    <a:pt x="10524" y="6330"/>
                  </a:cubicBezTo>
                  <a:cubicBezTo>
                    <a:pt x="10884" y="6330"/>
                    <a:pt x="11188" y="5886"/>
                    <a:pt x="11188" y="5323"/>
                  </a:cubicBezTo>
                  <a:cubicBezTo>
                    <a:pt x="11188" y="4880"/>
                    <a:pt x="10997" y="4504"/>
                    <a:pt x="10727" y="4368"/>
                  </a:cubicBezTo>
                  <a:lnTo>
                    <a:pt x="10727" y="3651"/>
                  </a:lnTo>
                  <a:cubicBezTo>
                    <a:pt x="10727" y="1860"/>
                    <a:pt x="11695" y="392"/>
                    <a:pt x="12877" y="392"/>
                  </a:cubicBezTo>
                  <a:lnTo>
                    <a:pt x="19180" y="392"/>
                  </a:lnTo>
                  <a:cubicBezTo>
                    <a:pt x="20362" y="392"/>
                    <a:pt x="21330" y="1860"/>
                    <a:pt x="21330" y="3651"/>
                  </a:cubicBezTo>
                  <a:lnTo>
                    <a:pt x="21330" y="17949"/>
                  </a:lnTo>
                  <a:cubicBezTo>
                    <a:pt x="21330" y="19740"/>
                    <a:pt x="20362" y="21208"/>
                    <a:pt x="19180" y="21208"/>
                  </a:cubicBezTo>
                  <a:lnTo>
                    <a:pt x="14903" y="21208"/>
                  </a:lnTo>
                  <a:cubicBezTo>
                    <a:pt x="14025" y="21208"/>
                    <a:pt x="13237" y="20406"/>
                    <a:pt x="12910" y="19160"/>
                  </a:cubicBezTo>
                  <a:lnTo>
                    <a:pt x="8464" y="2303"/>
                  </a:lnTo>
                  <a:cubicBezTo>
                    <a:pt x="8093" y="904"/>
                    <a:pt x="7215" y="0"/>
                    <a:pt x="6224" y="0"/>
                  </a:cubicBezTo>
                  <a:lnTo>
                    <a:pt x="2938" y="0"/>
                  </a:lnTo>
                  <a:cubicBezTo>
                    <a:pt x="1610" y="0"/>
                    <a:pt x="529" y="1638"/>
                    <a:pt x="529" y="3651"/>
                  </a:cubicBezTo>
                  <a:lnTo>
                    <a:pt x="529" y="4334"/>
                  </a:lnTo>
                  <a:cubicBezTo>
                    <a:pt x="225" y="4419"/>
                    <a:pt x="0" y="4828"/>
                    <a:pt x="0" y="5323"/>
                  </a:cubicBezTo>
                  <a:cubicBezTo>
                    <a:pt x="0" y="5869"/>
                    <a:pt x="293" y="6330"/>
                    <a:pt x="664" y="6330"/>
                  </a:cubicBezTo>
                  <a:cubicBezTo>
                    <a:pt x="1036" y="6330"/>
                    <a:pt x="1328" y="5886"/>
                    <a:pt x="1328" y="5323"/>
                  </a:cubicBezTo>
                  <a:cubicBezTo>
                    <a:pt x="1328" y="4845"/>
                    <a:pt x="1103" y="4436"/>
                    <a:pt x="799" y="4334"/>
                  </a:cubicBezTo>
                  <a:lnTo>
                    <a:pt x="799" y="3651"/>
                  </a:lnTo>
                  <a:cubicBezTo>
                    <a:pt x="799" y="1860"/>
                    <a:pt x="1767" y="392"/>
                    <a:pt x="2949" y="392"/>
                  </a:cubicBezTo>
                  <a:lnTo>
                    <a:pt x="6236" y="392"/>
                  </a:lnTo>
                  <a:cubicBezTo>
                    <a:pt x="7114" y="392"/>
                    <a:pt x="7902" y="1194"/>
                    <a:pt x="8228" y="2440"/>
                  </a:cubicBezTo>
                  <a:lnTo>
                    <a:pt x="12674" y="19297"/>
                  </a:lnTo>
                  <a:cubicBezTo>
                    <a:pt x="13046" y="20696"/>
                    <a:pt x="13923" y="21600"/>
                    <a:pt x="14914" y="21600"/>
                  </a:cubicBezTo>
                  <a:lnTo>
                    <a:pt x="19191" y="21600"/>
                  </a:lnTo>
                  <a:cubicBezTo>
                    <a:pt x="20519" y="21600"/>
                    <a:pt x="21600" y="19962"/>
                    <a:pt x="21600" y="17949"/>
                  </a:cubicBezTo>
                  <a:lnTo>
                    <a:pt x="21600" y="3668"/>
                  </a:lnTo>
                  <a:cubicBezTo>
                    <a:pt x="21577" y="1655"/>
                    <a:pt x="20497" y="17"/>
                    <a:pt x="19169" y="17"/>
                  </a:cubicBezTo>
                  <a:close/>
                  <a:moveTo>
                    <a:pt x="10119" y="5340"/>
                  </a:moveTo>
                  <a:cubicBezTo>
                    <a:pt x="10119" y="5033"/>
                    <a:pt x="10265" y="4794"/>
                    <a:pt x="10457" y="4743"/>
                  </a:cubicBezTo>
                  <a:cubicBezTo>
                    <a:pt x="10479" y="4743"/>
                    <a:pt x="10490" y="4726"/>
                    <a:pt x="10513" y="4726"/>
                  </a:cubicBezTo>
                  <a:cubicBezTo>
                    <a:pt x="10592" y="4726"/>
                    <a:pt x="10659" y="4760"/>
                    <a:pt x="10716" y="4811"/>
                  </a:cubicBezTo>
                  <a:cubicBezTo>
                    <a:pt x="10828" y="4914"/>
                    <a:pt x="10907" y="5101"/>
                    <a:pt x="10907" y="5323"/>
                  </a:cubicBezTo>
                  <a:cubicBezTo>
                    <a:pt x="10907" y="5647"/>
                    <a:pt x="10727" y="5920"/>
                    <a:pt x="10513" y="5920"/>
                  </a:cubicBezTo>
                  <a:cubicBezTo>
                    <a:pt x="10299" y="5937"/>
                    <a:pt x="10119" y="5664"/>
                    <a:pt x="10119" y="5340"/>
                  </a:cubicBezTo>
                  <a:close/>
                  <a:moveTo>
                    <a:pt x="248" y="5340"/>
                  </a:moveTo>
                  <a:cubicBezTo>
                    <a:pt x="248" y="5084"/>
                    <a:pt x="360" y="4863"/>
                    <a:pt x="518" y="4777"/>
                  </a:cubicBezTo>
                  <a:cubicBezTo>
                    <a:pt x="563" y="4760"/>
                    <a:pt x="608" y="4743"/>
                    <a:pt x="653" y="4743"/>
                  </a:cubicBezTo>
                  <a:cubicBezTo>
                    <a:pt x="698" y="4743"/>
                    <a:pt x="743" y="4760"/>
                    <a:pt x="788" y="4777"/>
                  </a:cubicBezTo>
                  <a:cubicBezTo>
                    <a:pt x="945" y="4863"/>
                    <a:pt x="1058" y="5084"/>
                    <a:pt x="1058" y="5340"/>
                  </a:cubicBezTo>
                  <a:cubicBezTo>
                    <a:pt x="1058" y="5664"/>
                    <a:pt x="878" y="5937"/>
                    <a:pt x="664" y="5937"/>
                  </a:cubicBezTo>
                  <a:cubicBezTo>
                    <a:pt x="450" y="5937"/>
                    <a:pt x="248" y="5664"/>
                    <a:pt x="248" y="534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6852FA0-3FEF-4B43-B91B-DE3B6BE7F9BC}"/>
                </a:ext>
              </a:extLst>
            </p:cNvPr>
            <p:cNvSpPr/>
            <p:nvPr/>
          </p:nvSpPr>
          <p:spPr>
            <a:xfrm>
              <a:off x="1310995" y="1904665"/>
              <a:ext cx="4127453" cy="278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46" y="19675"/>
                  </a:moveTo>
                  <a:cubicBezTo>
                    <a:pt x="20636" y="19675"/>
                    <a:pt x="20370" y="20004"/>
                    <a:pt x="20303" y="20448"/>
                  </a:cubicBezTo>
                  <a:lnTo>
                    <a:pt x="14152" y="20448"/>
                  </a:lnTo>
                  <a:cubicBezTo>
                    <a:pt x="13288" y="20448"/>
                    <a:pt x="12512" y="19675"/>
                    <a:pt x="12191" y="18474"/>
                  </a:cubicBezTo>
                  <a:lnTo>
                    <a:pt x="7813" y="2221"/>
                  </a:lnTo>
                  <a:cubicBezTo>
                    <a:pt x="7448" y="872"/>
                    <a:pt x="6583" y="0"/>
                    <a:pt x="5608" y="0"/>
                  </a:cubicBezTo>
                  <a:lnTo>
                    <a:pt x="2372" y="0"/>
                  </a:lnTo>
                  <a:cubicBezTo>
                    <a:pt x="1064" y="0"/>
                    <a:pt x="0" y="1579"/>
                    <a:pt x="0" y="3520"/>
                  </a:cubicBezTo>
                  <a:lnTo>
                    <a:pt x="0" y="17306"/>
                  </a:lnTo>
                  <a:cubicBezTo>
                    <a:pt x="0" y="19248"/>
                    <a:pt x="1064" y="20827"/>
                    <a:pt x="2372" y="20827"/>
                  </a:cubicBezTo>
                  <a:lnTo>
                    <a:pt x="10540" y="20827"/>
                  </a:lnTo>
                  <a:cubicBezTo>
                    <a:pt x="10595" y="21271"/>
                    <a:pt x="10861" y="21600"/>
                    <a:pt x="11182" y="21600"/>
                  </a:cubicBezTo>
                  <a:cubicBezTo>
                    <a:pt x="11537" y="21600"/>
                    <a:pt x="11836" y="21172"/>
                    <a:pt x="11836" y="20629"/>
                  </a:cubicBezTo>
                  <a:cubicBezTo>
                    <a:pt x="11836" y="20087"/>
                    <a:pt x="11548" y="19659"/>
                    <a:pt x="11182" y="19659"/>
                  </a:cubicBezTo>
                  <a:cubicBezTo>
                    <a:pt x="10872" y="19659"/>
                    <a:pt x="10606" y="19988"/>
                    <a:pt x="10540" y="20432"/>
                  </a:cubicBezTo>
                  <a:lnTo>
                    <a:pt x="2372" y="20432"/>
                  </a:lnTo>
                  <a:cubicBezTo>
                    <a:pt x="1208" y="20432"/>
                    <a:pt x="255" y="19017"/>
                    <a:pt x="255" y="17290"/>
                  </a:cubicBezTo>
                  <a:lnTo>
                    <a:pt x="255" y="3520"/>
                  </a:lnTo>
                  <a:cubicBezTo>
                    <a:pt x="255" y="1793"/>
                    <a:pt x="1208" y="378"/>
                    <a:pt x="2372" y="378"/>
                  </a:cubicBezTo>
                  <a:lnTo>
                    <a:pt x="5608" y="378"/>
                  </a:lnTo>
                  <a:cubicBezTo>
                    <a:pt x="6472" y="378"/>
                    <a:pt x="7248" y="1152"/>
                    <a:pt x="7569" y="2352"/>
                  </a:cubicBezTo>
                  <a:lnTo>
                    <a:pt x="11947" y="18606"/>
                  </a:lnTo>
                  <a:cubicBezTo>
                    <a:pt x="12313" y="19955"/>
                    <a:pt x="13177" y="20827"/>
                    <a:pt x="14152" y="20827"/>
                  </a:cubicBezTo>
                  <a:lnTo>
                    <a:pt x="20303" y="20827"/>
                  </a:lnTo>
                  <a:cubicBezTo>
                    <a:pt x="20359" y="21271"/>
                    <a:pt x="20625" y="21600"/>
                    <a:pt x="20946" y="21600"/>
                  </a:cubicBezTo>
                  <a:cubicBezTo>
                    <a:pt x="21301" y="21600"/>
                    <a:pt x="21600" y="21172"/>
                    <a:pt x="21600" y="20629"/>
                  </a:cubicBezTo>
                  <a:cubicBezTo>
                    <a:pt x="21600" y="20087"/>
                    <a:pt x="21301" y="19675"/>
                    <a:pt x="20946" y="19675"/>
                  </a:cubicBezTo>
                  <a:close/>
                  <a:moveTo>
                    <a:pt x="10783" y="20646"/>
                  </a:moveTo>
                  <a:cubicBezTo>
                    <a:pt x="10783" y="20580"/>
                    <a:pt x="10794" y="20514"/>
                    <a:pt x="10806" y="20448"/>
                  </a:cubicBezTo>
                  <a:cubicBezTo>
                    <a:pt x="10861" y="20218"/>
                    <a:pt x="11005" y="20054"/>
                    <a:pt x="11171" y="20054"/>
                  </a:cubicBezTo>
                  <a:cubicBezTo>
                    <a:pt x="11382" y="20054"/>
                    <a:pt x="11559" y="20317"/>
                    <a:pt x="11559" y="20629"/>
                  </a:cubicBezTo>
                  <a:cubicBezTo>
                    <a:pt x="11559" y="20942"/>
                    <a:pt x="11382" y="21205"/>
                    <a:pt x="11171" y="21205"/>
                  </a:cubicBezTo>
                  <a:cubicBezTo>
                    <a:pt x="11005" y="21205"/>
                    <a:pt x="10861" y="21041"/>
                    <a:pt x="10806" y="20810"/>
                  </a:cubicBezTo>
                  <a:cubicBezTo>
                    <a:pt x="10794" y="20777"/>
                    <a:pt x="10783" y="20712"/>
                    <a:pt x="10783" y="20646"/>
                  </a:cubicBezTo>
                  <a:close/>
                  <a:moveTo>
                    <a:pt x="20946" y="21222"/>
                  </a:moveTo>
                  <a:cubicBezTo>
                    <a:pt x="20780" y="21222"/>
                    <a:pt x="20636" y="21057"/>
                    <a:pt x="20580" y="20827"/>
                  </a:cubicBezTo>
                  <a:cubicBezTo>
                    <a:pt x="20569" y="20761"/>
                    <a:pt x="20558" y="20695"/>
                    <a:pt x="20558" y="20629"/>
                  </a:cubicBezTo>
                  <a:cubicBezTo>
                    <a:pt x="20558" y="20564"/>
                    <a:pt x="20569" y="20498"/>
                    <a:pt x="20580" y="20432"/>
                  </a:cubicBezTo>
                  <a:cubicBezTo>
                    <a:pt x="20636" y="20202"/>
                    <a:pt x="20780" y="20037"/>
                    <a:pt x="20946" y="20037"/>
                  </a:cubicBezTo>
                  <a:cubicBezTo>
                    <a:pt x="21157" y="20037"/>
                    <a:pt x="21334" y="20300"/>
                    <a:pt x="21334" y="20613"/>
                  </a:cubicBezTo>
                  <a:cubicBezTo>
                    <a:pt x="21334" y="20926"/>
                    <a:pt x="21157" y="21222"/>
                    <a:pt x="20946" y="2122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911C637-EFCB-48E6-A7E2-53A0DFD41BBD}"/>
                </a:ext>
              </a:extLst>
            </p:cNvPr>
            <p:cNvSpPr/>
            <p:nvPr/>
          </p:nvSpPr>
          <p:spPr>
            <a:xfrm>
              <a:off x="3068707" y="1904667"/>
              <a:ext cx="4229106" cy="278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1" y="19675"/>
                  </a:moveTo>
                  <a:cubicBezTo>
                    <a:pt x="20648" y="19675"/>
                    <a:pt x="20389" y="20004"/>
                    <a:pt x="20324" y="20448"/>
                  </a:cubicBezTo>
                  <a:lnTo>
                    <a:pt x="14321" y="20448"/>
                  </a:lnTo>
                  <a:cubicBezTo>
                    <a:pt x="13477" y="20448"/>
                    <a:pt x="12720" y="19675"/>
                    <a:pt x="12406" y="18474"/>
                  </a:cubicBezTo>
                  <a:lnTo>
                    <a:pt x="8134" y="2221"/>
                  </a:lnTo>
                  <a:cubicBezTo>
                    <a:pt x="7777" y="872"/>
                    <a:pt x="6933" y="0"/>
                    <a:pt x="5981" y="0"/>
                  </a:cubicBezTo>
                  <a:lnTo>
                    <a:pt x="2823" y="0"/>
                  </a:lnTo>
                  <a:cubicBezTo>
                    <a:pt x="1547" y="0"/>
                    <a:pt x="508" y="1579"/>
                    <a:pt x="508" y="3520"/>
                  </a:cubicBezTo>
                  <a:lnTo>
                    <a:pt x="508" y="4179"/>
                  </a:lnTo>
                  <a:cubicBezTo>
                    <a:pt x="216" y="4261"/>
                    <a:pt x="0" y="4656"/>
                    <a:pt x="0" y="5133"/>
                  </a:cubicBezTo>
                  <a:cubicBezTo>
                    <a:pt x="0" y="5659"/>
                    <a:pt x="281" y="6103"/>
                    <a:pt x="638" y="6103"/>
                  </a:cubicBezTo>
                  <a:cubicBezTo>
                    <a:pt x="984" y="6103"/>
                    <a:pt x="1276" y="5676"/>
                    <a:pt x="1276" y="5133"/>
                  </a:cubicBezTo>
                  <a:cubicBezTo>
                    <a:pt x="1276" y="4672"/>
                    <a:pt x="1060" y="4277"/>
                    <a:pt x="768" y="4179"/>
                  </a:cubicBezTo>
                  <a:lnTo>
                    <a:pt x="768" y="3520"/>
                  </a:lnTo>
                  <a:cubicBezTo>
                    <a:pt x="768" y="1793"/>
                    <a:pt x="1698" y="378"/>
                    <a:pt x="2834" y="378"/>
                  </a:cubicBezTo>
                  <a:lnTo>
                    <a:pt x="5992" y="378"/>
                  </a:lnTo>
                  <a:cubicBezTo>
                    <a:pt x="6836" y="378"/>
                    <a:pt x="7593" y="1152"/>
                    <a:pt x="7907" y="2352"/>
                  </a:cubicBezTo>
                  <a:lnTo>
                    <a:pt x="12179" y="18606"/>
                  </a:lnTo>
                  <a:cubicBezTo>
                    <a:pt x="12536" y="19955"/>
                    <a:pt x="13380" y="20827"/>
                    <a:pt x="14331" y="20827"/>
                  </a:cubicBezTo>
                  <a:lnTo>
                    <a:pt x="20334" y="20827"/>
                  </a:lnTo>
                  <a:cubicBezTo>
                    <a:pt x="20389" y="21271"/>
                    <a:pt x="20648" y="21600"/>
                    <a:pt x="20962" y="21600"/>
                  </a:cubicBezTo>
                  <a:cubicBezTo>
                    <a:pt x="21308" y="21600"/>
                    <a:pt x="21600" y="21172"/>
                    <a:pt x="21600" y="20629"/>
                  </a:cubicBezTo>
                  <a:cubicBezTo>
                    <a:pt x="21600" y="20087"/>
                    <a:pt x="21297" y="19675"/>
                    <a:pt x="20951" y="19675"/>
                  </a:cubicBezTo>
                  <a:close/>
                  <a:moveTo>
                    <a:pt x="638" y="5708"/>
                  </a:moveTo>
                  <a:cubicBezTo>
                    <a:pt x="433" y="5708"/>
                    <a:pt x="260" y="5445"/>
                    <a:pt x="260" y="5133"/>
                  </a:cubicBezTo>
                  <a:cubicBezTo>
                    <a:pt x="260" y="4886"/>
                    <a:pt x="368" y="4672"/>
                    <a:pt x="519" y="4590"/>
                  </a:cubicBezTo>
                  <a:cubicBezTo>
                    <a:pt x="562" y="4573"/>
                    <a:pt x="606" y="4557"/>
                    <a:pt x="649" y="4557"/>
                  </a:cubicBezTo>
                  <a:cubicBezTo>
                    <a:pt x="692" y="4557"/>
                    <a:pt x="736" y="4573"/>
                    <a:pt x="779" y="4590"/>
                  </a:cubicBezTo>
                  <a:cubicBezTo>
                    <a:pt x="930" y="4672"/>
                    <a:pt x="1038" y="4886"/>
                    <a:pt x="1038" y="5133"/>
                  </a:cubicBezTo>
                  <a:cubicBezTo>
                    <a:pt x="1017" y="5445"/>
                    <a:pt x="844" y="5708"/>
                    <a:pt x="638" y="5708"/>
                  </a:cubicBezTo>
                  <a:close/>
                  <a:moveTo>
                    <a:pt x="20594" y="20827"/>
                  </a:moveTo>
                  <a:cubicBezTo>
                    <a:pt x="20583" y="20761"/>
                    <a:pt x="20572" y="20695"/>
                    <a:pt x="20572" y="20629"/>
                  </a:cubicBezTo>
                  <a:cubicBezTo>
                    <a:pt x="20572" y="20564"/>
                    <a:pt x="20583" y="20498"/>
                    <a:pt x="20594" y="20432"/>
                  </a:cubicBezTo>
                  <a:cubicBezTo>
                    <a:pt x="20648" y="20202"/>
                    <a:pt x="20789" y="20037"/>
                    <a:pt x="20951" y="20037"/>
                  </a:cubicBezTo>
                  <a:cubicBezTo>
                    <a:pt x="21157" y="20037"/>
                    <a:pt x="21330" y="20300"/>
                    <a:pt x="21330" y="20613"/>
                  </a:cubicBezTo>
                  <a:cubicBezTo>
                    <a:pt x="21330" y="20926"/>
                    <a:pt x="21157" y="21189"/>
                    <a:pt x="20951" y="21189"/>
                  </a:cubicBezTo>
                  <a:cubicBezTo>
                    <a:pt x="20789" y="21222"/>
                    <a:pt x="20648" y="21057"/>
                    <a:pt x="20594" y="2082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75AC0CE-FA85-4DE9-BB5A-96453F8855BD}"/>
                </a:ext>
              </a:extLst>
            </p:cNvPr>
            <p:cNvSpPr/>
            <p:nvPr/>
          </p:nvSpPr>
          <p:spPr>
            <a:xfrm>
              <a:off x="4953484" y="1904667"/>
              <a:ext cx="4229106" cy="278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1" y="19675"/>
                  </a:moveTo>
                  <a:cubicBezTo>
                    <a:pt x="20648" y="19675"/>
                    <a:pt x="20389" y="20004"/>
                    <a:pt x="20324" y="20448"/>
                  </a:cubicBezTo>
                  <a:lnTo>
                    <a:pt x="14321" y="20448"/>
                  </a:lnTo>
                  <a:cubicBezTo>
                    <a:pt x="13477" y="20448"/>
                    <a:pt x="12720" y="19675"/>
                    <a:pt x="12406" y="18474"/>
                  </a:cubicBezTo>
                  <a:lnTo>
                    <a:pt x="8134" y="2221"/>
                  </a:lnTo>
                  <a:cubicBezTo>
                    <a:pt x="7777" y="872"/>
                    <a:pt x="6933" y="0"/>
                    <a:pt x="5981" y="0"/>
                  </a:cubicBezTo>
                  <a:lnTo>
                    <a:pt x="2823" y="0"/>
                  </a:lnTo>
                  <a:cubicBezTo>
                    <a:pt x="1547" y="0"/>
                    <a:pt x="508" y="1579"/>
                    <a:pt x="508" y="3520"/>
                  </a:cubicBezTo>
                  <a:lnTo>
                    <a:pt x="508" y="4179"/>
                  </a:lnTo>
                  <a:cubicBezTo>
                    <a:pt x="216" y="4261"/>
                    <a:pt x="0" y="4656"/>
                    <a:pt x="0" y="5133"/>
                  </a:cubicBezTo>
                  <a:cubicBezTo>
                    <a:pt x="0" y="5659"/>
                    <a:pt x="281" y="6103"/>
                    <a:pt x="638" y="6103"/>
                  </a:cubicBezTo>
                  <a:cubicBezTo>
                    <a:pt x="995" y="6103"/>
                    <a:pt x="1276" y="5676"/>
                    <a:pt x="1276" y="5133"/>
                  </a:cubicBezTo>
                  <a:cubicBezTo>
                    <a:pt x="1276" y="4672"/>
                    <a:pt x="1060" y="4277"/>
                    <a:pt x="768" y="4179"/>
                  </a:cubicBezTo>
                  <a:lnTo>
                    <a:pt x="768" y="3520"/>
                  </a:lnTo>
                  <a:cubicBezTo>
                    <a:pt x="768" y="1793"/>
                    <a:pt x="1698" y="378"/>
                    <a:pt x="2834" y="378"/>
                  </a:cubicBezTo>
                  <a:lnTo>
                    <a:pt x="5992" y="378"/>
                  </a:lnTo>
                  <a:cubicBezTo>
                    <a:pt x="6836" y="378"/>
                    <a:pt x="7593" y="1152"/>
                    <a:pt x="7907" y="2352"/>
                  </a:cubicBezTo>
                  <a:lnTo>
                    <a:pt x="12179" y="18606"/>
                  </a:lnTo>
                  <a:cubicBezTo>
                    <a:pt x="12536" y="19955"/>
                    <a:pt x="13380" y="20827"/>
                    <a:pt x="14331" y="20827"/>
                  </a:cubicBezTo>
                  <a:lnTo>
                    <a:pt x="20334" y="20827"/>
                  </a:lnTo>
                  <a:cubicBezTo>
                    <a:pt x="20389" y="21271"/>
                    <a:pt x="20648" y="21600"/>
                    <a:pt x="20962" y="21600"/>
                  </a:cubicBezTo>
                  <a:cubicBezTo>
                    <a:pt x="21308" y="21600"/>
                    <a:pt x="21600" y="21172"/>
                    <a:pt x="21600" y="20629"/>
                  </a:cubicBezTo>
                  <a:cubicBezTo>
                    <a:pt x="21600" y="20087"/>
                    <a:pt x="21308" y="19675"/>
                    <a:pt x="20951" y="19675"/>
                  </a:cubicBezTo>
                  <a:close/>
                  <a:moveTo>
                    <a:pt x="260" y="5133"/>
                  </a:moveTo>
                  <a:cubicBezTo>
                    <a:pt x="260" y="4886"/>
                    <a:pt x="368" y="4672"/>
                    <a:pt x="519" y="4590"/>
                  </a:cubicBezTo>
                  <a:cubicBezTo>
                    <a:pt x="562" y="4573"/>
                    <a:pt x="606" y="4557"/>
                    <a:pt x="649" y="4557"/>
                  </a:cubicBezTo>
                  <a:cubicBezTo>
                    <a:pt x="692" y="4557"/>
                    <a:pt x="736" y="4573"/>
                    <a:pt x="779" y="4590"/>
                  </a:cubicBezTo>
                  <a:cubicBezTo>
                    <a:pt x="930" y="4672"/>
                    <a:pt x="1038" y="4886"/>
                    <a:pt x="1038" y="5133"/>
                  </a:cubicBezTo>
                  <a:cubicBezTo>
                    <a:pt x="1038" y="5445"/>
                    <a:pt x="865" y="5708"/>
                    <a:pt x="660" y="5708"/>
                  </a:cubicBezTo>
                  <a:cubicBezTo>
                    <a:pt x="454" y="5708"/>
                    <a:pt x="260" y="5445"/>
                    <a:pt x="260" y="5133"/>
                  </a:cubicBezTo>
                  <a:close/>
                  <a:moveTo>
                    <a:pt x="20594" y="20827"/>
                  </a:moveTo>
                  <a:cubicBezTo>
                    <a:pt x="20583" y="20761"/>
                    <a:pt x="20572" y="20695"/>
                    <a:pt x="20572" y="20629"/>
                  </a:cubicBezTo>
                  <a:cubicBezTo>
                    <a:pt x="20572" y="20564"/>
                    <a:pt x="20583" y="20498"/>
                    <a:pt x="20594" y="20432"/>
                  </a:cubicBezTo>
                  <a:cubicBezTo>
                    <a:pt x="20648" y="20202"/>
                    <a:pt x="20789" y="20037"/>
                    <a:pt x="20951" y="20037"/>
                  </a:cubicBezTo>
                  <a:cubicBezTo>
                    <a:pt x="21157" y="20037"/>
                    <a:pt x="21330" y="20300"/>
                    <a:pt x="21330" y="20613"/>
                  </a:cubicBezTo>
                  <a:cubicBezTo>
                    <a:pt x="21330" y="20926"/>
                    <a:pt x="21157" y="21189"/>
                    <a:pt x="20951" y="21189"/>
                  </a:cubicBezTo>
                  <a:cubicBezTo>
                    <a:pt x="20789" y="21222"/>
                    <a:pt x="20648" y="21057"/>
                    <a:pt x="20594" y="2082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38" name="Graphic 37" descr="Stopwatch">
            <a:extLst>
              <a:ext uri="{FF2B5EF4-FFF2-40B4-BE49-F238E27FC236}">
                <a16:creationId xmlns:a16="http://schemas.microsoft.com/office/drawing/2014/main" id="{31A0EB78-D2E7-40F6-BCF1-9950CFDC66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5296" y="2244848"/>
            <a:ext cx="1027511" cy="1027511"/>
          </a:xfrm>
          <a:prstGeom prst="rect">
            <a:avLst/>
          </a:prstGeom>
        </p:spPr>
      </p:pic>
      <p:pic>
        <p:nvPicPr>
          <p:cNvPr id="39" name="Graphic 38" descr="Lightbulb">
            <a:extLst>
              <a:ext uri="{FF2B5EF4-FFF2-40B4-BE49-F238E27FC236}">
                <a16:creationId xmlns:a16="http://schemas.microsoft.com/office/drawing/2014/main" id="{08DD138A-A7E8-4048-9602-AC864809F3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3090" y="2244848"/>
            <a:ext cx="1027511" cy="1027511"/>
          </a:xfrm>
          <a:prstGeom prst="rect">
            <a:avLst/>
          </a:prstGeom>
        </p:spPr>
      </p:pic>
      <p:pic>
        <p:nvPicPr>
          <p:cNvPr id="40" name="Graphic 39" descr="Head with gears">
            <a:extLst>
              <a:ext uri="{FF2B5EF4-FFF2-40B4-BE49-F238E27FC236}">
                <a16:creationId xmlns:a16="http://schemas.microsoft.com/office/drawing/2014/main" id="{4FB22A7C-E6B8-45A3-801F-81DAE39ACD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75195" y="2244848"/>
            <a:ext cx="1027511" cy="1027511"/>
          </a:xfrm>
          <a:prstGeom prst="rect">
            <a:avLst/>
          </a:prstGeom>
        </p:spPr>
      </p:pic>
      <p:pic>
        <p:nvPicPr>
          <p:cNvPr id="41" name="Graphic 40" descr="Bullseye">
            <a:extLst>
              <a:ext uri="{FF2B5EF4-FFF2-40B4-BE49-F238E27FC236}">
                <a16:creationId xmlns:a16="http://schemas.microsoft.com/office/drawing/2014/main" id="{4149B5E4-FAEE-456C-9539-B1DE24C679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65201" y="2244848"/>
            <a:ext cx="1027511" cy="1027511"/>
          </a:xfrm>
          <a:prstGeom prst="rect">
            <a:avLst/>
          </a:prstGeom>
        </p:spPr>
      </p:pic>
      <p:pic>
        <p:nvPicPr>
          <p:cNvPr id="42" name="Graphic 41" descr="Gears">
            <a:extLst>
              <a:ext uri="{FF2B5EF4-FFF2-40B4-BE49-F238E27FC236}">
                <a16:creationId xmlns:a16="http://schemas.microsoft.com/office/drawing/2014/main" id="{64046F3B-FF62-4E0D-89CC-0447F1D911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73219" y="2244848"/>
            <a:ext cx="1027511" cy="1027511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E831D795-070D-4606-BA4C-517748AEDF08}"/>
              </a:ext>
            </a:extLst>
          </p:cNvPr>
          <p:cNvGrpSpPr/>
          <p:nvPr/>
        </p:nvGrpSpPr>
        <p:grpSpPr>
          <a:xfrm>
            <a:off x="990091" y="3466932"/>
            <a:ext cx="1732696" cy="1138481"/>
            <a:chOff x="332936" y="2720099"/>
            <a:chExt cx="2975111" cy="1013154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1BB99FB-4878-43B9-A566-095A66185FA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56002A3-2AFD-4535-8ABB-8045A9FA92C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F3C3F3D-3DBF-46B4-916A-FA91DF597382}"/>
              </a:ext>
            </a:extLst>
          </p:cNvPr>
          <p:cNvGrpSpPr/>
          <p:nvPr/>
        </p:nvGrpSpPr>
        <p:grpSpPr>
          <a:xfrm>
            <a:off x="3248356" y="3466932"/>
            <a:ext cx="1732696" cy="1345990"/>
            <a:chOff x="332936" y="2720099"/>
            <a:chExt cx="2975111" cy="119782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3ED2D28-6D73-4E18-89FE-B093011D983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1145C33-DAED-49C5-B740-77B23D597F97}"/>
                </a:ext>
              </a:extLst>
            </p:cNvPr>
            <p:cNvSpPr txBox="1"/>
            <p:nvPr/>
          </p:nvSpPr>
          <p:spPr>
            <a:xfrm>
              <a:off x="711592" y="3086922"/>
              <a:ext cx="2596455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CC4B59A-9F00-40A9-944C-3EACEF1D3B34}"/>
              </a:ext>
            </a:extLst>
          </p:cNvPr>
          <p:cNvGrpSpPr/>
          <p:nvPr/>
        </p:nvGrpSpPr>
        <p:grpSpPr>
          <a:xfrm>
            <a:off x="5359834" y="3466932"/>
            <a:ext cx="1732696" cy="1345990"/>
            <a:chOff x="332936" y="2720099"/>
            <a:chExt cx="2975111" cy="119782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E32EE2E-5DED-4AB9-9F01-90760880EB1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90F7FAC-FAA8-423F-BA28-103ACD564220}"/>
                </a:ext>
              </a:extLst>
            </p:cNvPr>
            <p:cNvSpPr txBox="1"/>
            <p:nvPr/>
          </p:nvSpPr>
          <p:spPr>
            <a:xfrm>
              <a:off x="711592" y="3086922"/>
              <a:ext cx="2596455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C8CACA2-8CC3-4F0D-ACE0-63513E4C9FCC}"/>
              </a:ext>
            </a:extLst>
          </p:cNvPr>
          <p:cNvGrpSpPr/>
          <p:nvPr/>
        </p:nvGrpSpPr>
        <p:grpSpPr>
          <a:xfrm>
            <a:off x="7460020" y="3466932"/>
            <a:ext cx="1732696" cy="1345990"/>
            <a:chOff x="332936" y="2720099"/>
            <a:chExt cx="2975111" cy="119782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AA30E78-C931-4AF4-BAFD-9A274808EB2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8538CB0-A19F-4B38-A28F-B319AD71217C}"/>
                </a:ext>
              </a:extLst>
            </p:cNvPr>
            <p:cNvSpPr txBox="1"/>
            <p:nvPr/>
          </p:nvSpPr>
          <p:spPr>
            <a:xfrm>
              <a:off x="711592" y="3086922"/>
              <a:ext cx="2596455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66FFD00-BC78-414B-A996-B8510CE06789}"/>
              </a:ext>
            </a:extLst>
          </p:cNvPr>
          <p:cNvGrpSpPr/>
          <p:nvPr/>
        </p:nvGrpSpPr>
        <p:grpSpPr>
          <a:xfrm>
            <a:off x="9582791" y="3466932"/>
            <a:ext cx="1732696" cy="1345990"/>
            <a:chOff x="332936" y="2720099"/>
            <a:chExt cx="2975111" cy="1197820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F3B2CF2-2740-49ED-AF45-25C29C4D7552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62D6587-E2F3-4AF6-9D7C-415C966B1EE6}"/>
                </a:ext>
              </a:extLst>
            </p:cNvPr>
            <p:cNvSpPr txBox="1"/>
            <p:nvPr/>
          </p:nvSpPr>
          <p:spPr>
            <a:xfrm>
              <a:off x="711592" y="3086922"/>
              <a:ext cx="2596455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455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Outline Process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6B780CF-4C03-45DC-9177-19C8992D9F0B}"/>
              </a:ext>
            </a:extLst>
          </p:cNvPr>
          <p:cNvGrpSpPr/>
          <p:nvPr/>
        </p:nvGrpSpPr>
        <p:grpSpPr>
          <a:xfrm>
            <a:off x="719092" y="1904665"/>
            <a:ext cx="10753815" cy="3124535"/>
            <a:chOff x="1310995" y="1904665"/>
            <a:chExt cx="9570010" cy="2780579"/>
          </a:xfrm>
          <a:gradFill>
            <a:gsLst>
              <a:gs pos="75000">
                <a:schemeClr val="accent2"/>
              </a:gs>
              <a:gs pos="50000">
                <a:schemeClr val="accent6"/>
              </a:gs>
              <a:gs pos="25000">
                <a:schemeClr val="accent3"/>
              </a:gs>
              <a:gs pos="0">
                <a:schemeClr val="accent4"/>
              </a:gs>
              <a:gs pos="100000">
                <a:schemeClr val="accent5"/>
              </a:gs>
            </a:gsLst>
            <a:lin ang="0" scaled="1"/>
          </a:gradFill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3859A8A-D558-4279-80CB-E6DC11FB15B1}"/>
                </a:ext>
              </a:extLst>
            </p:cNvPr>
            <p:cNvSpPr/>
            <p:nvPr/>
          </p:nvSpPr>
          <p:spPr>
            <a:xfrm>
              <a:off x="6817084" y="1904667"/>
              <a:ext cx="4063921" cy="2681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9" y="17"/>
                  </a:moveTo>
                  <a:lnTo>
                    <a:pt x="12865" y="17"/>
                  </a:lnTo>
                  <a:cubicBezTo>
                    <a:pt x="11537" y="17"/>
                    <a:pt x="10457" y="1655"/>
                    <a:pt x="10457" y="3668"/>
                  </a:cubicBezTo>
                  <a:lnTo>
                    <a:pt x="10457" y="4334"/>
                  </a:lnTo>
                  <a:cubicBezTo>
                    <a:pt x="10119" y="4385"/>
                    <a:pt x="9860" y="4811"/>
                    <a:pt x="9860" y="5323"/>
                  </a:cubicBezTo>
                  <a:cubicBezTo>
                    <a:pt x="9860" y="5869"/>
                    <a:pt x="10153" y="6330"/>
                    <a:pt x="10524" y="6330"/>
                  </a:cubicBezTo>
                  <a:cubicBezTo>
                    <a:pt x="10884" y="6330"/>
                    <a:pt x="11188" y="5886"/>
                    <a:pt x="11188" y="5323"/>
                  </a:cubicBezTo>
                  <a:cubicBezTo>
                    <a:pt x="11188" y="4880"/>
                    <a:pt x="10997" y="4504"/>
                    <a:pt x="10727" y="4368"/>
                  </a:cubicBezTo>
                  <a:lnTo>
                    <a:pt x="10727" y="3651"/>
                  </a:lnTo>
                  <a:cubicBezTo>
                    <a:pt x="10727" y="1860"/>
                    <a:pt x="11695" y="392"/>
                    <a:pt x="12877" y="392"/>
                  </a:cubicBezTo>
                  <a:lnTo>
                    <a:pt x="19180" y="392"/>
                  </a:lnTo>
                  <a:cubicBezTo>
                    <a:pt x="20362" y="392"/>
                    <a:pt x="21330" y="1860"/>
                    <a:pt x="21330" y="3651"/>
                  </a:cubicBezTo>
                  <a:lnTo>
                    <a:pt x="21330" y="17949"/>
                  </a:lnTo>
                  <a:cubicBezTo>
                    <a:pt x="21330" y="19740"/>
                    <a:pt x="20362" y="21208"/>
                    <a:pt x="19180" y="21208"/>
                  </a:cubicBezTo>
                  <a:lnTo>
                    <a:pt x="14903" y="21208"/>
                  </a:lnTo>
                  <a:cubicBezTo>
                    <a:pt x="14025" y="21208"/>
                    <a:pt x="13237" y="20406"/>
                    <a:pt x="12910" y="19160"/>
                  </a:cubicBezTo>
                  <a:lnTo>
                    <a:pt x="8464" y="2303"/>
                  </a:lnTo>
                  <a:cubicBezTo>
                    <a:pt x="8093" y="904"/>
                    <a:pt x="7215" y="0"/>
                    <a:pt x="6224" y="0"/>
                  </a:cubicBezTo>
                  <a:lnTo>
                    <a:pt x="2938" y="0"/>
                  </a:lnTo>
                  <a:cubicBezTo>
                    <a:pt x="1610" y="0"/>
                    <a:pt x="529" y="1638"/>
                    <a:pt x="529" y="3651"/>
                  </a:cubicBezTo>
                  <a:lnTo>
                    <a:pt x="529" y="4334"/>
                  </a:lnTo>
                  <a:cubicBezTo>
                    <a:pt x="225" y="4419"/>
                    <a:pt x="0" y="4828"/>
                    <a:pt x="0" y="5323"/>
                  </a:cubicBezTo>
                  <a:cubicBezTo>
                    <a:pt x="0" y="5869"/>
                    <a:pt x="293" y="6330"/>
                    <a:pt x="664" y="6330"/>
                  </a:cubicBezTo>
                  <a:cubicBezTo>
                    <a:pt x="1036" y="6330"/>
                    <a:pt x="1328" y="5886"/>
                    <a:pt x="1328" y="5323"/>
                  </a:cubicBezTo>
                  <a:cubicBezTo>
                    <a:pt x="1328" y="4845"/>
                    <a:pt x="1103" y="4436"/>
                    <a:pt x="799" y="4334"/>
                  </a:cubicBezTo>
                  <a:lnTo>
                    <a:pt x="799" y="3651"/>
                  </a:lnTo>
                  <a:cubicBezTo>
                    <a:pt x="799" y="1860"/>
                    <a:pt x="1767" y="392"/>
                    <a:pt x="2949" y="392"/>
                  </a:cubicBezTo>
                  <a:lnTo>
                    <a:pt x="6236" y="392"/>
                  </a:lnTo>
                  <a:cubicBezTo>
                    <a:pt x="7114" y="392"/>
                    <a:pt x="7902" y="1194"/>
                    <a:pt x="8228" y="2440"/>
                  </a:cubicBezTo>
                  <a:lnTo>
                    <a:pt x="12674" y="19297"/>
                  </a:lnTo>
                  <a:cubicBezTo>
                    <a:pt x="13046" y="20696"/>
                    <a:pt x="13923" y="21600"/>
                    <a:pt x="14914" y="21600"/>
                  </a:cubicBezTo>
                  <a:lnTo>
                    <a:pt x="19191" y="21600"/>
                  </a:lnTo>
                  <a:cubicBezTo>
                    <a:pt x="20519" y="21600"/>
                    <a:pt x="21600" y="19962"/>
                    <a:pt x="21600" y="17949"/>
                  </a:cubicBezTo>
                  <a:lnTo>
                    <a:pt x="21600" y="3668"/>
                  </a:lnTo>
                  <a:cubicBezTo>
                    <a:pt x="21577" y="1655"/>
                    <a:pt x="20497" y="17"/>
                    <a:pt x="19169" y="17"/>
                  </a:cubicBezTo>
                  <a:close/>
                  <a:moveTo>
                    <a:pt x="10119" y="5340"/>
                  </a:moveTo>
                  <a:cubicBezTo>
                    <a:pt x="10119" y="5033"/>
                    <a:pt x="10265" y="4794"/>
                    <a:pt x="10457" y="4743"/>
                  </a:cubicBezTo>
                  <a:cubicBezTo>
                    <a:pt x="10479" y="4743"/>
                    <a:pt x="10490" y="4726"/>
                    <a:pt x="10513" y="4726"/>
                  </a:cubicBezTo>
                  <a:cubicBezTo>
                    <a:pt x="10592" y="4726"/>
                    <a:pt x="10659" y="4760"/>
                    <a:pt x="10716" y="4811"/>
                  </a:cubicBezTo>
                  <a:cubicBezTo>
                    <a:pt x="10828" y="4914"/>
                    <a:pt x="10907" y="5101"/>
                    <a:pt x="10907" y="5323"/>
                  </a:cubicBezTo>
                  <a:cubicBezTo>
                    <a:pt x="10907" y="5647"/>
                    <a:pt x="10727" y="5920"/>
                    <a:pt x="10513" y="5920"/>
                  </a:cubicBezTo>
                  <a:cubicBezTo>
                    <a:pt x="10299" y="5937"/>
                    <a:pt x="10119" y="5664"/>
                    <a:pt x="10119" y="5340"/>
                  </a:cubicBezTo>
                  <a:close/>
                  <a:moveTo>
                    <a:pt x="248" y="5340"/>
                  </a:moveTo>
                  <a:cubicBezTo>
                    <a:pt x="248" y="5084"/>
                    <a:pt x="360" y="4863"/>
                    <a:pt x="518" y="4777"/>
                  </a:cubicBezTo>
                  <a:cubicBezTo>
                    <a:pt x="563" y="4760"/>
                    <a:pt x="608" y="4743"/>
                    <a:pt x="653" y="4743"/>
                  </a:cubicBezTo>
                  <a:cubicBezTo>
                    <a:pt x="698" y="4743"/>
                    <a:pt x="743" y="4760"/>
                    <a:pt x="788" y="4777"/>
                  </a:cubicBezTo>
                  <a:cubicBezTo>
                    <a:pt x="945" y="4863"/>
                    <a:pt x="1058" y="5084"/>
                    <a:pt x="1058" y="5340"/>
                  </a:cubicBezTo>
                  <a:cubicBezTo>
                    <a:pt x="1058" y="5664"/>
                    <a:pt x="878" y="5937"/>
                    <a:pt x="664" y="5937"/>
                  </a:cubicBezTo>
                  <a:cubicBezTo>
                    <a:pt x="450" y="5937"/>
                    <a:pt x="248" y="5664"/>
                    <a:pt x="248" y="5340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E6852FA0-3FEF-4B43-B91B-DE3B6BE7F9BC}"/>
                </a:ext>
              </a:extLst>
            </p:cNvPr>
            <p:cNvSpPr/>
            <p:nvPr/>
          </p:nvSpPr>
          <p:spPr>
            <a:xfrm>
              <a:off x="1310995" y="1904665"/>
              <a:ext cx="4127453" cy="27805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46" y="19675"/>
                  </a:moveTo>
                  <a:cubicBezTo>
                    <a:pt x="20636" y="19675"/>
                    <a:pt x="20370" y="20004"/>
                    <a:pt x="20303" y="20448"/>
                  </a:cubicBezTo>
                  <a:lnTo>
                    <a:pt x="14152" y="20448"/>
                  </a:lnTo>
                  <a:cubicBezTo>
                    <a:pt x="13288" y="20448"/>
                    <a:pt x="12512" y="19675"/>
                    <a:pt x="12191" y="18474"/>
                  </a:cubicBezTo>
                  <a:lnTo>
                    <a:pt x="7813" y="2221"/>
                  </a:lnTo>
                  <a:cubicBezTo>
                    <a:pt x="7448" y="872"/>
                    <a:pt x="6583" y="0"/>
                    <a:pt x="5608" y="0"/>
                  </a:cubicBezTo>
                  <a:lnTo>
                    <a:pt x="2372" y="0"/>
                  </a:lnTo>
                  <a:cubicBezTo>
                    <a:pt x="1064" y="0"/>
                    <a:pt x="0" y="1579"/>
                    <a:pt x="0" y="3520"/>
                  </a:cubicBezTo>
                  <a:lnTo>
                    <a:pt x="0" y="17306"/>
                  </a:lnTo>
                  <a:cubicBezTo>
                    <a:pt x="0" y="19248"/>
                    <a:pt x="1064" y="20827"/>
                    <a:pt x="2372" y="20827"/>
                  </a:cubicBezTo>
                  <a:lnTo>
                    <a:pt x="10540" y="20827"/>
                  </a:lnTo>
                  <a:cubicBezTo>
                    <a:pt x="10595" y="21271"/>
                    <a:pt x="10861" y="21600"/>
                    <a:pt x="11182" y="21600"/>
                  </a:cubicBezTo>
                  <a:cubicBezTo>
                    <a:pt x="11537" y="21600"/>
                    <a:pt x="11836" y="21172"/>
                    <a:pt x="11836" y="20629"/>
                  </a:cubicBezTo>
                  <a:cubicBezTo>
                    <a:pt x="11836" y="20087"/>
                    <a:pt x="11548" y="19659"/>
                    <a:pt x="11182" y="19659"/>
                  </a:cubicBezTo>
                  <a:cubicBezTo>
                    <a:pt x="10872" y="19659"/>
                    <a:pt x="10606" y="19988"/>
                    <a:pt x="10540" y="20432"/>
                  </a:cubicBezTo>
                  <a:lnTo>
                    <a:pt x="2372" y="20432"/>
                  </a:lnTo>
                  <a:cubicBezTo>
                    <a:pt x="1208" y="20432"/>
                    <a:pt x="255" y="19017"/>
                    <a:pt x="255" y="17290"/>
                  </a:cubicBezTo>
                  <a:lnTo>
                    <a:pt x="255" y="3520"/>
                  </a:lnTo>
                  <a:cubicBezTo>
                    <a:pt x="255" y="1793"/>
                    <a:pt x="1208" y="378"/>
                    <a:pt x="2372" y="378"/>
                  </a:cubicBezTo>
                  <a:lnTo>
                    <a:pt x="5608" y="378"/>
                  </a:lnTo>
                  <a:cubicBezTo>
                    <a:pt x="6472" y="378"/>
                    <a:pt x="7248" y="1152"/>
                    <a:pt x="7569" y="2352"/>
                  </a:cubicBezTo>
                  <a:lnTo>
                    <a:pt x="11947" y="18606"/>
                  </a:lnTo>
                  <a:cubicBezTo>
                    <a:pt x="12313" y="19955"/>
                    <a:pt x="13177" y="20827"/>
                    <a:pt x="14152" y="20827"/>
                  </a:cubicBezTo>
                  <a:lnTo>
                    <a:pt x="20303" y="20827"/>
                  </a:lnTo>
                  <a:cubicBezTo>
                    <a:pt x="20359" y="21271"/>
                    <a:pt x="20625" y="21600"/>
                    <a:pt x="20946" y="21600"/>
                  </a:cubicBezTo>
                  <a:cubicBezTo>
                    <a:pt x="21301" y="21600"/>
                    <a:pt x="21600" y="21172"/>
                    <a:pt x="21600" y="20629"/>
                  </a:cubicBezTo>
                  <a:cubicBezTo>
                    <a:pt x="21600" y="20087"/>
                    <a:pt x="21301" y="19675"/>
                    <a:pt x="20946" y="19675"/>
                  </a:cubicBezTo>
                  <a:close/>
                  <a:moveTo>
                    <a:pt x="10783" y="20646"/>
                  </a:moveTo>
                  <a:cubicBezTo>
                    <a:pt x="10783" y="20580"/>
                    <a:pt x="10794" y="20514"/>
                    <a:pt x="10806" y="20448"/>
                  </a:cubicBezTo>
                  <a:cubicBezTo>
                    <a:pt x="10861" y="20218"/>
                    <a:pt x="11005" y="20054"/>
                    <a:pt x="11171" y="20054"/>
                  </a:cubicBezTo>
                  <a:cubicBezTo>
                    <a:pt x="11382" y="20054"/>
                    <a:pt x="11559" y="20317"/>
                    <a:pt x="11559" y="20629"/>
                  </a:cubicBezTo>
                  <a:cubicBezTo>
                    <a:pt x="11559" y="20942"/>
                    <a:pt x="11382" y="21205"/>
                    <a:pt x="11171" y="21205"/>
                  </a:cubicBezTo>
                  <a:cubicBezTo>
                    <a:pt x="11005" y="21205"/>
                    <a:pt x="10861" y="21041"/>
                    <a:pt x="10806" y="20810"/>
                  </a:cubicBezTo>
                  <a:cubicBezTo>
                    <a:pt x="10794" y="20777"/>
                    <a:pt x="10783" y="20712"/>
                    <a:pt x="10783" y="20646"/>
                  </a:cubicBezTo>
                  <a:close/>
                  <a:moveTo>
                    <a:pt x="20946" y="21222"/>
                  </a:moveTo>
                  <a:cubicBezTo>
                    <a:pt x="20780" y="21222"/>
                    <a:pt x="20636" y="21057"/>
                    <a:pt x="20580" y="20827"/>
                  </a:cubicBezTo>
                  <a:cubicBezTo>
                    <a:pt x="20569" y="20761"/>
                    <a:pt x="20558" y="20695"/>
                    <a:pt x="20558" y="20629"/>
                  </a:cubicBezTo>
                  <a:cubicBezTo>
                    <a:pt x="20558" y="20564"/>
                    <a:pt x="20569" y="20498"/>
                    <a:pt x="20580" y="20432"/>
                  </a:cubicBezTo>
                  <a:cubicBezTo>
                    <a:pt x="20636" y="20202"/>
                    <a:pt x="20780" y="20037"/>
                    <a:pt x="20946" y="20037"/>
                  </a:cubicBezTo>
                  <a:cubicBezTo>
                    <a:pt x="21157" y="20037"/>
                    <a:pt x="21334" y="20300"/>
                    <a:pt x="21334" y="20613"/>
                  </a:cubicBezTo>
                  <a:cubicBezTo>
                    <a:pt x="21334" y="20926"/>
                    <a:pt x="21157" y="21222"/>
                    <a:pt x="20946" y="21222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911C637-EFCB-48E6-A7E2-53A0DFD41BBD}"/>
                </a:ext>
              </a:extLst>
            </p:cNvPr>
            <p:cNvSpPr/>
            <p:nvPr/>
          </p:nvSpPr>
          <p:spPr>
            <a:xfrm>
              <a:off x="3068707" y="1904667"/>
              <a:ext cx="4229106" cy="278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1" y="19675"/>
                  </a:moveTo>
                  <a:cubicBezTo>
                    <a:pt x="20648" y="19675"/>
                    <a:pt x="20389" y="20004"/>
                    <a:pt x="20324" y="20448"/>
                  </a:cubicBezTo>
                  <a:lnTo>
                    <a:pt x="14321" y="20448"/>
                  </a:lnTo>
                  <a:cubicBezTo>
                    <a:pt x="13477" y="20448"/>
                    <a:pt x="12720" y="19675"/>
                    <a:pt x="12406" y="18474"/>
                  </a:cubicBezTo>
                  <a:lnTo>
                    <a:pt x="8134" y="2221"/>
                  </a:lnTo>
                  <a:cubicBezTo>
                    <a:pt x="7777" y="872"/>
                    <a:pt x="6933" y="0"/>
                    <a:pt x="5981" y="0"/>
                  </a:cubicBezTo>
                  <a:lnTo>
                    <a:pt x="2823" y="0"/>
                  </a:lnTo>
                  <a:cubicBezTo>
                    <a:pt x="1547" y="0"/>
                    <a:pt x="508" y="1579"/>
                    <a:pt x="508" y="3520"/>
                  </a:cubicBezTo>
                  <a:lnTo>
                    <a:pt x="508" y="4179"/>
                  </a:lnTo>
                  <a:cubicBezTo>
                    <a:pt x="216" y="4261"/>
                    <a:pt x="0" y="4656"/>
                    <a:pt x="0" y="5133"/>
                  </a:cubicBezTo>
                  <a:cubicBezTo>
                    <a:pt x="0" y="5659"/>
                    <a:pt x="281" y="6103"/>
                    <a:pt x="638" y="6103"/>
                  </a:cubicBezTo>
                  <a:cubicBezTo>
                    <a:pt x="984" y="6103"/>
                    <a:pt x="1276" y="5676"/>
                    <a:pt x="1276" y="5133"/>
                  </a:cubicBezTo>
                  <a:cubicBezTo>
                    <a:pt x="1276" y="4672"/>
                    <a:pt x="1060" y="4277"/>
                    <a:pt x="768" y="4179"/>
                  </a:cubicBezTo>
                  <a:lnTo>
                    <a:pt x="768" y="3520"/>
                  </a:lnTo>
                  <a:cubicBezTo>
                    <a:pt x="768" y="1793"/>
                    <a:pt x="1698" y="378"/>
                    <a:pt x="2834" y="378"/>
                  </a:cubicBezTo>
                  <a:lnTo>
                    <a:pt x="5992" y="378"/>
                  </a:lnTo>
                  <a:cubicBezTo>
                    <a:pt x="6836" y="378"/>
                    <a:pt x="7593" y="1152"/>
                    <a:pt x="7907" y="2352"/>
                  </a:cubicBezTo>
                  <a:lnTo>
                    <a:pt x="12179" y="18606"/>
                  </a:lnTo>
                  <a:cubicBezTo>
                    <a:pt x="12536" y="19955"/>
                    <a:pt x="13380" y="20827"/>
                    <a:pt x="14331" y="20827"/>
                  </a:cubicBezTo>
                  <a:lnTo>
                    <a:pt x="20334" y="20827"/>
                  </a:lnTo>
                  <a:cubicBezTo>
                    <a:pt x="20389" y="21271"/>
                    <a:pt x="20648" y="21600"/>
                    <a:pt x="20962" y="21600"/>
                  </a:cubicBezTo>
                  <a:cubicBezTo>
                    <a:pt x="21308" y="21600"/>
                    <a:pt x="21600" y="21172"/>
                    <a:pt x="21600" y="20629"/>
                  </a:cubicBezTo>
                  <a:cubicBezTo>
                    <a:pt x="21600" y="20087"/>
                    <a:pt x="21297" y="19675"/>
                    <a:pt x="20951" y="19675"/>
                  </a:cubicBezTo>
                  <a:close/>
                  <a:moveTo>
                    <a:pt x="638" y="5708"/>
                  </a:moveTo>
                  <a:cubicBezTo>
                    <a:pt x="433" y="5708"/>
                    <a:pt x="260" y="5445"/>
                    <a:pt x="260" y="5133"/>
                  </a:cubicBezTo>
                  <a:cubicBezTo>
                    <a:pt x="260" y="4886"/>
                    <a:pt x="368" y="4672"/>
                    <a:pt x="519" y="4590"/>
                  </a:cubicBezTo>
                  <a:cubicBezTo>
                    <a:pt x="562" y="4573"/>
                    <a:pt x="606" y="4557"/>
                    <a:pt x="649" y="4557"/>
                  </a:cubicBezTo>
                  <a:cubicBezTo>
                    <a:pt x="692" y="4557"/>
                    <a:pt x="736" y="4573"/>
                    <a:pt x="779" y="4590"/>
                  </a:cubicBezTo>
                  <a:cubicBezTo>
                    <a:pt x="930" y="4672"/>
                    <a:pt x="1038" y="4886"/>
                    <a:pt x="1038" y="5133"/>
                  </a:cubicBezTo>
                  <a:cubicBezTo>
                    <a:pt x="1017" y="5445"/>
                    <a:pt x="844" y="5708"/>
                    <a:pt x="638" y="5708"/>
                  </a:cubicBezTo>
                  <a:close/>
                  <a:moveTo>
                    <a:pt x="20594" y="20827"/>
                  </a:moveTo>
                  <a:cubicBezTo>
                    <a:pt x="20583" y="20761"/>
                    <a:pt x="20572" y="20695"/>
                    <a:pt x="20572" y="20629"/>
                  </a:cubicBezTo>
                  <a:cubicBezTo>
                    <a:pt x="20572" y="20564"/>
                    <a:pt x="20583" y="20498"/>
                    <a:pt x="20594" y="20432"/>
                  </a:cubicBezTo>
                  <a:cubicBezTo>
                    <a:pt x="20648" y="20202"/>
                    <a:pt x="20789" y="20037"/>
                    <a:pt x="20951" y="20037"/>
                  </a:cubicBezTo>
                  <a:cubicBezTo>
                    <a:pt x="21157" y="20037"/>
                    <a:pt x="21330" y="20300"/>
                    <a:pt x="21330" y="20613"/>
                  </a:cubicBezTo>
                  <a:cubicBezTo>
                    <a:pt x="21330" y="20926"/>
                    <a:pt x="21157" y="21189"/>
                    <a:pt x="20951" y="21189"/>
                  </a:cubicBezTo>
                  <a:cubicBezTo>
                    <a:pt x="20789" y="21222"/>
                    <a:pt x="20648" y="21057"/>
                    <a:pt x="20594" y="2082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75AC0CE-FA85-4DE9-BB5A-96453F8855BD}"/>
                </a:ext>
              </a:extLst>
            </p:cNvPr>
            <p:cNvSpPr/>
            <p:nvPr/>
          </p:nvSpPr>
          <p:spPr>
            <a:xfrm>
              <a:off x="4953484" y="1904667"/>
              <a:ext cx="4229106" cy="2780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51" y="19675"/>
                  </a:moveTo>
                  <a:cubicBezTo>
                    <a:pt x="20648" y="19675"/>
                    <a:pt x="20389" y="20004"/>
                    <a:pt x="20324" y="20448"/>
                  </a:cubicBezTo>
                  <a:lnTo>
                    <a:pt x="14321" y="20448"/>
                  </a:lnTo>
                  <a:cubicBezTo>
                    <a:pt x="13477" y="20448"/>
                    <a:pt x="12720" y="19675"/>
                    <a:pt x="12406" y="18474"/>
                  </a:cubicBezTo>
                  <a:lnTo>
                    <a:pt x="8134" y="2221"/>
                  </a:lnTo>
                  <a:cubicBezTo>
                    <a:pt x="7777" y="872"/>
                    <a:pt x="6933" y="0"/>
                    <a:pt x="5981" y="0"/>
                  </a:cubicBezTo>
                  <a:lnTo>
                    <a:pt x="2823" y="0"/>
                  </a:lnTo>
                  <a:cubicBezTo>
                    <a:pt x="1547" y="0"/>
                    <a:pt x="508" y="1579"/>
                    <a:pt x="508" y="3520"/>
                  </a:cubicBezTo>
                  <a:lnTo>
                    <a:pt x="508" y="4179"/>
                  </a:lnTo>
                  <a:cubicBezTo>
                    <a:pt x="216" y="4261"/>
                    <a:pt x="0" y="4656"/>
                    <a:pt x="0" y="5133"/>
                  </a:cubicBezTo>
                  <a:cubicBezTo>
                    <a:pt x="0" y="5659"/>
                    <a:pt x="281" y="6103"/>
                    <a:pt x="638" y="6103"/>
                  </a:cubicBezTo>
                  <a:cubicBezTo>
                    <a:pt x="995" y="6103"/>
                    <a:pt x="1276" y="5676"/>
                    <a:pt x="1276" y="5133"/>
                  </a:cubicBezTo>
                  <a:cubicBezTo>
                    <a:pt x="1276" y="4672"/>
                    <a:pt x="1060" y="4277"/>
                    <a:pt x="768" y="4179"/>
                  </a:cubicBezTo>
                  <a:lnTo>
                    <a:pt x="768" y="3520"/>
                  </a:lnTo>
                  <a:cubicBezTo>
                    <a:pt x="768" y="1793"/>
                    <a:pt x="1698" y="378"/>
                    <a:pt x="2834" y="378"/>
                  </a:cubicBezTo>
                  <a:lnTo>
                    <a:pt x="5992" y="378"/>
                  </a:lnTo>
                  <a:cubicBezTo>
                    <a:pt x="6836" y="378"/>
                    <a:pt x="7593" y="1152"/>
                    <a:pt x="7907" y="2352"/>
                  </a:cubicBezTo>
                  <a:lnTo>
                    <a:pt x="12179" y="18606"/>
                  </a:lnTo>
                  <a:cubicBezTo>
                    <a:pt x="12536" y="19955"/>
                    <a:pt x="13380" y="20827"/>
                    <a:pt x="14331" y="20827"/>
                  </a:cubicBezTo>
                  <a:lnTo>
                    <a:pt x="20334" y="20827"/>
                  </a:lnTo>
                  <a:cubicBezTo>
                    <a:pt x="20389" y="21271"/>
                    <a:pt x="20648" y="21600"/>
                    <a:pt x="20962" y="21600"/>
                  </a:cubicBezTo>
                  <a:cubicBezTo>
                    <a:pt x="21308" y="21600"/>
                    <a:pt x="21600" y="21172"/>
                    <a:pt x="21600" y="20629"/>
                  </a:cubicBezTo>
                  <a:cubicBezTo>
                    <a:pt x="21600" y="20087"/>
                    <a:pt x="21308" y="19675"/>
                    <a:pt x="20951" y="19675"/>
                  </a:cubicBezTo>
                  <a:close/>
                  <a:moveTo>
                    <a:pt x="260" y="5133"/>
                  </a:moveTo>
                  <a:cubicBezTo>
                    <a:pt x="260" y="4886"/>
                    <a:pt x="368" y="4672"/>
                    <a:pt x="519" y="4590"/>
                  </a:cubicBezTo>
                  <a:cubicBezTo>
                    <a:pt x="562" y="4573"/>
                    <a:pt x="606" y="4557"/>
                    <a:pt x="649" y="4557"/>
                  </a:cubicBezTo>
                  <a:cubicBezTo>
                    <a:pt x="692" y="4557"/>
                    <a:pt x="736" y="4573"/>
                    <a:pt x="779" y="4590"/>
                  </a:cubicBezTo>
                  <a:cubicBezTo>
                    <a:pt x="930" y="4672"/>
                    <a:pt x="1038" y="4886"/>
                    <a:pt x="1038" y="5133"/>
                  </a:cubicBezTo>
                  <a:cubicBezTo>
                    <a:pt x="1038" y="5445"/>
                    <a:pt x="865" y="5708"/>
                    <a:pt x="660" y="5708"/>
                  </a:cubicBezTo>
                  <a:cubicBezTo>
                    <a:pt x="454" y="5708"/>
                    <a:pt x="260" y="5445"/>
                    <a:pt x="260" y="5133"/>
                  </a:cubicBezTo>
                  <a:close/>
                  <a:moveTo>
                    <a:pt x="20594" y="20827"/>
                  </a:moveTo>
                  <a:cubicBezTo>
                    <a:pt x="20583" y="20761"/>
                    <a:pt x="20572" y="20695"/>
                    <a:pt x="20572" y="20629"/>
                  </a:cubicBezTo>
                  <a:cubicBezTo>
                    <a:pt x="20572" y="20564"/>
                    <a:pt x="20583" y="20498"/>
                    <a:pt x="20594" y="20432"/>
                  </a:cubicBezTo>
                  <a:cubicBezTo>
                    <a:pt x="20648" y="20202"/>
                    <a:pt x="20789" y="20037"/>
                    <a:pt x="20951" y="20037"/>
                  </a:cubicBezTo>
                  <a:cubicBezTo>
                    <a:pt x="21157" y="20037"/>
                    <a:pt x="21330" y="20300"/>
                    <a:pt x="21330" y="20613"/>
                  </a:cubicBezTo>
                  <a:cubicBezTo>
                    <a:pt x="21330" y="20926"/>
                    <a:pt x="21157" y="21189"/>
                    <a:pt x="20951" y="21189"/>
                  </a:cubicBezTo>
                  <a:cubicBezTo>
                    <a:pt x="20789" y="21222"/>
                    <a:pt x="20648" y="21057"/>
                    <a:pt x="20594" y="2082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38" name="Graphic 37" descr="Stopwatch">
            <a:extLst>
              <a:ext uri="{FF2B5EF4-FFF2-40B4-BE49-F238E27FC236}">
                <a16:creationId xmlns:a16="http://schemas.microsoft.com/office/drawing/2014/main" id="{31A0EB78-D2E7-40F6-BCF1-9950CFDC66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5296" y="2244848"/>
            <a:ext cx="1027511" cy="1027511"/>
          </a:xfrm>
          <a:prstGeom prst="rect">
            <a:avLst/>
          </a:prstGeom>
        </p:spPr>
      </p:pic>
      <p:pic>
        <p:nvPicPr>
          <p:cNvPr id="39" name="Graphic 38" descr="Lightbulb">
            <a:extLst>
              <a:ext uri="{FF2B5EF4-FFF2-40B4-BE49-F238E27FC236}">
                <a16:creationId xmlns:a16="http://schemas.microsoft.com/office/drawing/2014/main" id="{08DD138A-A7E8-4048-9602-AC864809F3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3090" y="2244848"/>
            <a:ext cx="1027511" cy="1027511"/>
          </a:xfrm>
          <a:prstGeom prst="rect">
            <a:avLst/>
          </a:prstGeom>
        </p:spPr>
      </p:pic>
      <p:pic>
        <p:nvPicPr>
          <p:cNvPr id="40" name="Graphic 39" descr="Head with gears">
            <a:extLst>
              <a:ext uri="{FF2B5EF4-FFF2-40B4-BE49-F238E27FC236}">
                <a16:creationId xmlns:a16="http://schemas.microsoft.com/office/drawing/2014/main" id="{4FB22A7C-E6B8-45A3-801F-81DAE39ACD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75195" y="2244848"/>
            <a:ext cx="1027511" cy="1027511"/>
          </a:xfrm>
          <a:prstGeom prst="rect">
            <a:avLst/>
          </a:prstGeom>
        </p:spPr>
      </p:pic>
      <p:pic>
        <p:nvPicPr>
          <p:cNvPr id="41" name="Graphic 40" descr="Bullseye">
            <a:extLst>
              <a:ext uri="{FF2B5EF4-FFF2-40B4-BE49-F238E27FC236}">
                <a16:creationId xmlns:a16="http://schemas.microsoft.com/office/drawing/2014/main" id="{4149B5E4-FAEE-456C-9539-B1DE24C679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65201" y="2244848"/>
            <a:ext cx="1027511" cy="1027511"/>
          </a:xfrm>
          <a:prstGeom prst="rect">
            <a:avLst/>
          </a:prstGeom>
        </p:spPr>
      </p:pic>
      <p:pic>
        <p:nvPicPr>
          <p:cNvPr id="42" name="Graphic 41" descr="Gears">
            <a:extLst>
              <a:ext uri="{FF2B5EF4-FFF2-40B4-BE49-F238E27FC236}">
                <a16:creationId xmlns:a16="http://schemas.microsoft.com/office/drawing/2014/main" id="{64046F3B-FF62-4E0D-89CC-0447F1D911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73219" y="2244848"/>
            <a:ext cx="1027511" cy="1027511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E831D795-070D-4606-BA4C-517748AEDF08}"/>
              </a:ext>
            </a:extLst>
          </p:cNvPr>
          <p:cNvGrpSpPr/>
          <p:nvPr/>
        </p:nvGrpSpPr>
        <p:grpSpPr>
          <a:xfrm>
            <a:off x="990091" y="3512620"/>
            <a:ext cx="1732696" cy="1012844"/>
            <a:chOff x="332936" y="2760756"/>
            <a:chExt cx="2975111" cy="90134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1BB99FB-4878-43B9-A566-095A66185FAF}"/>
                </a:ext>
              </a:extLst>
            </p:cNvPr>
            <p:cNvSpPr txBox="1"/>
            <p:nvPr/>
          </p:nvSpPr>
          <p:spPr>
            <a:xfrm>
              <a:off x="332936" y="2760756"/>
              <a:ext cx="2926079" cy="3286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56002A3-2AFD-4535-8ABB-8045A9FA92C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751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F3C3F3D-3DBF-46B4-916A-FA91DF597382}"/>
              </a:ext>
            </a:extLst>
          </p:cNvPr>
          <p:cNvGrpSpPr/>
          <p:nvPr/>
        </p:nvGrpSpPr>
        <p:grpSpPr>
          <a:xfrm>
            <a:off x="3248356" y="3512620"/>
            <a:ext cx="1732696" cy="1012844"/>
            <a:chOff x="332936" y="2760756"/>
            <a:chExt cx="2975111" cy="901347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3ED2D28-6D73-4E18-89FE-B093011D9834}"/>
                </a:ext>
              </a:extLst>
            </p:cNvPr>
            <p:cNvSpPr txBox="1"/>
            <p:nvPr/>
          </p:nvSpPr>
          <p:spPr>
            <a:xfrm>
              <a:off x="332936" y="2760756"/>
              <a:ext cx="2926079" cy="3286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1145C33-DAED-49C5-B740-77B23D597F97}"/>
                </a:ext>
              </a:extLst>
            </p:cNvPr>
            <p:cNvSpPr txBox="1"/>
            <p:nvPr/>
          </p:nvSpPr>
          <p:spPr>
            <a:xfrm>
              <a:off x="711592" y="3086922"/>
              <a:ext cx="2596455" cy="5751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CC4B59A-9F00-40A9-944C-3EACEF1D3B34}"/>
              </a:ext>
            </a:extLst>
          </p:cNvPr>
          <p:cNvGrpSpPr/>
          <p:nvPr/>
        </p:nvGrpSpPr>
        <p:grpSpPr>
          <a:xfrm>
            <a:off x="5359834" y="3512620"/>
            <a:ext cx="1732696" cy="1012844"/>
            <a:chOff x="332936" y="2760756"/>
            <a:chExt cx="2975111" cy="901347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E32EE2E-5DED-4AB9-9F01-90760880EB1F}"/>
                </a:ext>
              </a:extLst>
            </p:cNvPr>
            <p:cNvSpPr txBox="1"/>
            <p:nvPr/>
          </p:nvSpPr>
          <p:spPr>
            <a:xfrm>
              <a:off x="332936" y="2760756"/>
              <a:ext cx="2926079" cy="3286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90F7FAC-FAA8-423F-BA28-103ACD564220}"/>
                </a:ext>
              </a:extLst>
            </p:cNvPr>
            <p:cNvSpPr txBox="1"/>
            <p:nvPr/>
          </p:nvSpPr>
          <p:spPr>
            <a:xfrm>
              <a:off x="711592" y="3086922"/>
              <a:ext cx="2596455" cy="5751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C8CACA2-8CC3-4F0D-ACE0-63513E4C9FCC}"/>
              </a:ext>
            </a:extLst>
          </p:cNvPr>
          <p:cNvGrpSpPr/>
          <p:nvPr/>
        </p:nvGrpSpPr>
        <p:grpSpPr>
          <a:xfrm>
            <a:off x="7460020" y="3512620"/>
            <a:ext cx="1732696" cy="1012844"/>
            <a:chOff x="332936" y="2760756"/>
            <a:chExt cx="2975111" cy="901347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AA30E78-C931-4AF4-BAFD-9A274808EB2E}"/>
                </a:ext>
              </a:extLst>
            </p:cNvPr>
            <p:cNvSpPr txBox="1"/>
            <p:nvPr/>
          </p:nvSpPr>
          <p:spPr>
            <a:xfrm>
              <a:off x="332936" y="2760756"/>
              <a:ext cx="2926079" cy="3286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28538CB0-A19F-4B38-A28F-B319AD71217C}"/>
                </a:ext>
              </a:extLst>
            </p:cNvPr>
            <p:cNvSpPr txBox="1"/>
            <p:nvPr/>
          </p:nvSpPr>
          <p:spPr>
            <a:xfrm>
              <a:off x="711592" y="3086922"/>
              <a:ext cx="2596455" cy="5751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66FFD00-BC78-414B-A996-B8510CE06789}"/>
              </a:ext>
            </a:extLst>
          </p:cNvPr>
          <p:cNvGrpSpPr/>
          <p:nvPr/>
        </p:nvGrpSpPr>
        <p:grpSpPr>
          <a:xfrm>
            <a:off x="9582791" y="3512620"/>
            <a:ext cx="1732696" cy="1012844"/>
            <a:chOff x="332936" y="2760756"/>
            <a:chExt cx="2975111" cy="901347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F3B2CF2-2740-49ED-AF45-25C29C4D7552}"/>
                </a:ext>
              </a:extLst>
            </p:cNvPr>
            <p:cNvSpPr txBox="1"/>
            <p:nvPr/>
          </p:nvSpPr>
          <p:spPr>
            <a:xfrm>
              <a:off x="332936" y="2760756"/>
              <a:ext cx="2926079" cy="3286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62D6587-E2F3-4AF6-9D7C-415C966B1EE6}"/>
                </a:ext>
              </a:extLst>
            </p:cNvPr>
            <p:cNvSpPr txBox="1"/>
            <p:nvPr/>
          </p:nvSpPr>
          <p:spPr>
            <a:xfrm>
              <a:off x="711592" y="3086922"/>
              <a:ext cx="2596455" cy="57518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086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8471</TotalTime>
  <Words>227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Outline Process – Slide Template</vt:lpstr>
      <vt:lpstr>Infographic Outline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Outline Process</dc:title>
  <dc:creator>PresentationGO.com</dc:creator>
  <dc:description>© Copyright PresentationGO.com</dc:description>
  <dcterms:created xsi:type="dcterms:W3CDTF">2014-11-26T05:14:11Z</dcterms:created>
  <dcterms:modified xsi:type="dcterms:W3CDTF">2020-03-04T17:50:56Z</dcterms:modified>
  <cp:category>Charts &amp; Diagrams</cp:category>
</cp:coreProperties>
</file>