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8" r:id="rId4"/>
    <p:sldId id="359" r:id="rId5"/>
    <p:sldId id="360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526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5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1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33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1616EA-DAF8-485F-A707-FA719CE5ED7D}"/>
              </a:ext>
            </a:extLst>
          </p:cNvPr>
          <p:cNvSpPr>
            <a:spLocks/>
          </p:cNvSpPr>
          <p:nvPr/>
        </p:nvSpPr>
        <p:spPr bwMode="auto">
          <a:xfrm>
            <a:off x="576831" y="3134838"/>
            <a:ext cx="4309555" cy="1891720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rgbClr val="FCAF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021900F-9626-4E2B-B3E0-10FC3E3E53BA}"/>
              </a:ext>
            </a:extLst>
          </p:cNvPr>
          <p:cNvSpPr>
            <a:spLocks/>
          </p:cNvSpPr>
          <p:nvPr/>
        </p:nvSpPr>
        <p:spPr bwMode="auto">
          <a:xfrm>
            <a:off x="2999864" y="2283130"/>
            <a:ext cx="5571800" cy="2954806"/>
          </a:xfrm>
          <a:custGeom>
            <a:avLst/>
            <a:gdLst>
              <a:gd name="connsiteX0" fmla="*/ 2739781 w 5571800"/>
              <a:gd name="connsiteY0" fmla="*/ 0 h 2954806"/>
              <a:gd name="connsiteX1" fmla="*/ 2782916 w 5571800"/>
              <a:gd name="connsiteY1" fmla="*/ 0 h 2954806"/>
              <a:gd name="connsiteX2" fmla="*/ 2971618 w 5571800"/>
              <a:gd name="connsiteY2" fmla="*/ 0 h 2954806"/>
              <a:gd name="connsiteX3" fmla="*/ 5571800 w 5571800"/>
              <a:gd name="connsiteY3" fmla="*/ 0 h 2954806"/>
              <a:gd name="connsiteX4" fmla="*/ 5571800 w 5571800"/>
              <a:gd name="connsiteY4" fmla="*/ 304482 h 2954806"/>
              <a:gd name="connsiteX5" fmla="*/ 2865283 w 5571800"/>
              <a:gd name="connsiteY5" fmla="*/ 304482 h 2954806"/>
              <a:gd name="connsiteX6" fmla="*/ 215001 w 5571800"/>
              <a:gd name="connsiteY6" fmla="*/ 2954806 h 2954806"/>
              <a:gd name="connsiteX7" fmla="*/ 212419 w 5571800"/>
              <a:gd name="connsiteY7" fmla="*/ 2951579 h 2954806"/>
              <a:gd name="connsiteX8" fmla="*/ 213710 w 5571800"/>
              <a:gd name="connsiteY8" fmla="*/ 2953515 h 2954806"/>
              <a:gd name="connsiteX9" fmla="*/ 214356 w 5571800"/>
              <a:gd name="connsiteY9" fmla="*/ 2954160 h 2954806"/>
              <a:gd name="connsiteX10" fmla="*/ 213710 w 5571800"/>
              <a:gd name="connsiteY10" fmla="*/ 2954160 h 2954806"/>
              <a:gd name="connsiteX11" fmla="*/ 63274 w 5571800"/>
              <a:gd name="connsiteY11" fmla="*/ 2891546 h 2954806"/>
              <a:gd name="connsiteX12" fmla="*/ 63920 w 5571800"/>
              <a:gd name="connsiteY12" fmla="*/ 2890255 h 2954806"/>
              <a:gd name="connsiteX13" fmla="*/ 63274 w 5571800"/>
              <a:gd name="connsiteY13" fmla="*/ 2890901 h 2954806"/>
              <a:gd name="connsiteX14" fmla="*/ 646 w 5571800"/>
              <a:gd name="connsiteY14" fmla="*/ 2741142 h 2954806"/>
              <a:gd name="connsiteX15" fmla="*/ 646 w 5571800"/>
              <a:gd name="connsiteY15" fmla="*/ 2740496 h 2954806"/>
              <a:gd name="connsiteX16" fmla="*/ 1292 w 5571800"/>
              <a:gd name="connsiteY16" fmla="*/ 2741142 h 2954806"/>
              <a:gd name="connsiteX17" fmla="*/ 3874 w 5571800"/>
              <a:gd name="connsiteY17" fmla="*/ 2743078 h 2954806"/>
              <a:gd name="connsiteX18" fmla="*/ 0 w 5571800"/>
              <a:gd name="connsiteY18" fmla="*/ 2739206 h 29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71800" h="2954806">
                <a:moveTo>
                  <a:pt x="2739781" y="0"/>
                </a:moveTo>
                <a:lnTo>
                  <a:pt x="2782916" y="0"/>
                </a:lnTo>
                <a:lnTo>
                  <a:pt x="2971618" y="0"/>
                </a:lnTo>
                <a:lnTo>
                  <a:pt x="5571800" y="0"/>
                </a:lnTo>
                <a:lnTo>
                  <a:pt x="5571800" y="304482"/>
                </a:lnTo>
                <a:lnTo>
                  <a:pt x="2865283" y="304482"/>
                </a:lnTo>
                <a:lnTo>
                  <a:pt x="215001" y="2954806"/>
                </a:lnTo>
                <a:lnTo>
                  <a:pt x="212419" y="2951579"/>
                </a:lnTo>
                <a:lnTo>
                  <a:pt x="213710" y="2953515"/>
                </a:lnTo>
                <a:lnTo>
                  <a:pt x="214356" y="2954160"/>
                </a:lnTo>
                <a:cubicBezTo>
                  <a:pt x="214356" y="2954160"/>
                  <a:pt x="213710" y="2954160"/>
                  <a:pt x="213710" y="2954160"/>
                </a:cubicBezTo>
                <a:cubicBezTo>
                  <a:pt x="154955" y="2953515"/>
                  <a:pt x="102013" y="2929631"/>
                  <a:pt x="63274" y="2891546"/>
                </a:cubicBezTo>
                <a:lnTo>
                  <a:pt x="63920" y="2890255"/>
                </a:lnTo>
                <a:lnTo>
                  <a:pt x="63274" y="2890901"/>
                </a:lnTo>
                <a:cubicBezTo>
                  <a:pt x="24535" y="2852815"/>
                  <a:pt x="1292" y="2799883"/>
                  <a:pt x="646" y="2741142"/>
                </a:cubicBezTo>
                <a:cubicBezTo>
                  <a:pt x="646" y="2740496"/>
                  <a:pt x="646" y="2740496"/>
                  <a:pt x="646" y="2740496"/>
                </a:cubicBezTo>
                <a:lnTo>
                  <a:pt x="1292" y="2741142"/>
                </a:lnTo>
                <a:lnTo>
                  <a:pt x="3874" y="2743078"/>
                </a:lnTo>
                <a:lnTo>
                  <a:pt x="0" y="2739206"/>
                </a:lnTo>
                <a:close/>
              </a:path>
            </a:pathLst>
          </a:custGeom>
          <a:solidFill>
            <a:srgbClr val="D287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B073A9D-205D-4238-ABED-1EEDF779E34C}"/>
              </a:ext>
            </a:extLst>
          </p:cNvPr>
          <p:cNvSpPr>
            <a:spLocks/>
          </p:cNvSpPr>
          <p:nvPr/>
        </p:nvSpPr>
        <p:spPr bwMode="auto">
          <a:xfrm>
            <a:off x="3210256" y="4224719"/>
            <a:ext cx="4512057" cy="1163781"/>
          </a:xfrm>
          <a:custGeom>
            <a:avLst/>
            <a:gdLst>
              <a:gd name="connsiteX0" fmla="*/ 1017214 w 4512057"/>
              <a:gd name="connsiteY0" fmla="*/ 0 h 1163781"/>
              <a:gd name="connsiteX1" fmla="*/ 1032476 w 4512057"/>
              <a:gd name="connsiteY1" fmla="*/ 0 h 1163781"/>
              <a:gd name="connsiteX2" fmla="*/ 1311355 w 4512057"/>
              <a:gd name="connsiteY2" fmla="*/ 0 h 1163781"/>
              <a:gd name="connsiteX3" fmla="*/ 4512057 w 4512057"/>
              <a:gd name="connsiteY3" fmla="*/ 0 h 1163781"/>
              <a:gd name="connsiteX4" fmla="*/ 4512057 w 4512057"/>
              <a:gd name="connsiteY4" fmla="*/ 209571 h 1163781"/>
              <a:gd name="connsiteX5" fmla="*/ 1101744 w 4512057"/>
              <a:gd name="connsiteY5" fmla="*/ 209571 h 1163781"/>
              <a:gd name="connsiteX6" fmla="*/ 151063 w 4512057"/>
              <a:gd name="connsiteY6" fmla="*/ 1160067 h 1163781"/>
              <a:gd name="connsiteX7" fmla="*/ 149771 w 4512057"/>
              <a:gd name="connsiteY7" fmla="*/ 1159422 h 1163781"/>
              <a:gd name="connsiteX8" fmla="*/ 32207 w 4512057"/>
              <a:gd name="connsiteY8" fmla="*/ 1130359 h 1163781"/>
              <a:gd name="connsiteX9" fmla="*/ 28977 w 4512057"/>
              <a:gd name="connsiteY9" fmla="*/ 1126484 h 1163781"/>
              <a:gd name="connsiteX10" fmla="*/ 24455 w 4512057"/>
              <a:gd name="connsiteY10" fmla="*/ 1121317 h 1163781"/>
              <a:gd name="connsiteX11" fmla="*/ 23809 w 4512057"/>
              <a:gd name="connsiteY11" fmla="*/ 1120026 h 1163781"/>
              <a:gd name="connsiteX12" fmla="*/ 2492 w 4512057"/>
              <a:gd name="connsiteY12" fmla="*/ 1012816 h 1163781"/>
              <a:gd name="connsiteX13" fmla="*/ 3138 w 4512057"/>
              <a:gd name="connsiteY13" fmla="*/ 1012816 h 1163781"/>
              <a:gd name="connsiteX14" fmla="*/ 3784 w 4512057"/>
              <a:gd name="connsiteY14" fmla="*/ 1013463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12057" h="1163781">
                <a:moveTo>
                  <a:pt x="1017214" y="0"/>
                </a:moveTo>
                <a:lnTo>
                  <a:pt x="1032476" y="0"/>
                </a:lnTo>
                <a:lnTo>
                  <a:pt x="1311355" y="0"/>
                </a:lnTo>
                <a:lnTo>
                  <a:pt x="4512057" y="0"/>
                </a:lnTo>
                <a:lnTo>
                  <a:pt x="4512057" y="209571"/>
                </a:lnTo>
                <a:lnTo>
                  <a:pt x="1101744" y="209571"/>
                </a:lnTo>
                <a:lnTo>
                  <a:pt x="151063" y="1160067"/>
                </a:lnTo>
                <a:lnTo>
                  <a:pt x="149771" y="1159422"/>
                </a:lnTo>
                <a:cubicBezTo>
                  <a:pt x="101324" y="1171046"/>
                  <a:pt x="59982" y="1158776"/>
                  <a:pt x="32207" y="1130359"/>
                </a:cubicBezTo>
                <a:cubicBezTo>
                  <a:pt x="30914" y="1129067"/>
                  <a:pt x="30268" y="1127776"/>
                  <a:pt x="28977" y="1126484"/>
                </a:cubicBezTo>
                <a:cubicBezTo>
                  <a:pt x="27684" y="1124546"/>
                  <a:pt x="25747" y="1123254"/>
                  <a:pt x="24455" y="1121317"/>
                </a:cubicBezTo>
                <a:cubicBezTo>
                  <a:pt x="24455" y="1120671"/>
                  <a:pt x="23809" y="1120671"/>
                  <a:pt x="23809" y="1120026"/>
                </a:cubicBezTo>
                <a:cubicBezTo>
                  <a:pt x="3784" y="1093546"/>
                  <a:pt x="-4614" y="1056088"/>
                  <a:pt x="2492" y="1012816"/>
                </a:cubicBezTo>
                <a:cubicBezTo>
                  <a:pt x="2492" y="1012816"/>
                  <a:pt x="3138" y="1012816"/>
                  <a:pt x="3138" y="1012816"/>
                </a:cubicBezTo>
                <a:lnTo>
                  <a:pt x="3784" y="1013463"/>
                </a:lnTo>
                <a:close/>
              </a:path>
            </a:pathLst>
          </a:custGeom>
          <a:solidFill>
            <a:srgbClr val="EFA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547C813-F8C1-4BFB-ADB4-BB88356392C7}"/>
              </a:ext>
            </a:extLst>
          </p:cNvPr>
          <p:cNvGrpSpPr/>
          <p:nvPr/>
        </p:nvGrpSpPr>
        <p:grpSpPr>
          <a:xfrm>
            <a:off x="2406500" y="4874325"/>
            <a:ext cx="954974" cy="954974"/>
            <a:chOff x="2406500" y="4874325"/>
            <a:chExt cx="954974" cy="95497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00C81B-DB2D-4FCC-85CD-FC7CAAFD9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4874325"/>
              <a:ext cx="954974" cy="954974"/>
            </a:xfrm>
            <a:custGeom>
              <a:avLst/>
              <a:gdLst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354168 w 758825"/>
                <a:gd name="connsiteY3" fmla="*/ 0 h 758825"/>
                <a:gd name="connsiteX4" fmla="*/ 354681 w 758825"/>
                <a:gd name="connsiteY4" fmla="*/ 1027 h 758825"/>
                <a:gd name="connsiteX5" fmla="*/ 370565 w 758825"/>
                <a:gd name="connsiteY5" fmla="*/ 85297 h 758825"/>
                <a:gd name="connsiteX6" fmla="*/ 393624 w 758825"/>
                <a:gd name="connsiteY6" fmla="*/ 105851 h 758825"/>
                <a:gd name="connsiteX7" fmla="*/ 428083 w 758825"/>
                <a:gd name="connsiteY7" fmla="*/ 118376 h 758825"/>
                <a:gd name="connsiteX8" fmla="*/ 470812 w 758825"/>
                <a:gd name="connsiteY8" fmla="*/ 118184 h 758825"/>
                <a:gd name="connsiteX9" fmla="*/ 469900 w 758825"/>
                <a:gd name="connsiteY9" fmla="*/ 117475 h 758825"/>
                <a:gd name="connsiteX10" fmla="*/ 470581 w 758825"/>
                <a:gd name="connsiteY10" fmla="*/ 117475 h 758825"/>
                <a:gd name="connsiteX11" fmla="*/ 474663 w 758825"/>
                <a:gd name="connsiteY11" fmla="*/ 120650 h 758825"/>
                <a:gd name="connsiteX12" fmla="*/ 471942 w 758825"/>
                <a:gd name="connsiteY12" fmla="*/ 119062 h 758825"/>
                <a:gd name="connsiteX13" fmla="*/ 471261 w 758825"/>
                <a:gd name="connsiteY13" fmla="*/ 118533 h 758825"/>
                <a:gd name="connsiteX14" fmla="*/ 471033 w 758825"/>
                <a:gd name="connsiteY14" fmla="*/ 118356 h 758825"/>
                <a:gd name="connsiteX15" fmla="*/ 484512 w 758825"/>
                <a:gd name="connsiteY15" fmla="*/ 183955 h 758825"/>
                <a:gd name="connsiteX16" fmla="*/ 520701 w 758825"/>
                <a:gd name="connsiteY16" fmla="*/ 237395 h 758825"/>
                <a:gd name="connsiteX17" fmla="*/ 430391 w 758825"/>
                <a:gd name="connsiteY17" fmla="*/ 327957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56159 w 758825"/>
                <a:gd name="connsiteY35" fmla="*/ 602955 h 758825"/>
                <a:gd name="connsiteX36" fmla="*/ 155866 w 758825"/>
                <a:gd name="connsiteY36" fmla="*/ 603250 h 758825"/>
                <a:gd name="connsiteX37" fmla="*/ 155404 w 758825"/>
                <a:gd name="connsiteY37" fmla="*/ 602782 h 758825"/>
                <a:gd name="connsiteX38" fmla="*/ 1606 w 758825"/>
                <a:gd name="connsiteY38" fmla="*/ 757221 h 758825"/>
                <a:gd name="connsiteX39" fmla="*/ 155690 w 758825"/>
                <a:gd name="connsiteY39" fmla="*/ 603250 h 758825"/>
                <a:gd name="connsiteX40" fmla="*/ 156204 w 758825"/>
                <a:gd name="connsiteY40" fmla="*/ 603764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155690 w 758825"/>
                <a:gd name="connsiteY40" fmla="*/ 603250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50" fmla="*/ 354168 w 758825"/>
                <a:gd name="connsiteY50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212725 w 758825"/>
                <a:gd name="connsiteY40" fmla="*/ 659730 h 758825"/>
                <a:gd name="connsiteX41" fmla="*/ 1588 w 758825"/>
                <a:gd name="connsiteY41" fmla="*/ 758290 h 758825"/>
                <a:gd name="connsiteX42" fmla="*/ 1542 w 758825"/>
                <a:gd name="connsiteY42" fmla="*/ 758312 h 758825"/>
                <a:gd name="connsiteX43" fmla="*/ 1028 w 758825"/>
                <a:gd name="connsiteY43" fmla="*/ 758312 h 758825"/>
                <a:gd name="connsiteX44" fmla="*/ 0 w 758825"/>
                <a:gd name="connsiteY44" fmla="*/ 758825 h 758825"/>
                <a:gd name="connsiteX45" fmla="*/ 1028 w 758825"/>
                <a:gd name="connsiteY45" fmla="*/ 757798 h 758825"/>
                <a:gd name="connsiteX46" fmla="*/ 1588 w 758825"/>
                <a:gd name="connsiteY46" fmla="*/ 757238 h 758825"/>
                <a:gd name="connsiteX47" fmla="*/ 99813 w 758825"/>
                <a:gd name="connsiteY47" fmla="*/ 546100 h 758825"/>
                <a:gd name="connsiteX48" fmla="*/ 100148 w 758825"/>
                <a:gd name="connsiteY48" fmla="*/ 546438 h 758825"/>
                <a:gd name="connsiteX49" fmla="*/ 354168 w 758825"/>
                <a:gd name="connsiteY49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606 w 758825"/>
                <a:gd name="connsiteY38" fmla="*/ 757221 h 758825"/>
                <a:gd name="connsiteX39" fmla="*/ 212725 w 758825"/>
                <a:gd name="connsiteY39" fmla="*/ 659730 h 758825"/>
                <a:gd name="connsiteX40" fmla="*/ 1588 w 758825"/>
                <a:gd name="connsiteY40" fmla="*/ 758290 h 758825"/>
                <a:gd name="connsiteX41" fmla="*/ 1542 w 758825"/>
                <a:gd name="connsiteY41" fmla="*/ 758312 h 758825"/>
                <a:gd name="connsiteX42" fmla="*/ 1028 w 758825"/>
                <a:gd name="connsiteY42" fmla="*/ 758312 h 758825"/>
                <a:gd name="connsiteX43" fmla="*/ 0 w 758825"/>
                <a:gd name="connsiteY43" fmla="*/ 758825 h 758825"/>
                <a:gd name="connsiteX44" fmla="*/ 1028 w 758825"/>
                <a:gd name="connsiteY44" fmla="*/ 757798 h 758825"/>
                <a:gd name="connsiteX45" fmla="*/ 1588 w 758825"/>
                <a:gd name="connsiteY45" fmla="*/ 757238 h 758825"/>
                <a:gd name="connsiteX46" fmla="*/ 99813 w 758825"/>
                <a:gd name="connsiteY46" fmla="*/ 546100 h 758825"/>
                <a:gd name="connsiteX47" fmla="*/ 100148 w 758825"/>
                <a:gd name="connsiteY47" fmla="*/ 546438 h 758825"/>
                <a:gd name="connsiteX48" fmla="*/ 354168 w 758825"/>
                <a:gd name="connsiteY48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606 w 758825"/>
                <a:gd name="connsiteY37" fmla="*/ 757221 h 758825"/>
                <a:gd name="connsiteX38" fmla="*/ 212725 w 758825"/>
                <a:gd name="connsiteY38" fmla="*/ 659730 h 758825"/>
                <a:gd name="connsiteX39" fmla="*/ 1588 w 758825"/>
                <a:gd name="connsiteY39" fmla="*/ 758290 h 758825"/>
                <a:gd name="connsiteX40" fmla="*/ 1542 w 758825"/>
                <a:gd name="connsiteY40" fmla="*/ 758312 h 758825"/>
                <a:gd name="connsiteX41" fmla="*/ 1028 w 758825"/>
                <a:gd name="connsiteY41" fmla="*/ 758312 h 758825"/>
                <a:gd name="connsiteX42" fmla="*/ 0 w 758825"/>
                <a:gd name="connsiteY42" fmla="*/ 758825 h 758825"/>
                <a:gd name="connsiteX43" fmla="*/ 1028 w 758825"/>
                <a:gd name="connsiteY43" fmla="*/ 757798 h 758825"/>
                <a:gd name="connsiteX44" fmla="*/ 1588 w 758825"/>
                <a:gd name="connsiteY44" fmla="*/ 757238 h 758825"/>
                <a:gd name="connsiteX45" fmla="*/ 99813 w 758825"/>
                <a:gd name="connsiteY45" fmla="*/ 546100 h 758825"/>
                <a:gd name="connsiteX46" fmla="*/ 100148 w 758825"/>
                <a:gd name="connsiteY46" fmla="*/ 546438 h 758825"/>
                <a:gd name="connsiteX47" fmla="*/ 354168 w 758825"/>
                <a:gd name="connsiteY47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606 w 758825"/>
                <a:gd name="connsiteY36" fmla="*/ 757221 h 758825"/>
                <a:gd name="connsiteX37" fmla="*/ 212725 w 758825"/>
                <a:gd name="connsiteY37" fmla="*/ 659730 h 758825"/>
                <a:gd name="connsiteX38" fmla="*/ 1588 w 758825"/>
                <a:gd name="connsiteY38" fmla="*/ 758290 h 758825"/>
                <a:gd name="connsiteX39" fmla="*/ 1542 w 758825"/>
                <a:gd name="connsiteY39" fmla="*/ 758312 h 758825"/>
                <a:gd name="connsiteX40" fmla="*/ 1028 w 758825"/>
                <a:gd name="connsiteY40" fmla="*/ 758312 h 758825"/>
                <a:gd name="connsiteX41" fmla="*/ 0 w 758825"/>
                <a:gd name="connsiteY41" fmla="*/ 758825 h 758825"/>
                <a:gd name="connsiteX42" fmla="*/ 1028 w 758825"/>
                <a:gd name="connsiteY42" fmla="*/ 757798 h 758825"/>
                <a:gd name="connsiteX43" fmla="*/ 1588 w 758825"/>
                <a:gd name="connsiteY43" fmla="*/ 757238 h 758825"/>
                <a:gd name="connsiteX44" fmla="*/ 99813 w 758825"/>
                <a:gd name="connsiteY44" fmla="*/ 546100 h 758825"/>
                <a:gd name="connsiteX45" fmla="*/ 100148 w 758825"/>
                <a:gd name="connsiteY45" fmla="*/ 546438 h 758825"/>
                <a:gd name="connsiteX46" fmla="*/ 354168 w 758825"/>
                <a:gd name="connsiteY46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606 w 758825"/>
                <a:gd name="connsiteY35" fmla="*/ 757221 h 758825"/>
                <a:gd name="connsiteX36" fmla="*/ 212725 w 758825"/>
                <a:gd name="connsiteY36" fmla="*/ 659730 h 758825"/>
                <a:gd name="connsiteX37" fmla="*/ 1588 w 758825"/>
                <a:gd name="connsiteY37" fmla="*/ 758290 h 758825"/>
                <a:gd name="connsiteX38" fmla="*/ 1542 w 758825"/>
                <a:gd name="connsiteY38" fmla="*/ 758312 h 758825"/>
                <a:gd name="connsiteX39" fmla="*/ 1028 w 758825"/>
                <a:gd name="connsiteY39" fmla="*/ 758312 h 758825"/>
                <a:gd name="connsiteX40" fmla="*/ 0 w 758825"/>
                <a:gd name="connsiteY40" fmla="*/ 758825 h 758825"/>
                <a:gd name="connsiteX41" fmla="*/ 1028 w 758825"/>
                <a:gd name="connsiteY41" fmla="*/ 757798 h 758825"/>
                <a:gd name="connsiteX42" fmla="*/ 1588 w 758825"/>
                <a:gd name="connsiteY42" fmla="*/ 757238 h 758825"/>
                <a:gd name="connsiteX43" fmla="*/ 99813 w 758825"/>
                <a:gd name="connsiteY43" fmla="*/ 546100 h 758825"/>
                <a:gd name="connsiteX44" fmla="*/ 100148 w 758825"/>
                <a:gd name="connsiteY44" fmla="*/ 546438 h 758825"/>
                <a:gd name="connsiteX45" fmla="*/ 354168 w 758825"/>
                <a:gd name="connsiteY45" fmla="*/ 0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58825" h="758825">
                  <a:moveTo>
                    <a:pt x="642302" y="288394"/>
                  </a:moveTo>
                  <a:lnTo>
                    <a:pt x="642938" y="288925"/>
                  </a:lnTo>
                  <a:lnTo>
                    <a:pt x="642303" y="288396"/>
                  </a:lnTo>
                  <a:cubicBezTo>
                    <a:pt x="642303" y="288395"/>
                    <a:pt x="642302" y="288395"/>
                    <a:pt x="642302" y="288394"/>
                  </a:cubicBezTo>
                  <a:close/>
                  <a:moveTo>
                    <a:pt x="354168" y="0"/>
                  </a:moveTo>
                  <a:lnTo>
                    <a:pt x="354681" y="1027"/>
                  </a:lnTo>
                  <a:cubicBezTo>
                    <a:pt x="348532" y="34941"/>
                    <a:pt x="354681" y="64230"/>
                    <a:pt x="370565" y="85297"/>
                  </a:cubicBezTo>
                  <a:cubicBezTo>
                    <a:pt x="376202" y="94033"/>
                    <a:pt x="383888" y="100713"/>
                    <a:pt x="393624" y="105851"/>
                  </a:cubicBezTo>
                  <a:cubicBezTo>
                    <a:pt x="403616" y="112017"/>
                    <a:pt x="415145" y="116256"/>
                    <a:pt x="428083" y="118376"/>
                  </a:cubicBezTo>
                  <a:lnTo>
                    <a:pt x="470812" y="118184"/>
                  </a:lnTo>
                  <a:lnTo>
                    <a:pt x="469900" y="117475"/>
                  </a:lnTo>
                  <a:lnTo>
                    <a:pt x="470581" y="117475"/>
                  </a:lnTo>
                  <a:lnTo>
                    <a:pt x="474663" y="120650"/>
                  </a:lnTo>
                  <a:lnTo>
                    <a:pt x="471942" y="119062"/>
                  </a:lnTo>
                  <a:lnTo>
                    <a:pt x="471261" y="118533"/>
                  </a:lnTo>
                  <a:lnTo>
                    <a:pt x="471033" y="118356"/>
                  </a:lnTo>
                  <a:lnTo>
                    <a:pt x="484512" y="183955"/>
                  </a:lnTo>
                  <a:cubicBezTo>
                    <a:pt x="493031" y="204123"/>
                    <a:pt x="505329" y="222236"/>
                    <a:pt x="520701" y="237395"/>
                  </a:cubicBezTo>
                  <a:lnTo>
                    <a:pt x="521430" y="237051"/>
                  </a:lnTo>
                  <a:lnTo>
                    <a:pt x="521944" y="236538"/>
                  </a:lnTo>
                  <a:lnTo>
                    <a:pt x="521430" y="237564"/>
                  </a:lnTo>
                  <a:cubicBezTo>
                    <a:pt x="536846" y="252700"/>
                    <a:pt x="555087" y="265014"/>
                    <a:pt x="575319" y="273609"/>
                  </a:cubicBezTo>
                  <a:lnTo>
                    <a:pt x="641005" y="287302"/>
                  </a:lnTo>
                  <a:lnTo>
                    <a:pt x="639763" y="285750"/>
                  </a:lnTo>
                  <a:lnTo>
                    <a:pt x="642302" y="288394"/>
                  </a:lnTo>
                  <a:lnTo>
                    <a:pt x="641668" y="287866"/>
                  </a:lnTo>
                  <a:lnTo>
                    <a:pt x="641157" y="287440"/>
                  </a:lnTo>
                  <a:lnTo>
                    <a:pt x="641541" y="334923"/>
                  </a:lnTo>
                  <a:cubicBezTo>
                    <a:pt x="644496" y="349290"/>
                    <a:pt x="650148" y="361989"/>
                    <a:pt x="658112" y="372507"/>
                  </a:cubicBezTo>
                  <a:cubicBezTo>
                    <a:pt x="658112" y="373020"/>
                    <a:pt x="658626" y="373020"/>
                    <a:pt x="658626" y="373533"/>
                  </a:cubicBezTo>
                  <a:cubicBezTo>
                    <a:pt x="659654" y="375073"/>
                    <a:pt x="661195" y="376099"/>
                    <a:pt x="662223" y="377638"/>
                  </a:cubicBezTo>
                  <a:cubicBezTo>
                    <a:pt x="663251" y="378664"/>
                    <a:pt x="663765" y="379691"/>
                    <a:pt x="664792" y="380717"/>
                  </a:cubicBezTo>
                  <a:cubicBezTo>
                    <a:pt x="686887" y="403293"/>
                    <a:pt x="719773" y="413042"/>
                    <a:pt x="758311" y="403806"/>
                  </a:cubicBezTo>
                  <a:lnTo>
                    <a:pt x="758825" y="404319"/>
                  </a:lnTo>
                  <a:lnTo>
                    <a:pt x="212612" y="658813"/>
                  </a:lnTo>
                  <a:lnTo>
                    <a:pt x="1606" y="757221"/>
                  </a:lnTo>
                  <a:lnTo>
                    <a:pt x="212725" y="659730"/>
                  </a:lnTo>
                  <a:lnTo>
                    <a:pt x="1588" y="758290"/>
                  </a:lnTo>
                  <a:cubicBezTo>
                    <a:pt x="1573" y="758297"/>
                    <a:pt x="1557" y="758305"/>
                    <a:pt x="1542" y="758312"/>
                  </a:cubicBezTo>
                  <a:lnTo>
                    <a:pt x="1028" y="758312"/>
                  </a:lnTo>
                  <a:lnTo>
                    <a:pt x="0" y="758825"/>
                  </a:lnTo>
                  <a:lnTo>
                    <a:pt x="1028" y="757798"/>
                  </a:lnTo>
                  <a:lnTo>
                    <a:pt x="1588" y="757238"/>
                  </a:lnTo>
                  <a:lnTo>
                    <a:pt x="99813" y="546100"/>
                  </a:lnTo>
                  <a:lnTo>
                    <a:pt x="100148" y="546438"/>
                  </a:lnTo>
                  <a:lnTo>
                    <a:pt x="354168" y="0"/>
                  </a:lnTo>
                  <a:close/>
                </a:path>
              </a:pathLst>
            </a:custGeom>
            <a:solidFill>
              <a:srgbClr val="EDD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A10E4DE-783F-492E-A15A-B42FB2C69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561586"/>
              <a:ext cx="267713" cy="267713"/>
            </a:xfrm>
            <a:custGeom>
              <a:avLst/>
              <a:gdLst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26659 w 212725"/>
                <a:gd name="connsiteY5" fmla="*/ 85547 h 212725"/>
                <a:gd name="connsiteX6" fmla="*/ 127093 w 212725"/>
                <a:gd name="connsiteY6" fmla="*/ 85726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26659 w 212725"/>
                <a:gd name="connsiteY6" fmla="*/ 85547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14" fmla="*/ 99813 w 212725"/>
                <a:gd name="connsiteY14" fmla="*/ 0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55690 w 212725"/>
                <a:gd name="connsiteY6" fmla="*/ 57150 h 212725"/>
                <a:gd name="connsiteX7" fmla="*/ 212725 w 212725"/>
                <a:gd name="connsiteY7" fmla="*/ 113629 h 212725"/>
                <a:gd name="connsiteX8" fmla="*/ 1541 w 212725"/>
                <a:gd name="connsiteY8" fmla="*/ 212212 h 212725"/>
                <a:gd name="connsiteX9" fmla="*/ 1027 w 212725"/>
                <a:gd name="connsiteY9" fmla="*/ 212212 h 212725"/>
                <a:gd name="connsiteX10" fmla="*/ 0 w 212725"/>
                <a:gd name="connsiteY10" fmla="*/ 212725 h 212725"/>
                <a:gd name="connsiteX11" fmla="*/ 1027 w 212725"/>
                <a:gd name="connsiteY11" fmla="*/ 211698 h 212725"/>
                <a:gd name="connsiteX12" fmla="*/ 1588 w 212725"/>
                <a:gd name="connsiteY12" fmla="*/ 211138 h 212725"/>
                <a:gd name="connsiteX13" fmla="*/ 99813 w 212725"/>
                <a:gd name="connsiteY13" fmla="*/ 0 h 212725"/>
                <a:gd name="connsiteX0" fmla="*/ 95244 w 212725"/>
                <a:gd name="connsiteY0" fmla="*/ 117551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55690 w 212725"/>
                <a:gd name="connsiteY5" fmla="*/ 57150 h 212725"/>
                <a:gd name="connsiteX6" fmla="*/ 212725 w 212725"/>
                <a:gd name="connsiteY6" fmla="*/ 113629 h 212725"/>
                <a:gd name="connsiteX7" fmla="*/ 1541 w 212725"/>
                <a:gd name="connsiteY7" fmla="*/ 212212 h 212725"/>
                <a:gd name="connsiteX8" fmla="*/ 1027 w 212725"/>
                <a:gd name="connsiteY8" fmla="*/ 212212 h 212725"/>
                <a:gd name="connsiteX9" fmla="*/ 0 w 212725"/>
                <a:gd name="connsiteY9" fmla="*/ 212725 h 212725"/>
                <a:gd name="connsiteX10" fmla="*/ 1027 w 212725"/>
                <a:gd name="connsiteY10" fmla="*/ 211698 h 212725"/>
                <a:gd name="connsiteX11" fmla="*/ 1588 w 212725"/>
                <a:gd name="connsiteY11" fmla="*/ 211138 h 212725"/>
                <a:gd name="connsiteX12" fmla="*/ 99813 w 212725"/>
                <a:gd name="connsiteY12" fmla="*/ 0 h 212725"/>
                <a:gd name="connsiteX0" fmla="*/ 99813 w 212725"/>
                <a:gd name="connsiteY0" fmla="*/ 0 h 212725"/>
                <a:gd name="connsiteX1" fmla="*/ 155576 w 212725"/>
                <a:gd name="connsiteY1" fmla="*/ 56509 h 212725"/>
                <a:gd name="connsiteX2" fmla="*/ 155690 w 212725"/>
                <a:gd name="connsiteY2" fmla="*/ 57150 h 212725"/>
                <a:gd name="connsiteX3" fmla="*/ 212725 w 212725"/>
                <a:gd name="connsiteY3" fmla="*/ 113629 h 212725"/>
                <a:gd name="connsiteX4" fmla="*/ 1541 w 212725"/>
                <a:gd name="connsiteY4" fmla="*/ 212212 h 212725"/>
                <a:gd name="connsiteX5" fmla="*/ 1027 w 212725"/>
                <a:gd name="connsiteY5" fmla="*/ 212212 h 212725"/>
                <a:gd name="connsiteX6" fmla="*/ 0 w 212725"/>
                <a:gd name="connsiteY6" fmla="*/ 212725 h 212725"/>
                <a:gd name="connsiteX7" fmla="*/ 1027 w 212725"/>
                <a:gd name="connsiteY7" fmla="*/ 211698 h 212725"/>
                <a:gd name="connsiteX8" fmla="*/ 1588 w 212725"/>
                <a:gd name="connsiteY8" fmla="*/ 211138 h 212725"/>
                <a:gd name="connsiteX9" fmla="*/ 99813 w 212725"/>
                <a:gd name="connsiteY9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725" h="212725">
                  <a:moveTo>
                    <a:pt x="99813" y="0"/>
                  </a:moveTo>
                  <a:lnTo>
                    <a:pt x="155576" y="56509"/>
                  </a:lnTo>
                  <a:lnTo>
                    <a:pt x="155690" y="57150"/>
                  </a:lnTo>
                  <a:lnTo>
                    <a:pt x="212725" y="113629"/>
                  </a:lnTo>
                  <a:lnTo>
                    <a:pt x="1541" y="212212"/>
                  </a:lnTo>
                  <a:lnTo>
                    <a:pt x="1027" y="212212"/>
                  </a:lnTo>
                  <a:lnTo>
                    <a:pt x="0" y="212725"/>
                  </a:lnTo>
                  <a:lnTo>
                    <a:pt x="1027" y="211698"/>
                  </a:lnTo>
                  <a:lnTo>
                    <a:pt x="1588" y="211138"/>
                  </a:lnTo>
                  <a:lnTo>
                    <a:pt x="99813" y="0"/>
                  </a:lnTo>
                  <a:close/>
                </a:path>
              </a:pathLst>
            </a:custGeom>
            <a:solidFill>
              <a:srgbClr val="767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 219">
              <a:extLst>
                <a:ext uri="{FF2B5EF4-FFF2-40B4-BE49-F238E27FC236}">
                  <a16:creationId xmlns:a16="http://schemas.microsoft.com/office/drawing/2014/main" id="{25FAC866-77D1-4F57-A288-48E9206B3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290" y="5172006"/>
              <a:ext cx="759184" cy="531429"/>
            </a:xfrm>
            <a:custGeom>
              <a:avLst/>
              <a:gdLst>
                <a:gd name="T0" fmla="*/ 991 w 1174"/>
                <a:gd name="T1" fmla="*/ 281 h 823"/>
                <a:gd name="T2" fmla="*/ 986 w 1174"/>
                <a:gd name="T3" fmla="*/ 275 h 823"/>
                <a:gd name="T4" fmla="*/ 979 w 1174"/>
                <a:gd name="T5" fmla="*/ 267 h 823"/>
                <a:gd name="T6" fmla="*/ 978 w 1174"/>
                <a:gd name="T7" fmla="*/ 265 h 823"/>
                <a:gd name="T8" fmla="*/ 945 w 1174"/>
                <a:gd name="T9" fmla="*/ 99 h 823"/>
                <a:gd name="T10" fmla="*/ 712 w 1174"/>
                <a:gd name="T11" fmla="*/ 2 h 823"/>
                <a:gd name="T12" fmla="*/ 713 w 1174"/>
                <a:gd name="T13" fmla="*/ 0 h 823"/>
                <a:gd name="T14" fmla="*/ 712 w 1174"/>
                <a:gd name="T15" fmla="*/ 1 h 823"/>
                <a:gd name="T16" fmla="*/ 0 w 1174"/>
                <a:gd name="T17" fmla="*/ 713 h 823"/>
                <a:gd name="T18" fmla="*/ 1 w 1174"/>
                <a:gd name="T19" fmla="*/ 714 h 823"/>
                <a:gd name="T20" fmla="*/ 111 w 1174"/>
                <a:gd name="T21" fmla="*/ 823 h 823"/>
                <a:gd name="T22" fmla="*/ 1174 w 1174"/>
                <a:gd name="T23" fmla="*/ 327 h 823"/>
                <a:gd name="T24" fmla="*/ 1173 w 1174"/>
                <a:gd name="T25" fmla="*/ 326 h 823"/>
                <a:gd name="T26" fmla="*/ 991 w 1174"/>
                <a:gd name="T27" fmla="*/ 28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4" h="823">
                  <a:moveTo>
                    <a:pt x="991" y="281"/>
                  </a:moveTo>
                  <a:cubicBezTo>
                    <a:pt x="989" y="279"/>
                    <a:pt x="988" y="277"/>
                    <a:pt x="986" y="275"/>
                  </a:cubicBezTo>
                  <a:cubicBezTo>
                    <a:pt x="984" y="272"/>
                    <a:pt x="981" y="270"/>
                    <a:pt x="979" y="267"/>
                  </a:cubicBezTo>
                  <a:cubicBezTo>
                    <a:pt x="979" y="266"/>
                    <a:pt x="978" y="266"/>
                    <a:pt x="978" y="265"/>
                  </a:cubicBezTo>
                  <a:cubicBezTo>
                    <a:pt x="947" y="224"/>
                    <a:pt x="934" y="166"/>
                    <a:pt x="945" y="99"/>
                  </a:cubicBezTo>
                  <a:cubicBezTo>
                    <a:pt x="854" y="98"/>
                    <a:pt x="772" y="61"/>
                    <a:pt x="712" y="2"/>
                  </a:cubicBezTo>
                  <a:lnTo>
                    <a:pt x="713" y="0"/>
                  </a:lnTo>
                  <a:lnTo>
                    <a:pt x="712" y="1"/>
                  </a:lnTo>
                  <a:lnTo>
                    <a:pt x="0" y="713"/>
                  </a:lnTo>
                  <a:lnTo>
                    <a:pt x="1" y="714"/>
                  </a:lnTo>
                  <a:lnTo>
                    <a:pt x="111" y="823"/>
                  </a:lnTo>
                  <a:lnTo>
                    <a:pt x="1174" y="327"/>
                  </a:lnTo>
                  <a:lnTo>
                    <a:pt x="1173" y="326"/>
                  </a:lnTo>
                  <a:cubicBezTo>
                    <a:pt x="1098" y="344"/>
                    <a:pt x="1034" y="325"/>
                    <a:pt x="991" y="281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220">
              <a:extLst>
                <a:ext uri="{FF2B5EF4-FFF2-40B4-BE49-F238E27FC236}">
                  <a16:creationId xmlns:a16="http://schemas.microsoft.com/office/drawing/2014/main" id="{0BA8B07E-5DC5-46FE-B43C-D691CAFF7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633509"/>
              <a:ext cx="267713" cy="195790"/>
            </a:xfrm>
            <a:custGeom>
              <a:avLst/>
              <a:gdLst>
                <a:gd name="T0" fmla="*/ 303 w 414"/>
                <a:gd name="T1" fmla="*/ 0 h 303"/>
                <a:gd name="T2" fmla="*/ 2 w 414"/>
                <a:gd name="T3" fmla="*/ 301 h 303"/>
                <a:gd name="T4" fmla="*/ 0 w 414"/>
                <a:gd name="T5" fmla="*/ 303 h 303"/>
                <a:gd name="T6" fmla="*/ 2 w 414"/>
                <a:gd name="T7" fmla="*/ 302 h 303"/>
                <a:gd name="T8" fmla="*/ 3 w 414"/>
                <a:gd name="T9" fmla="*/ 302 h 303"/>
                <a:gd name="T10" fmla="*/ 414 w 414"/>
                <a:gd name="T11" fmla="*/ 110 h 303"/>
                <a:gd name="T12" fmla="*/ 304 w 414"/>
                <a:gd name="T13" fmla="*/ 1 h 303"/>
                <a:gd name="T14" fmla="*/ 303 w 414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4" h="303">
                  <a:moveTo>
                    <a:pt x="303" y="0"/>
                  </a:moveTo>
                  <a:lnTo>
                    <a:pt x="2" y="301"/>
                  </a:lnTo>
                  <a:lnTo>
                    <a:pt x="0" y="303"/>
                  </a:lnTo>
                  <a:lnTo>
                    <a:pt x="2" y="302"/>
                  </a:lnTo>
                  <a:lnTo>
                    <a:pt x="3" y="302"/>
                  </a:lnTo>
                  <a:lnTo>
                    <a:pt x="414" y="110"/>
                  </a:lnTo>
                  <a:lnTo>
                    <a:pt x="304" y="1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2B5BFED-8BB6-435C-A35A-534E90C189E8}"/>
              </a:ext>
            </a:extLst>
          </p:cNvPr>
          <p:cNvSpPr txBox="1"/>
          <p:nvPr/>
        </p:nvSpPr>
        <p:spPr>
          <a:xfrm>
            <a:off x="572337" y="2581985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ABC65F-D1D7-4DE5-8930-B8A458F16DEC}"/>
              </a:ext>
            </a:extLst>
          </p:cNvPr>
          <p:cNvSpPr txBox="1"/>
          <p:nvPr/>
        </p:nvSpPr>
        <p:spPr>
          <a:xfrm>
            <a:off x="579339" y="3352505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A262D-9074-4272-8ACA-A1FF1D02033F}"/>
              </a:ext>
            </a:extLst>
          </p:cNvPr>
          <p:cNvSpPr txBox="1"/>
          <p:nvPr/>
        </p:nvSpPr>
        <p:spPr>
          <a:xfrm>
            <a:off x="5086089" y="3671867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1F367D-004B-4050-AC1F-19A886E47234}"/>
              </a:ext>
            </a:extLst>
          </p:cNvPr>
          <p:cNvSpPr txBox="1"/>
          <p:nvPr/>
        </p:nvSpPr>
        <p:spPr>
          <a:xfrm>
            <a:off x="5926743" y="1730278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4CEC73-C0BE-4CDC-B2F5-BF73B2F3F022}"/>
              </a:ext>
            </a:extLst>
          </p:cNvPr>
          <p:cNvSpPr txBox="1"/>
          <p:nvPr/>
        </p:nvSpPr>
        <p:spPr>
          <a:xfrm>
            <a:off x="5933744" y="2622930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AD0CB-30FC-4B85-9C6A-1DBDA69AFB20}"/>
              </a:ext>
            </a:extLst>
          </p:cNvPr>
          <p:cNvSpPr/>
          <p:nvPr/>
        </p:nvSpPr>
        <p:spPr>
          <a:xfrm>
            <a:off x="5264030" y="3475600"/>
            <a:ext cx="657293" cy="657293"/>
          </a:xfrm>
          <a:prstGeom prst="rect">
            <a:avLst/>
          </a:prstGeom>
          <a:solidFill>
            <a:srgbClr val="EFA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BF3410-944D-41B6-A1F5-AB184EE52D8E}"/>
              </a:ext>
            </a:extLst>
          </p:cNvPr>
          <p:cNvSpPr/>
          <p:nvPr/>
        </p:nvSpPr>
        <p:spPr>
          <a:xfrm>
            <a:off x="2372163" y="2380339"/>
            <a:ext cx="657293" cy="657293"/>
          </a:xfrm>
          <a:prstGeom prst="rect">
            <a:avLst/>
          </a:prstGeom>
          <a:solidFill>
            <a:srgbClr val="FCA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C4495-32A2-498B-ACC4-5AB5C188E55E}"/>
              </a:ext>
            </a:extLst>
          </p:cNvPr>
          <p:cNvSpPr/>
          <p:nvPr/>
        </p:nvSpPr>
        <p:spPr>
          <a:xfrm>
            <a:off x="6141140" y="1551154"/>
            <a:ext cx="657293" cy="657293"/>
          </a:xfrm>
          <a:prstGeom prst="rect">
            <a:avLst/>
          </a:prstGeom>
          <a:solidFill>
            <a:srgbClr val="D28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6FF9F4-5B58-488A-8ABC-A1F70EBF3AFF}"/>
              </a:ext>
            </a:extLst>
          </p:cNvPr>
          <p:cNvSpPr txBox="1"/>
          <p:nvPr/>
        </p:nvSpPr>
        <p:spPr>
          <a:xfrm>
            <a:off x="5096778" y="4494353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7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6B38D1E-89A3-4586-99DB-47573E00EC6D}"/>
              </a:ext>
            </a:extLst>
          </p:cNvPr>
          <p:cNvSpPr>
            <a:spLocks/>
          </p:cNvSpPr>
          <p:nvPr/>
        </p:nvSpPr>
        <p:spPr bwMode="auto">
          <a:xfrm>
            <a:off x="576831" y="3134838"/>
            <a:ext cx="4309555" cy="1891720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7E44D75-4A89-418A-918F-0730C367323C}"/>
              </a:ext>
            </a:extLst>
          </p:cNvPr>
          <p:cNvSpPr>
            <a:spLocks/>
          </p:cNvSpPr>
          <p:nvPr/>
        </p:nvSpPr>
        <p:spPr bwMode="auto">
          <a:xfrm>
            <a:off x="2999864" y="2283130"/>
            <a:ext cx="5571800" cy="2954806"/>
          </a:xfrm>
          <a:custGeom>
            <a:avLst/>
            <a:gdLst>
              <a:gd name="connsiteX0" fmla="*/ 2739781 w 5571800"/>
              <a:gd name="connsiteY0" fmla="*/ 0 h 2954806"/>
              <a:gd name="connsiteX1" fmla="*/ 2782916 w 5571800"/>
              <a:gd name="connsiteY1" fmla="*/ 0 h 2954806"/>
              <a:gd name="connsiteX2" fmla="*/ 2971618 w 5571800"/>
              <a:gd name="connsiteY2" fmla="*/ 0 h 2954806"/>
              <a:gd name="connsiteX3" fmla="*/ 5571800 w 5571800"/>
              <a:gd name="connsiteY3" fmla="*/ 0 h 2954806"/>
              <a:gd name="connsiteX4" fmla="*/ 5571800 w 5571800"/>
              <a:gd name="connsiteY4" fmla="*/ 304482 h 2954806"/>
              <a:gd name="connsiteX5" fmla="*/ 2865283 w 5571800"/>
              <a:gd name="connsiteY5" fmla="*/ 304482 h 2954806"/>
              <a:gd name="connsiteX6" fmla="*/ 215001 w 5571800"/>
              <a:gd name="connsiteY6" fmla="*/ 2954806 h 2954806"/>
              <a:gd name="connsiteX7" fmla="*/ 212419 w 5571800"/>
              <a:gd name="connsiteY7" fmla="*/ 2951579 h 2954806"/>
              <a:gd name="connsiteX8" fmla="*/ 213710 w 5571800"/>
              <a:gd name="connsiteY8" fmla="*/ 2953515 h 2954806"/>
              <a:gd name="connsiteX9" fmla="*/ 214356 w 5571800"/>
              <a:gd name="connsiteY9" fmla="*/ 2954160 h 2954806"/>
              <a:gd name="connsiteX10" fmla="*/ 213710 w 5571800"/>
              <a:gd name="connsiteY10" fmla="*/ 2954160 h 2954806"/>
              <a:gd name="connsiteX11" fmla="*/ 63274 w 5571800"/>
              <a:gd name="connsiteY11" fmla="*/ 2891546 h 2954806"/>
              <a:gd name="connsiteX12" fmla="*/ 63920 w 5571800"/>
              <a:gd name="connsiteY12" fmla="*/ 2890255 h 2954806"/>
              <a:gd name="connsiteX13" fmla="*/ 63274 w 5571800"/>
              <a:gd name="connsiteY13" fmla="*/ 2890901 h 2954806"/>
              <a:gd name="connsiteX14" fmla="*/ 646 w 5571800"/>
              <a:gd name="connsiteY14" fmla="*/ 2741142 h 2954806"/>
              <a:gd name="connsiteX15" fmla="*/ 646 w 5571800"/>
              <a:gd name="connsiteY15" fmla="*/ 2740496 h 2954806"/>
              <a:gd name="connsiteX16" fmla="*/ 1292 w 5571800"/>
              <a:gd name="connsiteY16" fmla="*/ 2741142 h 2954806"/>
              <a:gd name="connsiteX17" fmla="*/ 3874 w 5571800"/>
              <a:gd name="connsiteY17" fmla="*/ 2743078 h 2954806"/>
              <a:gd name="connsiteX18" fmla="*/ 0 w 5571800"/>
              <a:gd name="connsiteY18" fmla="*/ 2739206 h 29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71800" h="2954806">
                <a:moveTo>
                  <a:pt x="2739781" y="0"/>
                </a:moveTo>
                <a:lnTo>
                  <a:pt x="2782916" y="0"/>
                </a:lnTo>
                <a:lnTo>
                  <a:pt x="2971618" y="0"/>
                </a:lnTo>
                <a:lnTo>
                  <a:pt x="5571800" y="0"/>
                </a:lnTo>
                <a:lnTo>
                  <a:pt x="5571800" y="304482"/>
                </a:lnTo>
                <a:lnTo>
                  <a:pt x="2865283" y="304482"/>
                </a:lnTo>
                <a:lnTo>
                  <a:pt x="215001" y="2954806"/>
                </a:lnTo>
                <a:lnTo>
                  <a:pt x="212419" y="2951579"/>
                </a:lnTo>
                <a:lnTo>
                  <a:pt x="213710" y="2953515"/>
                </a:lnTo>
                <a:lnTo>
                  <a:pt x="214356" y="2954160"/>
                </a:lnTo>
                <a:cubicBezTo>
                  <a:pt x="214356" y="2954160"/>
                  <a:pt x="213710" y="2954160"/>
                  <a:pt x="213710" y="2954160"/>
                </a:cubicBezTo>
                <a:cubicBezTo>
                  <a:pt x="154955" y="2953515"/>
                  <a:pt x="102013" y="2929631"/>
                  <a:pt x="63274" y="2891546"/>
                </a:cubicBezTo>
                <a:lnTo>
                  <a:pt x="63920" y="2890255"/>
                </a:lnTo>
                <a:lnTo>
                  <a:pt x="63274" y="2890901"/>
                </a:lnTo>
                <a:cubicBezTo>
                  <a:pt x="24535" y="2852815"/>
                  <a:pt x="1292" y="2799883"/>
                  <a:pt x="646" y="2741142"/>
                </a:cubicBezTo>
                <a:cubicBezTo>
                  <a:pt x="646" y="2740496"/>
                  <a:pt x="646" y="2740496"/>
                  <a:pt x="646" y="2740496"/>
                </a:cubicBezTo>
                <a:lnTo>
                  <a:pt x="1292" y="2741142"/>
                </a:lnTo>
                <a:lnTo>
                  <a:pt x="3874" y="2743078"/>
                </a:lnTo>
                <a:lnTo>
                  <a:pt x="0" y="27392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29F4630-1248-4175-AFF2-3832642F0B71}"/>
              </a:ext>
            </a:extLst>
          </p:cNvPr>
          <p:cNvSpPr>
            <a:spLocks/>
          </p:cNvSpPr>
          <p:nvPr/>
        </p:nvSpPr>
        <p:spPr bwMode="auto">
          <a:xfrm>
            <a:off x="3210256" y="4224719"/>
            <a:ext cx="4512057" cy="1163781"/>
          </a:xfrm>
          <a:custGeom>
            <a:avLst/>
            <a:gdLst>
              <a:gd name="connsiteX0" fmla="*/ 1017214 w 4512057"/>
              <a:gd name="connsiteY0" fmla="*/ 0 h 1163781"/>
              <a:gd name="connsiteX1" fmla="*/ 1032476 w 4512057"/>
              <a:gd name="connsiteY1" fmla="*/ 0 h 1163781"/>
              <a:gd name="connsiteX2" fmla="*/ 1311355 w 4512057"/>
              <a:gd name="connsiteY2" fmla="*/ 0 h 1163781"/>
              <a:gd name="connsiteX3" fmla="*/ 4512057 w 4512057"/>
              <a:gd name="connsiteY3" fmla="*/ 0 h 1163781"/>
              <a:gd name="connsiteX4" fmla="*/ 4512057 w 4512057"/>
              <a:gd name="connsiteY4" fmla="*/ 209571 h 1163781"/>
              <a:gd name="connsiteX5" fmla="*/ 1101744 w 4512057"/>
              <a:gd name="connsiteY5" fmla="*/ 209571 h 1163781"/>
              <a:gd name="connsiteX6" fmla="*/ 151063 w 4512057"/>
              <a:gd name="connsiteY6" fmla="*/ 1160067 h 1163781"/>
              <a:gd name="connsiteX7" fmla="*/ 149771 w 4512057"/>
              <a:gd name="connsiteY7" fmla="*/ 1159422 h 1163781"/>
              <a:gd name="connsiteX8" fmla="*/ 32207 w 4512057"/>
              <a:gd name="connsiteY8" fmla="*/ 1130359 h 1163781"/>
              <a:gd name="connsiteX9" fmla="*/ 28977 w 4512057"/>
              <a:gd name="connsiteY9" fmla="*/ 1126484 h 1163781"/>
              <a:gd name="connsiteX10" fmla="*/ 24455 w 4512057"/>
              <a:gd name="connsiteY10" fmla="*/ 1121317 h 1163781"/>
              <a:gd name="connsiteX11" fmla="*/ 23809 w 4512057"/>
              <a:gd name="connsiteY11" fmla="*/ 1120026 h 1163781"/>
              <a:gd name="connsiteX12" fmla="*/ 2492 w 4512057"/>
              <a:gd name="connsiteY12" fmla="*/ 1012816 h 1163781"/>
              <a:gd name="connsiteX13" fmla="*/ 3138 w 4512057"/>
              <a:gd name="connsiteY13" fmla="*/ 1012816 h 1163781"/>
              <a:gd name="connsiteX14" fmla="*/ 3784 w 4512057"/>
              <a:gd name="connsiteY14" fmla="*/ 1013463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12057" h="1163781">
                <a:moveTo>
                  <a:pt x="1017214" y="0"/>
                </a:moveTo>
                <a:lnTo>
                  <a:pt x="1032476" y="0"/>
                </a:lnTo>
                <a:lnTo>
                  <a:pt x="1311355" y="0"/>
                </a:lnTo>
                <a:lnTo>
                  <a:pt x="4512057" y="0"/>
                </a:lnTo>
                <a:lnTo>
                  <a:pt x="4512057" y="209571"/>
                </a:lnTo>
                <a:lnTo>
                  <a:pt x="1101744" y="209571"/>
                </a:lnTo>
                <a:lnTo>
                  <a:pt x="151063" y="1160067"/>
                </a:lnTo>
                <a:lnTo>
                  <a:pt x="149771" y="1159422"/>
                </a:lnTo>
                <a:cubicBezTo>
                  <a:pt x="101324" y="1171046"/>
                  <a:pt x="59982" y="1158776"/>
                  <a:pt x="32207" y="1130359"/>
                </a:cubicBezTo>
                <a:cubicBezTo>
                  <a:pt x="30914" y="1129067"/>
                  <a:pt x="30268" y="1127776"/>
                  <a:pt x="28977" y="1126484"/>
                </a:cubicBezTo>
                <a:cubicBezTo>
                  <a:pt x="27684" y="1124546"/>
                  <a:pt x="25747" y="1123254"/>
                  <a:pt x="24455" y="1121317"/>
                </a:cubicBezTo>
                <a:cubicBezTo>
                  <a:pt x="24455" y="1120671"/>
                  <a:pt x="23809" y="1120671"/>
                  <a:pt x="23809" y="1120026"/>
                </a:cubicBezTo>
                <a:cubicBezTo>
                  <a:pt x="3784" y="1093546"/>
                  <a:pt x="-4614" y="1056088"/>
                  <a:pt x="2492" y="1012816"/>
                </a:cubicBezTo>
                <a:cubicBezTo>
                  <a:pt x="2492" y="1012816"/>
                  <a:pt x="3138" y="1012816"/>
                  <a:pt x="3138" y="1012816"/>
                </a:cubicBezTo>
                <a:lnTo>
                  <a:pt x="3784" y="10134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5B9304-43D7-452F-B07B-5A6771E5E6F4}"/>
              </a:ext>
            </a:extLst>
          </p:cNvPr>
          <p:cNvGrpSpPr/>
          <p:nvPr/>
        </p:nvGrpSpPr>
        <p:grpSpPr>
          <a:xfrm>
            <a:off x="2406500" y="4874325"/>
            <a:ext cx="954974" cy="954974"/>
            <a:chOff x="2406500" y="4874325"/>
            <a:chExt cx="954974" cy="954974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D373B59-4433-410E-931D-03EFF9541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4874325"/>
              <a:ext cx="954974" cy="954974"/>
            </a:xfrm>
            <a:custGeom>
              <a:avLst/>
              <a:gdLst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354168 w 758825"/>
                <a:gd name="connsiteY3" fmla="*/ 0 h 758825"/>
                <a:gd name="connsiteX4" fmla="*/ 354681 w 758825"/>
                <a:gd name="connsiteY4" fmla="*/ 1027 h 758825"/>
                <a:gd name="connsiteX5" fmla="*/ 370565 w 758825"/>
                <a:gd name="connsiteY5" fmla="*/ 85297 h 758825"/>
                <a:gd name="connsiteX6" fmla="*/ 393624 w 758825"/>
                <a:gd name="connsiteY6" fmla="*/ 105851 h 758825"/>
                <a:gd name="connsiteX7" fmla="*/ 428083 w 758825"/>
                <a:gd name="connsiteY7" fmla="*/ 118376 h 758825"/>
                <a:gd name="connsiteX8" fmla="*/ 470812 w 758825"/>
                <a:gd name="connsiteY8" fmla="*/ 118184 h 758825"/>
                <a:gd name="connsiteX9" fmla="*/ 469900 w 758825"/>
                <a:gd name="connsiteY9" fmla="*/ 117475 h 758825"/>
                <a:gd name="connsiteX10" fmla="*/ 470581 w 758825"/>
                <a:gd name="connsiteY10" fmla="*/ 117475 h 758825"/>
                <a:gd name="connsiteX11" fmla="*/ 474663 w 758825"/>
                <a:gd name="connsiteY11" fmla="*/ 120650 h 758825"/>
                <a:gd name="connsiteX12" fmla="*/ 471942 w 758825"/>
                <a:gd name="connsiteY12" fmla="*/ 119062 h 758825"/>
                <a:gd name="connsiteX13" fmla="*/ 471261 w 758825"/>
                <a:gd name="connsiteY13" fmla="*/ 118533 h 758825"/>
                <a:gd name="connsiteX14" fmla="*/ 471033 w 758825"/>
                <a:gd name="connsiteY14" fmla="*/ 118356 h 758825"/>
                <a:gd name="connsiteX15" fmla="*/ 484512 w 758825"/>
                <a:gd name="connsiteY15" fmla="*/ 183955 h 758825"/>
                <a:gd name="connsiteX16" fmla="*/ 520701 w 758825"/>
                <a:gd name="connsiteY16" fmla="*/ 237395 h 758825"/>
                <a:gd name="connsiteX17" fmla="*/ 430391 w 758825"/>
                <a:gd name="connsiteY17" fmla="*/ 327957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56159 w 758825"/>
                <a:gd name="connsiteY35" fmla="*/ 602955 h 758825"/>
                <a:gd name="connsiteX36" fmla="*/ 155866 w 758825"/>
                <a:gd name="connsiteY36" fmla="*/ 603250 h 758825"/>
                <a:gd name="connsiteX37" fmla="*/ 155404 w 758825"/>
                <a:gd name="connsiteY37" fmla="*/ 602782 h 758825"/>
                <a:gd name="connsiteX38" fmla="*/ 1606 w 758825"/>
                <a:gd name="connsiteY38" fmla="*/ 757221 h 758825"/>
                <a:gd name="connsiteX39" fmla="*/ 155690 w 758825"/>
                <a:gd name="connsiteY39" fmla="*/ 603250 h 758825"/>
                <a:gd name="connsiteX40" fmla="*/ 156204 w 758825"/>
                <a:gd name="connsiteY40" fmla="*/ 603764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155690 w 758825"/>
                <a:gd name="connsiteY40" fmla="*/ 603250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50" fmla="*/ 354168 w 758825"/>
                <a:gd name="connsiteY50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212725 w 758825"/>
                <a:gd name="connsiteY40" fmla="*/ 659730 h 758825"/>
                <a:gd name="connsiteX41" fmla="*/ 1588 w 758825"/>
                <a:gd name="connsiteY41" fmla="*/ 758290 h 758825"/>
                <a:gd name="connsiteX42" fmla="*/ 1542 w 758825"/>
                <a:gd name="connsiteY42" fmla="*/ 758312 h 758825"/>
                <a:gd name="connsiteX43" fmla="*/ 1028 w 758825"/>
                <a:gd name="connsiteY43" fmla="*/ 758312 h 758825"/>
                <a:gd name="connsiteX44" fmla="*/ 0 w 758825"/>
                <a:gd name="connsiteY44" fmla="*/ 758825 h 758825"/>
                <a:gd name="connsiteX45" fmla="*/ 1028 w 758825"/>
                <a:gd name="connsiteY45" fmla="*/ 757798 h 758825"/>
                <a:gd name="connsiteX46" fmla="*/ 1588 w 758825"/>
                <a:gd name="connsiteY46" fmla="*/ 757238 h 758825"/>
                <a:gd name="connsiteX47" fmla="*/ 99813 w 758825"/>
                <a:gd name="connsiteY47" fmla="*/ 546100 h 758825"/>
                <a:gd name="connsiteX48" fmla="*/ 100148 w 758825"/>
                <a:gd name="connsiteY48" fmla="*/ 546438 h 758825"/>
                <a:gd name="connsiteX49" fmla="*/ 354168 w 758825"/>
                <a:gd name="connsiteY49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606 w 758825"/>
                <a:gd name="connsiteY38" fmla="*/ 757221 h 758825"/>
                <a:gd name="connsiteX39" fmla="*/ 212725 w 758825"/>
                <a:gd name="connsiteY39" fmla="*/ 659730 h 758825"/>
                <a:gd name="connsiteX40" fmla="*/ 1588 w 758825"/>
                <a:gd name="connsiteY40" fmla="*/ 758290 h 758825"/>
                <a:gd name="connsiteX41" fmla="*/ 1542 w 758825"/>
                <a:gd name="connsiteY41" fmla="*/ 758312 h 758825"/>
                <a:gd name="connsiteX42" fmla="*/ 1028 w 758825"/>
                <a:gd name="connsiteY42" fmla="*/ 758312 h 758825"/>
                <a:gd name="connsiteX43" fmla="*/ 0 w 758825"/>
                <a:gd name="connsiteY43" fmla="*/ 758825 h 758825"/>
                <a:gd name="connsiteX44" fmla="*/ 1028 w 758825"/>
                <a:gd name="connsiteY44" fmla="*/ 757798 h 758825"/>
                <a:gd name="connsiteX45" fmla="*/ 1588 w 758825"/>
                <a:gd name="connsiteY45" fmla="*/ 757238 h 758825"/>
                <a:gd name="connsiteX46" fmla="*/ 99813 w 758825"/>
                <a:gd name="connsiteY46" fmla="*/ 546100 h 758825"/>
                <a:gd name="connsiteX47" fmla="*/ 100148 w 758825"/>
                <a:gd name="connsiteY47" fmla="*/ 546438 h 758825"/>
                <a:gd name="connsiteX48" fmla="*/ 354168 w 758825"/>
                <a:gd name="connsiteY48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606 w 758825"/>
                <a:gd name="connsiteY37" fmla="*/ 757221 h 758825"/>
                <a:gd name="connsiteX38" fmla="*/ 212725 w 758825"/>
                <a:gd name="connsiteY38" fmla="*/ 659730 h 758825"/>
                <a:gd name="connsiteX39" fmla="*/ 1588 w 758825"/>
                <a:gd name="connsiteY39" fmla="*/ 758290 h 758825"/>
                <a:gd name="connsiteX40" fmla="*/ 1542 w 758825"/>
                <a:gd name="connsiteY40" fmla="*/ 758312 h 758825"/>
                <a:gd name="connsiteX41" fmla="*/ 1028 w 758825"/>
                <a:gd name="connsiteY41" fmla="*/ 758312 h 758825"/>
                <a:gd name="connsiteX42" fmla="*/ 0 w 758825"/>
                <a:gd name="connsiteY42" fmla="*/ 758825 h 758825"/>
                <a:gd name="connsiteX43" fmla="*/ 1028 w 758825"/>
                <a:gd name="connsiteY43" fmla="*/ 757798 h 758825"/>
                <a:gd name="connsiteX44" fmla="*/ 1588 w 758825"/>
                <a:gd name="connsiteY44" fmla="*/ 757238 h 758825"/>
                <a:gd name="connsiteX45" fmla="*/ 99813 w 758825"/>
                <a:gd name="connsiteY45" fmla="*/ 546100 h 758825"/>
                <a:gd name="connsiteX46" fmla="*/ 100148 w 758825"/>
                <a:gd name="connsiteY46" fmla="*/ 546438 h 758825"/>
                <a:gd name="connsiteX47" fmla="*/ 354168 w 758825"/>
                <a:gd name="connsiteY47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606 w 758825"/>
                <a:gd name="connsiteY36" fmla="*/ 757221 h 758825"/>
                <a:gd name="connsiteX37" fmla="*/ 212725 w 758825"/>
                <a:gd name="connsiteY37" fmla="*/ 659730 h 758825"/>
                <a:gd name="connsiteX38" fmla="*/ 1588 w 758825"/>
                <a:gd name="connsiteY38" fmla="*/ 758290 h 758825"/>
                <a:gd name="connsiteX39" fmla="*/ 1542 w 758825"/>
                <a:gd name="connsiteY39" fmla="*/ 758312 h 758825"/>
                <a:gd name="connsiteX40" fmla="*/ 1028 w 758825"/>
                <a:gd name="connsiteY40" fmla="*/ 758312 h 758825"/>
                <a:gd name="connsiteX41" fmla="*/ 0 w 758825"/>
                <a:gd name="connsiteY41" fmla="*/ 758825 h 758825"/>
                <a:gd name="connsiteX42" fmla="*/ 1028 w 758825"/>
                <a:gd name="connsiteY42" fmla="*/ 757798 h 758825"/>
                <a:gd name="connsiteX43" fmla="*/ 1588 w 758825"/>
                <a:gd name="connsiteY43" fmla="*/ 757238 h 758825"/>
                <a:gd name="connsiteX44" fmla="*/ 99813 w 758825"/>
                <a:gd name="connsiteY44" fmla="*/ 546100 h 758825"/>
                <a:gd name="connsiteX45" fmla="*/ 100148 w 758825"/>
                <a:gd name="connsiteY45" fmla="*/ 546438 h 758825"/>
                <a:gd name="connsiteX46" fmla="*/ 354168 w 758825"/>
                <a:gd name="connsiteY46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606 w 758825"/>
                <a:gd name="connsiteY35" fmla="*/ 757221 h 758825"/>
                <a:gd name="connsiteX36" fmla="*/ 212725 w 758825"/>
                <a:gd name="connsiteY36" fmla="*/ 659730 h 758825"/>
                <a:gd name="connsiteX37" fmla="*/ 1588 w 758825"/>
                <a:gd name="connsiteY37" fmla="*/ 758290 h 758825"/>
                <a:gd name="connsiteX38" fmla="*/ 1542 w 758825"/>
                <a:gd name="connsiteY38" fmla="*/ 758312 h 758825"/>
                <a:gd name="connsiteX39" fmla="*/ 1028 w 758825"/>
                <a:gd name="connsiteY39" fmla="*/ 758312 h 758825"/>
                <a:gd name="connsiteX40" fmla="*/ 0 w 758825"/>
                <a:gd name="connsiteY40" fmla="*/ 758825 h 758825"/>
                <a:gd name="connsiteX41" fmla="*/ 1028 w 758825"/>
                <a:gd name="connsiteY41" fmla="*/ 757798 h 758825"/>
                <a:gd name="connsiteX42" fmla="*/ 1588 w 758825"/>
                <a:gd name="connsiteY42" fmla="*/ 757238 h 758825"/>
                <a:gd name="connsiteX43" fmla="*/ 99813 w 758825"/>
                <a:gd name="connsiteY43" fmla="*/ 546100 h 758825"/>
                <a:gd name="connsiteX44" fmla="*/ 100148 w 758825"/>
                <a:gd name="connsiteY44" fmla="*/ 546438 h 758825"/>
                <a:gd name="connsiteX45" fmla="*/ 354168 w 758825"/>
                <a:gd name="connsiteY45" fmla="*/ 0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58825" h="758825">
                  <a:moveTo>
                    <a:pt x="642302" y="288394"/>
                  </a:moveTo>
                  <a:lnTo>
                    <a:pt x="642938" y="288925"/>
                  </a:lnTo>
                  <a:lnTo>
                    <a:pt x="642303" y="288396"/>
                  </a:lnTo>
                  <a:cubicBezTo>
                    <a:pt x="642303" y="288395"/>
                    <a:pt x="642302" y="288395"/>
                    <a:pt x="642302" y="288394"/>
                  </a:cubicBezTo>
                  <a:close/>
                  <a:moveTo>
                    <a:pt x="354168" y="0"/>
                  </a:moveTo>
                  <a:lnTo>
                    <a:pt x="354681" y="1027"/>
                  </a:lnTo>
                  <a:cubicBezTo>
                    <a:pt x="348532" y="34941"/>
                    <a:pt x="354681" y="64230"/>
                    <a:pt x="370565" y="85297"/>
                  </a:cubicBezTo>
                  <a:cubicBezTo>
                    <a:pt x="376202" y="94033"/>
                    <a:pt x="383888" y="100713"/>
                    <a:pt x="393624" y="105851"/>
                  </a:cubicBezTo>
                  <a:cubicBezTo>
                    <a:pt x="403616" y="112017"/>
                    <a:pt x="415145" y="116256"/>
                    <a:pt x="428083" y="118376"/>
                  </a:cubicBezTo>
                  <a:lnTo>
                    <a:pt x="470812" y="118184"/>
                  </a:lnTo>
                  <a:lnTo>
                    <a:pt x="469900" y="117475"/>
                  </a:lnTo>
                  <a:lnTo>
                    <a:pt x="470581" y="117475"/>
                  </a:lnTo>
                  <a:lnTo>
                    <a:pt x="474663" y="120650"/>
                  </a:lnTo>
                  <a:lnTo>
                    <a:pt x="471942" y="119062"/>
                  </a:lnTo>
                  <a:lnTo>
                    <a:pt x="471261" y="118533"/>
                  </a:lnTo>
                  <a:lnTo>
                    <a:pt x="471033" y="118356"/>
                  </a:lnTo>
                  <a:lnTo>
                    <a:pt x="484512" y="183955"/>
                  </a:lnTo>
                  <a:cubicBezTo>
                    <a:pt x="493031" y="204123"/>
                    <a:pt x="505329" y="222236"/>
                    <a:pt x="520701" y="237395"/>
                  </a:cubicBezTo>
                  <a:lnTo>
                    <a:pt x="521430" y="237051"/>
                  </a:lnTo>
                  <a:lnTo>
                    <a:pt x="521944" y="236538"/>
                  </a:lnTo>
                  <a:lnTo>
                    <a:pt x="521430" y="237564"/>
                  </a:lnTo>
                  <a:cubicBezTo>
                    <a:pt x="536846" y="252700"/>
                    <a:pt x="555087" y="265014"/>
                    <a:pt x="575319" y="273609"/>
                  </a:cubicBezTo>
                  <a:lnTo>
                    <a:pt x="641005" y="287302"/>
                  </a:lnTo>
                  <a:lnTo>
                    <a:pt x="639763" y="285750"/>
                  </a:lnTo>
                  <a:lnTo>
                    <a:pt x="642302" y="288394"/>
                  </a:lnTo>
                  <a:lnTo>
                    <a:pt x="641668" y="287866"/>
                  </a:lnTo>
                  <a:lnTo>
                    <a:pt x="641157" y="287440"/>
                  </a:lnTo>
                  <a:lnTo>
                    <a:pt x="641541" y="334923"/>
                  </a:lnTo>
                  <a:cubicBezTo>
                    <a:pt x="644496" y="349290"/>
                    <a:pt x="650148" y="361989"/>
                    <a:pt x="658112" y="372507"/>
                  </a:cubicBezTo>
                  <a:cubicBezTo>
                    <a:pt x="658112" y="373020"/>
                    <a:pt x="658626" y="373020"/>
                    <a:pt x="658626" y="373533"/>
                  </a:cubicBezTo>
                  <a:cubicBezTo>
                    <a:pt x="659654" y="375073"/>
                    <a:pt x="661195" y="376099"/>
                    <a:pt x="662223" y="377638"/>
                  </a:cubicBezTo>
                  <a:cubicBezTo>
                    <a:pt x="663251" y="378664"/>
                    <a:pt x="663765" y="379691"/>
                    <a:pt x="664792" y="380717"/>
                  </a:cubicBezTo>
                  <a:cubicBezTo>
                    <a:pt x="686887" y="403293"/>
                    <a:pt x="719773" y="413042"/>
                    <a:pt x="758311" y="403806"/>
                  </a:cubicBezTo>
                  <a:lnTo>
                    <a:pt x="758825" y="404319"/>
                  </a:lnTo>
                  <a:lnTo>
                    <a:pt x="212612" y="658813"/>
                  </a:lnTo>
                  <a:lnTo>
                    <a:pt x="1606" y="757221"/>
                  </a:lnTo>
                  <a:lnTo>
                    <a:pt x="212725" y="659730"/>
                  </a:lnTo>
                  <a:lnTo>
                    <a:pt x="1588" y="758290"/>
                  </a:lnTo>
                  <a:cubicBezTo>
                    <a:pt x="1573" y="758297"/>
                    <a:pt x="1557" y="758305"/>
                    <a:pt x="1542" y="758312"/>
                  </a:cubicBezTo>
                  <a:lnTo>
                    <a:pt x="1028" y="758312"/>
                  </a:lnTo>
                  <a:lnTo>
                    <a:pt x="0" y="758825"/>
                  </a:lnTo>
                  <a:lnTo>
                    <a:pt x="1028" y="757798"/>
                  </a:lnTo>
                  <a:lnTo>
                    <a:pt x="1588" y="757238"/>
                  </a:lnTo>
                  <a:lnTo>
                    <a:pt x="99813" y="546100"/>
                  </a:lnTo>
                  <a:lnTo>
                    <a:pt x="100148" y="546438"/>
                  </a:lnTo>
                  <a:lnTo>
                    <a:pt x="354168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CEB864D-75E6-4C1B-ABEC-5833A6A3E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561586"/>
              <a:ext cx="267713" cy="267713"/>
            </a:xfrm>
            <a:custGeom>
              <a:avLst/>
              <a:gdLst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26659 w 212725"/>
                <a:gd name="connsiteY5" fmla="*/ 85547 h 212725"/>
                <a:gd name="connsiteX6" fmla="*/ 127093 w 212725"/>
                <a:gd name="connsiteY6" fmla="*/ 85726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26659 w 212725"/>
                <a:gd name="connsiteY6" fmla="*/ 85547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14" fmla="*/ 99813 w 212725"/>
                <a:gd name="connsiteY14" fmla="*/ 0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55690 w 212725"/>
                <a:gd name="connsiteY6" fmla="*/ 57150 h 212725"/>
                <a:gd name="connsiteX7" fmla="*/ 212725 w 212725"/>
                <a:gd name="connsiteY7" fmla="*/ 113629 h 212725"/>
                <a:gd name="connsiteX8" fmla="*/ 1541 w 212725"/>
                <a:gd name="connsiteY8" fmla="*/ 212212 h 212725"/>
                <a:gd name="connsiteX9" fmla="*/ 1027 w 212725"/>
                <a:gd name="connsiteY9" fmla="*/ 212212 h 212725"/>
                <a:gd name="connsiteX10" fmla="*/ 0 w 212725"/>
                <a:gd name="connsiteY10" fmla="*/ 212725 h 212725"/>
                <a:gd name="connsiteX11" fmla="*/ 1027 w 212725"/>
                <a:gd name="connsiteY11" fmla="*/ 211698 h 212725"/>
                <a:gd name="connsiteX12" fmla="*/ 1588 w 212725"/>
                <a:gd name="connsiteY12" fmla="*/ 211138 h 212725"/>
                <a:gd name="connsiteX13" fmla="*/ 99813 w 212725"/>
                <a:gd name="connsiteY13" fmla="*/ 0 h 212725"/>
                <a:gd name="connsiteX0" fmla="*/ 95244 w 212725"/>
                <a:gd name="connsiteY0" fmla="*/ 117551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55690 w 212725"/>
                <a:gd name="connsiteY5" fmla="*/ 57150 h 212725"/>
                <a:gd name="connsiteX6" fmla="*/ 212725 w 212725"/>
                <a:gd name="connsiteY6" fmla="*/ 113629 h 212725"/>
                <a:gd name="connsiteX7" fmla="*/ 1541 w 212725"/>
                <a:gd name="connsiteY7" fmla="*/ 212212 h 212725"/>
                <a:gd name="connsiteX8" fmla="*/ 1027 w 212725"/>
                <a:gd name="connsiteY8" fmla="*/ 212212 h 212725"/>
                <a:gd name="connsiteX9" fmla="*/ 0 w 212725"/>
                <a:gd name="connsiteY9" fmla="*/ 212725 h 212725"/>
                <a:gd name="connsiteX10" fmla="*/ 1027 w 212725"/>
                <a:gd name="connsiteY10" fmla="*/ 211698 h 212725"/>
                <a:gd name="connsiteX11" fmla="*/ 1588 w 212725"/>
                <a:gd name="connsiteY11" fmla="*/ 211138 h 212725"/>
                <a:gd name="connsiteX12" fmla="*/ 99813 w 212725"/>
                <a:gd name="connsiteY12" fmla="*/ 0 h 212725"/>
                <a:gd name="connsiteX0" fmla="*/ 99813 w 212725"/>
                <a:gd name="connsiteY0" fmla="*/ 0 h 212725"/>
                <a:gd name="connsiteX1" fmla="*/ 155576 w 212725"/>
                <a:gd name="connsiteY1" fmla="*/ 56509 h 212725"/>
                <a:gd name="connsiteX2" fmla="*/ 155690 w 212725"/>
                <a:gd name="connsiteY2" fmla="*/ 57150 h 212725"/>
                <a:gd name="connsiteX3" fmla="*/ 212725 w 212725"/>
                <a:gd name="connsiteY3" fmla="*/ 113629 h 212725"/>
                <a:gd name="connsiteX4" fmla="*/ 1541 w 212725"/>
                <a:gd name="connsiteY4" fmla="*/ 212212 h 212725"/>
                <a:gd name="connsiteX5" fmla="*/ 1027 w 212725"/>
                <a:gd name="connsiteY5" fmla="*/ 212212 h 212725"/>
                <a:gd name="connsiteX6" fmla="*/ 0 w 212725"/>
                <a:gd name="connsiteY6" fmla="*/ 212725 h 212725"/>
                <a:gd name="connsiteX7" fmla="*/ 1027 w 212725"/>
                <a:gd name="connsiteY7" fmla="*/ 211698 h 212725"/>
                <a:gd name="connsiteX8" fmla="*/ 1588 w 212725"/>
                <a:gd name="connsiteY8" fmla="*/ 211138 h 212725"/>
                <a:gd name="connsiteX9" fmla="*/ 99813 w 212725"/>
                <a:gd name="connsiteY9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725" h="212725">
                  <a:moveTo>
                    <a:pt x="99813" y="0"/>
                  </a:moveTo>
                  <a:lnTo>
                    <a:pt x="155576" y="56509"/>
                  </a:lnTo>
                  <a:lnTo>
                    <a:pt x="155690" y="57150"/>
                  </a:lnTo>
                  <a:lnTo>
                    <a:pt x="212725" y="113629"/>
                  </a:lnTo>
                  <a:lnTo>
                    <a:pt x="1541" y="212212"/>
                  </a:lnTo>
                  <a:lnTo>
                    <a:pt x="1027" y="212212"/>
                  </a:lnTo>
                  <a:lnTo>
                    <a:pt x="0" y="212725"/>
                  </a:lnTo>
                  <a:lnTo>
                    <a:pt x="1027" y="211698"/>
                  </a:lnTo>
                  <a:lnTo>
                    <a:pt x="1588" y="211138"/>
                  </a:lnTo>
                  <a:lnTo>
                    <a:pt x="99813" y="0"/>
                  </a:lnTo>
                  <a:close/>
                </a:path>
              </a:pathLst>
            </a:custGeom>
            <a:solidFill>
              <a:srgbClr val="767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 219">
              <a:extLst>
                <a:ext uri="{FF2B5EF4-FFF2-40B4-BE49-F238E27FC236}">
                  <a16:creationId xmlns:a16="http://schemas.microsoft.com/office/drawing/2014/main" id="{4938CF56-658D-448C-A998-EFBC49C61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290" y="5172006"/>
              <a:ext cx="759184" cy="531429"/>
            </a:xfrm>
            <a:custGeom>
              <a:avLst/>
              <a:gdLst>
                <a:gd name="T0" fmla="*/ 991 w 1174"/>
                <a:gd name="T1" fmla="*/ 281 h 823"/>
                <a:gd name="T2" fmla="*/ 986 w 1174"/>
                <a:gd name="T3" fmla="*/ 275 h 823"/>
                <a:gd name="T4" fmla="*/ 979 w 1174"/>
                <a:gd name="T5" fmla="*/ 267 h 823"/>
                <a:gd name="T6" fmla="*/ 978 w 1174"/>
                <a:gd name="T7" fmla="*/ 265 h 823"/>
                <a:gd name="T8" fmla="*/ 945 w 1174"/>
                <a:gd name="T9" fmla="*/ 99 h 823"/>
                <a:gd name="T10" fmla="*/ 712 w 1174"/>
                <a:gd name="T11" fmla="*/ 2 h 823"/>
                <a:gd name="T12" fmla="*/ 713 w 1174"/>
                <a:gd name="T13" fmla="*/ 0 h 823"/>
                <a:gd name="T14" fmla="*/ 712 w 1174"/>
                <a:gd name="T15" fmla="*/ 1 h 823"/>
                <a:gd name="T16" fmla="*/ 0 w 1174"/>
                <a:gd name="T17" fmla="*/ 713 h 823"/>
                <a:gd name="T18" fmla="*/ 1 w 1174"/>
                <a:gd name="T19" fmla="*/ 714 h 823"/>
                <a:gd name="T20" fmla="*/ 111 w 1174"/>
                <a:gd name="T21" fmla="*/ 823 h 823"/>
                <a:gd name="T22" fmla="*/ 1174 w 1174"/>
                <a:gd name="T23" fmla="*/ 327 h 823"/>
                <a:gd name="T24" fmla="*/ 1173 w 1174"/>
                <a:gd name="T25" fmla="*/ 326 h 823"/>
                <a:gd name="T26" fmla="*/ 991 w 1174"/>
                <a:gd name="T27" fmla="*/ 28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4" h="823">
                  <a:moveTo>
                    <a:pt x="991" y="281"/>
                  </a:moveTo>
                  <a:cubicBezTo>
                    <a:pt x="989" y="279"/>
                    <a:pt x="988" y="277"/>
                    <a:pt x="986" y="275"/>
                  </a:cubicBezTo>
                  <a:cubicBezTo>
                    <a:pt x="984" y="272"/>
                    <a:pt x="981" y="270"/>
                    <a:pt x="979" y="267"/>
                  </a:cubicBezTo>
                  <a:cubicBezTo>
                    <a:pt x="979" y="266"/>
                    <a:pt x="978" y="266"/>
                    <a:pt x="978" y="265"/>
                  </a:cubicBezTo>
                  <a:cubicBezTo>
                    <a:pt x="947" y="224"/>
                    <a:pt x="934" y="166"/>
                    <a:pt x="945" y="99"/>
                  </a:cubicBezTo>
                  <a:cubicBezTo>
                    <a:pt x="854" y="98"/>
                    <a:pt x="772" y="61"/>
                    <a:pt x="712" y="2"/>
                  </a:cubicBezTo>
                  <a:lnTo>
                    <a:pt x="713" y="0"/>
                  </a:lnTo>
                  <a:lnTo>
                    <a:pt x="712" y="1"/>
                  </a:lnTo>
                  <a:lnTo>
                    <a:pt x="0" y="713"/>
                  </a:lnTo>
                  <a:lnTo>
                    <a:pt x="1" y="714"/>
                  </a:lnTo>
                  <a:lnTo>
                    <a:pt x="111" y="823"/>
                  </a:lnTo>
                  <a:lnTo>
                    <a:pt x="1174" y="327"/>
                  </a:lnTo>
                  <a:lnTo>
                    <a:pt x="1173" y="326"/>
                  </a:lnTo>
                  <a:cubicBezTo>
                    <a:pt x="1098" y="344"/>
                    <a:pt x="1034" y="325"/>
                    <a:pt x="991" y="281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220">
              <a:extLst>
                <a:ext uri="{FF2B5EF4-FFF2-40B4-BE49-F238E27FC236}">
                  <a16:creationId xmlns:a16="http://schemas.microsoft.com/office/drawing/2014/main" id="{686A540C-7D9F-436F-A3A8-19123E4A2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633509"/>
              <a:ext cx="267713" cy="195790"/>
            </a:xfrm>
            <a:custGeom>
              <a:avLst/>
              <a:gdLst>
                <a:gd name="T0" fmla="*/ 303 w 414"/>
                <a:gd name="T1" fmla="*/ 0 h 303"/>
                <a:gd name="T2" fmla="*/ 2 w 414"/>
                <a:gd name="T3" fmla="*/ 301 h 303"/>
                <a:gd name="T4" fmla="*/ 0 w 414"/>
                <a:gd name="T5" fmla="*/ 303 h 303"/>
                <a:gd name="T6" fmla="*/ 2 w 414"/>
                <a:gd name="T7" fmla="*/ 302 h 303"/>
                <a:gd name="T8" fmla="*/ 3 w 414"/>
                <a:gd name="T9" fmla="*/ 302 h 303"/>
                <a:gd name="T10" fmla="*/ 414 w 414"/>
                <a:gd name="T11" fmla="*/ 110 h 303"/>
                <a:gd name="T12" fmla="*/ 304 w 414"/>
                <a:gd name="T13" fmla="*/ 1 h 303"/>
                <a:gd name="T14" fmla="*/ 303 w 414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4" h="303">
                  <a:moveTo>
                    <a:pt x="303" y="0"/>
                  </a:moveTo>
                  <a:lnTo>
                    <a:pt x="2" y="301"/>
                  </a:lnTo>
                  <a:lnTo>
                    <a:pt x="0" y="303"/>
                  </a:lnTo>
                  <a:lnTo>
                    <a:pt x="2" y="302"/>
                  </a:lnTo>
                  <a:lnTo>
                    <a:pt x="3" y="302"/>
                  </a:lnTo>
                  <a:lnTo>
                    <a:pt x="414" y="110"/>
                  </a:lnTo>
                  <a:lnTo>
                    <a:pt x="304" y="1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A5D06BD-D0A8-4E88-8B20-F279A66F18E4}"/>
              </a:ext>
            </a:extLst>
          </p:cNvPr>
          <p:cNvSpPr txBox="1"/>
          <p:nvPr/>
        </p:nvSpPr>
        <p:spPr>
          <a:xfrm>
            <a:off x="572337" y="2581985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902D04-A015-4D51-8C6A-F1ABB751496A}"/>
              </a:ext>
            </a:extLst>
          </p:cNvPr>
          <p:cNvSpPr txBox="1"/>
          <p:nvPr/>
        </p:nvSpPr>
        <p:spPr>
          <a:xfrm>
            <a:off x="579339" y="3352505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1B0D33-50C7-4221-B0C7-662166218F5C}"/>
              </a:ext>
            </a:extLst>
          </p:cNvPr>
          <p:cNvSpPr txBox="1"/>
          <p:nvPr/>
        </p:nvSpPr>
        <p:spPr>
          <a:xfrm>
            <a:off x="5086089" y="3671867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94161B-DEAC-4BF4-92CD-90A780350CCD}"/>
              </a:ext>
            </a:extLst>
          </p:cNvPr>
          <p:cNvSpPr txBox="1"/>
          <p:nvPr/>
        </p:nvSpPr>
        <p:spPr>
          <a:xfrm>
            <a:off x="5926743" y="1730278"/>
            <a:ext cx="2637918" cy="5528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39B839-1C16-4A41-A55B-51C98EF41B6C}"/>
              </a:ext>
            </a:extLst>
          </p:cNvPr>
          <p:cNvSpPr txBox="1"/>
          <p:nvPr/>
        </p:nvSpPr>
        <p:spPr>
          <a:xfrm>
            <a:off x="5933744" y="2622930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4E658B5-8F0F-4C64-8B78-1B1845C71AA4}"/>
              </a:ext>
            </a:extLst>
          </p:cNvPr>
          <p:cNvSpPr/>
          <p:nvPr/>
        </p:nvSpPr>
        <p:spPr>
          <a:xfrm>
            <a:off x="5264030" y="3475600"/>
            <a:ext cx="657293" cy="65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5AE596-7B99-492E-878F-33DDD53996B2}"/>
              </a:ext>
            </a:extLst>
          </p:cNvPr>
          <p:cNvSpPr/>
          <p:nvPr/>
        </p:nvSpPr>
        <p:spPr>
          <a:xfrm>
            <a:off x="2372163" y="2380339"/>
            <a:ext cx="657293" cy="6572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52F43D-987C-4761-88F1-7E096FED1867}"/>
              </a:ext>
            </a:extLst>
          </p:cNvPr>
          <p:cNvSpPr/>
          <p:nvPr/>
        </p:nvSpPr>
        <p:spPr>
          <a:xfrm>
            <a:off x="6141140" y="1551154"/>
            <a:ext cx="657293" cy="657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E2E549-4895-4D63-A422-39E62581ED76}"/>
              </a:ext>
            </a:extLst>
          </p:cNvPr>
          <p:cNvSpPr txBox="1"/>
          <p:nvPr/>
        </p:nvSpPr>
        <p:spPr>
          <a:xfrm>
            <a:off x="5096778" y="4494353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9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1616EA-DAF8-485F-A707-FA719CE5ED7D}"/>
              </a:ext>
            </a:extLst>
          </p:cNvPr>
          <p:cNvSpPr>
            <a:spLocks/>
          </p:cNvSpPr>
          <p:nvPr/>
        </p:nvSpPr>
        <p:spPr bwMode="auto">
          <a:xfrm>
            <a:off x="576831" y="3134838"/>
            <a:ext cx="4309555" cy="1891720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rgbClr val="FCAF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021900F-9626-4E2B-B3E0-10FC3E3E53BA}"/>
              </a:ext>
            </a:extLst>
          </p:cNvPr>
          <p:cNvSpPr>
            <a:spLocks/>
          </p:cNvSpPr>
          <p:nvPr/>
        </p:nvSpPr>
        <p:spPr bwMode="auto">
          <a:xfrm>
            <a:off x="2999864" y="2283130"/>
            <a:ext cx="5571800" cy="2954806"/>
          </a:xfrm>
          <a:custGeom>
            <a:avLst/>
            <a:gdLst>
              <a:gd name="connsiteX0" fmla="*/ 2739781 w 5571800"/>
              <a:gd name="connsiteY0" fmla="*/ 0 h 2954806"/>
              <a:gd name="connsiteX1" fmla="*/ 2782916 w 5571800"/>
              <a:gd name="connsiteY1" fmla="*/ 0 h 2954806"/>
              <a:gd name="connsiteX2" fmla="*/ 2971618 w 5571800"/>
              <a:gd name="connsiteY2" fmla="*/ 0 h 2954806"/>
              <a:gd name="connsiteX3" fmla="*/ 5571800 w 5571800"/>
              <a:gd name="connsiteY3" fmla="*/ 0 h 2954806"/>
              <a:gd name="connsiteX4" fmla="*/ 5571800 w 5571800"/>
              <a:gd name="connsiteY4" fmla="*/ 304482 h 2954806"/>
              <a:gd name="connsiteX5" fmla="*/ 2865283 w 5571800"/>
              <a:gd name="connsiteY5" fmla="*/ 304482 h 2954806"/>
              <a:gd name="connsiteX6" fmla="*/ 215001 w 5571800"/>
              <a:gd name="connsiteY6" fmla="*/ 2954806 h 2954806"/>
              <a:gd name="connsiteX7" fmla="*/ 212419 w 5571800"/>
              <a:gd name="connsiteY7" fmla="*/ 2951579 h 2954806"/>
              <a:gd name="connsiteX8" fmla="*/ 213710 w 5571800"/>
              <a:gd name="connsiteY8" fmla="*/ 2953515 h 2954806"/>
              <a:gd name="connsiteX9" fmla="*/ 214356 w 5571800"/>
              <a:gd name="connsiteY9" fmla="*/ 2954160 h 2954806"/>
              <a:gd name="connsiteX10" fmla="*/ 213710 w 5571800"/>
              <a:gd name="connsiteY10" fmla="*/ 2954160 h 2954806"/>
              <a:gd name="connsiteX11" fmla="*/ 63274 w 5571800"/>
              <a:gd name="connsiteY11" fmla="*/ 2891546 h 2954806"/>
              <a:gd name="connsiteX12" fmla="*/ 63920 w 5571800"/>
              <a:gd name="connsiteY12" fmla="*/ 2890255 h 2954806"/>
              <a:gd name="connsiteX13" fmla="*/ 63274 w 5571800"/>
              <a:gd name="connsiteY13" fmla="*/ 2890901 h 2954806"/>
              <a:gd name="connsiteX14" fmla="*/ 646 w 5571800"/>
              <a:gd name="connsiteY14" fmla="*/ 2741142 h 2954806"/>
              <a:gd name="connsiteX15" fmla="*/ 646 w 5571800"/>
              <a:gd name="connsiteY15" fmla="*/ 2740496 h 2954806"/>
              <a:gd name="connsiteX16" fmla="*/ 1292 w 5571800"/>
              <a:gd name="connsiteY16" fmla="*/ 2741142 h 2954806"/>
              <a:gd name="connsiteX17" fmla="*/ 3874 w 5571800"/>
              <a:gd name="connsiteY17" fmla="*/ 2743078 h 2954806"/>
              <a:gd name="connsiteX18" fmla="*/ 0 w 5571800"/>
              <a:gd name="connsiteY18" fmla="*/ 2739206 h 29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71800" h="2954806">
                <a:moveTo>
                  <a:pt x="2739781" y="0"/>
                </a:moveTo>
                <a:lnTo>
                  <a:pt x="2782916" y="0"/>
                </a:lnTo>
                <a:lnTo>
                  <a:pt x="2971618" y="0"/>
                </a:lnTo>
                <a:lnTo>
                  <a:pt x="5571800" y="0"/>
                </a:lnTo>
                <a:lnTo>
                  <a:pt x="5571800" y="304482"/>
                </a:lnTo>
                <a:lnTo>
                  <a:pt x="2865283" y="304482"/>
                </a:lnTo>
                <a:lnTo>
                  <a:pt x="215001" y="2954806"/>
                </a:lnTo>
                <a:lnTo>
                  <a:pt x="212419" y="2951579"/>
                </a:lnTo>
                <a:lnTo>
                  <a:pt x="213710" y="2953515"/>
                </a:lnTo>
                <a:lnTo>
                  <a:pt x="214356" y="2954160"/>
                </a:lnTo>
                <a:cubicBezTo>
                  <a:pt x="214356" y="2954160"/>
                  <a:pt x="213710" y="2954160"/>
                  <a:pt x="213710" y="2954160"/>
                </a:cubicBezTo>
                <a:cubicBezTo>
                  <a:pt x="154955" y="2953515"/>
                  <a:pt x="102013" y="2929631"/>
                  <a:pt x="63274" y="2891546"/>
                </a:cubicBezTo>
                <a:lnTo>
                  <a:pt x="63920" y="2890255"/>
                </a:lnTo>
                <a:lnTo>
                  <a:pt x="63274" y="2890901"/>
                </a:lnTo>
                <a:cubicBezTo>
                  <a:pt x="24535" y="2852815"/>
                  <a:pt x="1292" y="2799883"/>
                  <a:pt x="646" y="2741142"/>
                </a:cubicBezTo>
                <a:cubicBezTo>
                  <a:pt x="646" y="2740496"/>
                  <a:pt x="646" y="2740496"/>
                  <a:pt x="646" y="2740496"/>
                </a:cubicBezTo>
                <a:lnTo>
                  <a:pt x="1292" y="2741142"/>
                </a:lnTo>
                <a:lnTo>
                  <a:pt x="3874" y="2743078"/>
                </a:lnTo>
                <a:lnTo>
                  <a:pt x="0" y="2739206"/>
                </a:lnTo>
                <a:close/>
              </a:path>
            </a:pathLst>
          </a:custGeom>
          <a:solidFill>
            <a:srgbClr val="D287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B073A9D-205D-4238-ABED-1EEDF779E34C}"/>
              </a:ext>
            </a:extLst>
          </p:cNvPr>
          <p:cNvSpPr>
            <a:spLocks/>
          </p:cNvSpPr>
          <p:nvPr/>
        </p:nvSpPr>
        <p:spPr bwMode="auto">
          <a:xfrm>
            <a:off x="3210256" y="4224719"/>
            <a:ext cx="4512057" cy="1163781"/>
          </a:xfrm>
          <a:custGeom>
            <a:avLst/>
            <a:gdLst>
              <a:gd name="connsiteX0" fmla="*/ 1017214 w 4512057"/>
              <a:gd name="connsiteY0" fmla="*/ 0 h 1163781"/>
              <a:gd name="connsiteX1" fmla="*/ 1032476 w 4512057"/>
              <a:gd name="connsiteY1" fmla="*/ 0 h 1163781"/>
              <a:gd name="connsiteX2" fmla="*/ 1311355 w 4512057"/>
              <a:gd name="connsiteY2" fmla="*/ 0 h 1163781"/>
              <a:gd name="connsiteX3" fmla="*/ 4512057 w 4512057"/>
              <a:gd name="connsiteY3" fmla="*/ 0 h 1163781"/>
              <a:gd name="connsiteX4" fmla="*/ 4512057 w 4512057"/>
              <a:gd name="connsiteY4" fmla="*/ 209571 h 1163781"/>
              <a:gd name="connsiteX5" fmla="*/ 1101744 w 4512057"/>
              <a:gd name="connsiteY5" fmla="*/ 209571 h 1163781"/>
              <a:gd name="connsiteX6" fmla="*/ 151063 w 4512057"/>
              <a:gd name="connsiteY6" fmla="*/ 1160067 h 1163781"/>
              <a:gd name="connsiteX7" fmla="*/ 149771 w 4512057"/>
              <a:gd name="connsiteY7" fmla="*/ 1159422 h 1163781"/>
              <a:gd name="connsiteX8" fmla="*/ 32207 w 4512057"/>
              <a:gd name="connsiteY8" fmla="*/ 1130359 h 1163781"/>
              <a:gd name="connsiteX9" fmla="*/ 28977 w 4512057"/>
              <a:gd name="connsiteY9" fmla="*/ 1126484 h 1163781"/>
              <a:gd name="connsiteX10" fmla="*/ 24455 w 4512057"/>
              <a:gd name="connsiteY10" fmla="*/ 1121317 h 1163781"/>
              <a:gd name="connsiteX11" fmla="*/ 23809 w 4512057"/>
              <a:gd name="connsiteY11" fmla="*/ 1120026 h 1163781"/>
              <a:gd name="connsiteX12" fmla="*/ 2492 w 4512057"/>
              <a:gd name="connsiteY12" fmla="*/ 1012816 h 1163781"/>
              <a:gd name="connsiteX13" fmla="*/ 3138 w 4512057"/>
              <a:gd name="connsiteY13" fmla="*/ 1012816 h 1163781"/>
              <a:gd name="connsiteX14" fmla="*/ 3784 w 4512057"/>
              <a:gd name="connsiteY14" fmla="*/ 1013463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12057" h="1163781">
                <a:moveTo>
                  <a:pt x="1017214" y="0"/>
                </a:moveTo>
                <a:lnTo>
                  <a:pt x="1032476" y="0"/>
                </a:lnTo>
                <a:lnTo>
                  <a:pt x="1311355" y="0"/>
                </a:lnTo>
                <a:lnTo>
                  <a:pt x="4512057" y="0"/>
                </a:lnTo>
                <a:lnTo>
                  <a:pt x="4512057" y="209571"/>
                </a:lnTo>
                <a:lnTo>
                  <a:pt x="1101744" y="209571"/>
                </a:lnTo>
                <a:lnTo>
                  <a:pt x="151063" y="1160067"/>
                </a:lnTo>
                <a:lnTo>
                  <a:pt x="149771" y="1159422"/>
                </a:lnTo>
                <a:cubicBezTo>
                  <a:pt x="101324" y="1171046"/>
                  <a:pt x="59982" y="1158776"/>
                  <a:pt x="32207" y="1130359"/>
                </a:cubicBezTo>
                <a:cubicBezTo>
                  <a:pt x="30914" y="1129067"/>
                  <a:pt x="30268" y="1127776"/>
                  <a:pt x="28977" y="1126484"/>
                </a:cubicBezTo>
                <a:cubicBezTo>
                  <a:pt x="27684" y="1124546"/>
                  <a:pt x="25747" y="1123254"/>
                  <a:pt x="24455" y="1121317"/>
                </a:cubicBezTo>
                <a:cubicBezTo>
                  <a:pt x="24455" y="1120671"/>
                  <a:pt x="23809" y="1120671"/>
                  <a:pt x="23809" y="1120026"/>
                </a:cubicBezTo>
                <a:cubicBezTo>
                  <a:pt x="3784" y="1093546"/>
                  <a:pt x="-4614" y="1056088"/>
                  <a:pt x="2492" y="1012816"/>
                </a:cubicBezTo>
                <a:cubicBezTo>
                  <a:pt x="2492" y="1012816"/>
                  <a:pt x="3138" y="1012816"/>
                  <a:pt x="3138" y="1012816"/>
                </a:cubicBezTo>
                <a:lnTo>
                  <a:pt x="3784" y="1013463"/>
                </a:lnTo>
                <a:close/>
              </a:path>
            </a:pathLst>
          </a:custGeom>
          <a:solidFill>
            <a:srgbClr val="EFA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547C813-F8C1-4BFB-ADB4-BB88356392C7}"/>
              </a:ext>
            </a:extLst>
          </p:cNvPr>
          <p:cNvGrpSpPr/>
          <p:nvPr/>
        </p:nvGrpSpPr>
        <p:grpSpPr>
          <a:xfrm>
            <a:off x="2406500" y="4874325"/>
            <a:ext cx="954974" cy="954974"/>
            <a:chOff x="2406500" y="4874325"/>
            <a:chExt cx="954974" cy="95497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00C81B-DB2D-4FCC-85CD-FC7CAAFD9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4874325"/>
              <a:ext cx="954974" cy="954974"/>
            </a:xfrm>
            <a:custGeom>
              <a:avLst/>
              <a:gdLst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354168 w 758825"/>
                <a:gd name="connsiteY3" fmla="*/ 0 h 758825"/>
                <a:gd name="connsiteX4" fmla="*/ 354681 w 758825"/>
                <a:gd name="connsiteY4" fmla="*/ 1027 h 758825"/>
                <a:gd name="connsiteX5" fmla="*/ 370565 w 758825"/>
                <a:gd name="connsiteY5" fmla="*/ 85297 h 758825"/>
                <a:gd name="connsiteX6" fmla="*/ 393624 w 758825"/>
                <a:gd name="connsiteY6" fmla="*/ 105851 h 758825"/>
                <a:gd name="connsiteX7" fmla="*/ 428083 w 758825"/>
                <a:gd name="connsiteY7" fmla="*/ 118376 h 758825"/>
                <a:gd name="connsiteX8" fmla="*/ 470812 w 758825"/>
                <a:gd name="connsiteY8" fmla="*/ 118184 h 758825"/>
                <a:gd name="connsiteX9" fmla="*/ 469900 w 758825"/>
                <a:gd name="connsiteY9" fmla="*/ 117475 h 758825"/>
                <a:gd name="connsiteX10" fmla="*/ 470581 w 758825"/>
                <a:gd name="connsiteY10" fmla="*/ 117475 h 758825"/>
                <a:gd name="connsiteX11" fmla="*/ 474663 w 758825"/>
                <a:gd name="connsiteY11" fmla="*/ 120650 h 758825"/>
                <a:gd name="connsiteX12" fmla="*/ 471942 w 758825"/>
                <a:gd name="connsiteY12" fmla="*/ 119062 h 758825"/>
                <a:gd name="connsiteX13" fmla="*/ 471261 w 758825"/>
                <a:gd name="connsiteY13" fmla="*/ 118533 h 758825"/>
                <a:gd name="connsiteX14" fmla="*/ 471033 w 758825"/>
                <a:gd name="connsiteY14" fmla="*/ 118356 h 758825"/>
                <a:gd name="connsiteX15" fmla="*/ 484512 w 758825"/>
                <a:gd name="connsiteY15" fmla="*/ 183955 h 758825"/>
                <a:gd name="connsiteX16" fmla="*/ 520701 w 758825"/>
                <a:gd name="connsiteY16" fmla="*/ 237395 h 758825"/>
                <a:gd name="connsiteX17" fmla="*/ 430391 w 758825"/>
                <a:gd name="connsiteY17" fmla="*/ 327957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56159 w 758825"/>
                <a:gd name="connsiteY35" fmla="*/ 602955 h 758825"/>
                <a:gd name="connsiteX36" fmla="*/ 155866 w 758825"/>
                <a:gd name="connsiteY36" fmla="*/ 603250 h 758825"/>
                <a:gd name="connsiteX37" fmla="*/ 155404 w 758825"/>
                <a:gd name="connsiteY37" fmla="*/ 602782 h 758825"/>
                <a:gd name="connsiteX38" fmla="*/ 1606 w 758825"/>
                <a:gd name="connsiteY38" fmla="*/ 757221 h 758825"/>
                <a:gd name="connsiteX39" fmla="*/ 155690 w 758825"/>
                <a:gd name="connsiteY39" fmla="*/ 603250 h 758825"/>
                <a:gd name="connsiteX40" fmla="*/ 156204 w 758825"/>
                <a:gd name="connsiteY40" fmla="*/ 603764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155690 w 758825"/>
                <a:gd name="connsiteY40" fmla="*/ 603250 h 758825"/>
                <a:gd name="connsiteX41" fmla="*/ 212725 w 758825"/>
                <a:gd name="connsiteY41" fmla="*/ 659730 h 758825"/>
                <a:gd name="connsiteX42" fmla="*/ 1588 w 758825"/>
                <a:gd name="connsiteY42" fmla="*/ 758290 h 758825"/>
                <a:gd name="connsiteX43" fmla="*/ 1542 w 758825"/>
                <a:gd name="connsiteY43" fmla="*/ 758312 h 758825"/>
                <a:gd name="connsiteX44" fmla="*/ 1028 w 758825"/>
                <a:gd name="connsiteY44" fmla="*/ 758312 h 758825"/>
                <a:gd name="connsiteX45" fmla="*/ 0 w 758825"/>
                <a:gd name="connsiteY45" fmla="*/ 758825 h 758825"/>
                <a:gd name="connsiteX46" fmla="*/ 1028 w 758825"/>
                <a:gd name="connsiteY46" fmla="*/ 757798 h 758825"/>
                <a:gd name="connsiteX47" fmla="*/ 1588 w 758825"/>
                <a:gd name="connsiteY47" fmla="*/ 757238 h 758825"/>
                <a:gd name="connsiteX48" fmla="*/ 99813 w 758825"/>
                <a:gd name="connsiteY48" fmla="*/ 546100 h 758825"/>
                <a:gd name="connsiteX49" fmla="*/ 100148 w 758825"/>
                <a:gd name="connsiteY49" fmla="*/ 546438 h 758825"/>
                <a:gd name="connsiteX50" fmla="*/ 354168 w 758825"/>
                <a:gd name="connsiteY50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55404 w 758825"/>
                <a:gd name="connsiteY38" fmla="*/ 602782 h 758825"/>
                <a:gd name="connsiteX39" fmla="*/ 1606 w 758825"/>
                <a:gd name="connsiteY39" fmla="*/ 757221 h 758825"/>
                <a:gd name="connsiteX40" fmla="*/ 212725 w 758825"/>
                <a:gd name="connsiteY40" fmla="*/ 659730 h 758825"/>
                <a:gd name="connsiteX41" fmla="*/ 1588 w 758825"/>
                <a:gd name="connsiteY41" fmla="*/ 758290 h 758825"/>
                <a:gd name="connsiteX42" fmla="*/ 1542 w 758825"/>
                <a:gd name="connsiteY42" fmla="*/ 758312 h 758825"/>
                <a:gd name="connsiteX43" fmla="*/ 1028 w 758825"/>
                <a:gd name="connsiteY43" fmla="*/ 758312 h 758825"/>
                <a:gd name="connsiteX44" fmla="*/ 0 w 758825"/>
                <a:gd name="connsiteY44" fmla="*/ 758825 h 758825"/>
                <a:gd name="connsiteX45" fmla="*/ 1028 w 758825"/>
                <a:gd name="connsiteY45" fmla="*/ 757798 h 758825"/>
                <a:gd name="connsiteX46" fmla="*/ 1588 w 758825"/>
                <a:gd name="connsiteY46" fmla="*/ 757238 h 758825"/>
                <a:gd name="connsiteX47" fmla="*/ 99813 w 758825"/>
                <a:gd name="connsiteY47" fmla="*/ 546100 h 758825"/>
                <a:gd name="connsiteX48" fmla="*/ 100148 w 758825"/>
                <a:gd name="connsiteY48" fmla="*/ 546438 h 758825"/>
                <a:gd name="connsiteX49" fmla="*/ 354168 w 758825"/>
                <a:gd name="connsiteY49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55866 w 758825"/>
                <a:gd name="connsiteY37" fmla="*/ 603250 h 758825"/>
                <a:gd name="connsiteX38" fmla="*/ 1606 w 758825"/>
                <a:gd name="connsiteY38" fmla="*/ 757221 h 758825"/>
                <a:gd name="connsiteX39" fmla="*/ 212725 w 758825"/>
                <a:gd name="connsiteY39" fmla="*/ 659730 h 758825"/>
                <a:gd name="connsiteX40" fmla="*/ 1588 w 758825"/>
                <a:gd name="connsiteY40" fmla="*/ 758290 h 758825"/>
                <a:gd name="connsiteX41" fmla="*/ 1542 w 758825"/>
                <a:gd name="connsiteY41" fmla="*/ 758312 h 758825"/>
                <a:gd name="connsiteX42" fmla="*/ 1028 w 758825"/>
                <a:gd name="connsiteY42" fmla="*/ 758312 h 758825"/>
                <a:gd name="connsiteX43" fmla="*/ 0 w 758825"/>
                <a:gd name="connsiteY43" fmla="*/ 758825 h 758825"/>
                <a:gd name="connsiteX44" fmla="*/ 1028 w 758825"/>
                <a:gd name="connsiteY44" fmla="*/ 757798 h 758825"/>
                <a:gd name="connsiteX45" fmla="*/ 1588 w 758825"/>
                <a:gd name="connsiteY45" fmla="*/ 757238 h 758825"/>
                <a:gd name="connsiteX46" fmla="*/ 99813 w 758825"/>
                <a:gd name="connsiteY46" fmla="*/ 546100 h 758825"/>
                <a:gd name="connsiteX47" fmla="*/ 100148 w 758825"/>
                <a:gd name="connsiteY47" fmla="*/ 546438 h 758825"/>
                <a:gd name="connsiteX48" fmla="*/ 354168 w 758825"/>
                <a:gd name="connsiteY48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56159 w 758825"/>
                <a:gd name="connsiteY36" fmla="*/ 602955 h 758825"/>
                <a:gd name="connsiteX37" fmla="*/ 1606 w 758825"/>
                <a:gd name="connsiteY37" fmla="*/ 757221 h 758825"/>
                <a:gd name="connsiteX38" fmla="*/ 212725 w 758825"/>
                <a:gd name="connsiteY38" fmla="*/ 659730 h 758825"/>
                <a:gd name="connsiteX39" fmla="*/ 1588 w 758825"/>
                <a:gd name="connsiteY39" fmla="*/ 758290 h 758825"/>
                <a:gd name="connsiteX40" fmla="*/ 1542 w 758825"/>
                <a:gd name="connsiteY40" fmla="*/ 758312 h 758825"/>
                <a:gd name="connsiteX41" fmla="*/ 1028 w 758825"/>
                <a:gd name="connsiteY41" fmla="*/ 758312 h 758825"/>
                <a:gd name="connsiteX42" fmla="*/ 0 w 758825"/>
                <a:gd name="connsiteY42" fmla="*/ 758825 h 758825"/>
                <a:gd name="connsiteX43" fmla="*/ 1028 w 758825"/>
                <a:gd name="connsiteY43" fmla="*/ 757798 h 758825"/>
                <a:gd name="connsiteX44" fmla="*/ 1588 w 758825"/>
                <a:gd name="connsiteY44" fmla="*/ 757238 h 758825"/>
                <a:gd name="connsiteX45" fmla="*/ 99813 w 758825"/>
                <a:gd name="connsiteY45" fmla="*/ 546100 h 758825"/>
                <a:gd name="connsiteX46" fmla="*/ 100148 w 758825"/>
                <a:gd name="connsiteY46" fmla="*/ 546438 h 758825"/>
                <a:gd name="connsiteX47" fmla="*/ 354168 w 758825"/>
                <a:gd name="connsiteY47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430391 w 758825"/>
                <a:gd name="connsiteY18" fmla="*/ 327957 h 758825"/>
                <a:gd name="connsiteX19" fmla="*/ 521430 w 758825"/>
                <a:gd name="connsiteY19" fmla="*/ 237051 h 758825"/>
                <a:gd name="connsiteX20" fmla="*/ 521944 w 758825"/>
                <a:gd name="connsiteY20" fmla="*/ 236538 h 758825"/>
                <a:gd name="connsiteX21" fmla="*/ 521430 w 758825"/>
                <a:gd name="connsiteY21" fmla="*/ 237564 h 758825"/>
                <a:gd name="connsiteX22" fmla="*/ 575319 w 758825"/>
                <a:gd name="connsiteY22" fmla="*/ 273609 h 758825"/>
                <a:gd name="connsiteX23" fmla="*/ 641005 w 758825"/>
                <a:gd name="connsiteY23" fmla="*/ 287302 h 758825"/>
                <a:gd name="connsiteX24" fmla="*/ 639763 w 758825"/>
                <a:gd name="connsiteY24" fmla="*/ 285750 h 758825"/>
                <a:gd name="connsiteX25" fmla="*/ 642302 w 758825"/>
                <a:gd name="connsiteY25" fmla="*/ 288394 h 758825"/>
                <a:gd name="connsiteX26" fmla="*/ 641668 w 758825"/>
                <a:gd name="connsiteY26" fmla="*/ 287866 h 758825"/>
                <a:gd name="connsiteX27" fmla="*/ 641157 w 758825"/>
                <a:gd name="connsiteY27" fmla="*/ 287440 h 758825"/>
                <a:gd name="connsiteX28" fmla="*/ 641541 w 758825"/>
                <a:gd name="connsiteY28" fmla="*/ 334923 h 758825"/>
                <a:gd name="connsiteX29" fmla="*/ 658112 w 758825"/>
                <a:gd name="connsiteY29" fmla="*/ 372507 h 758825"/>
                <a:gd name="connsiteX30" fmla="*/ 658626 w 758825"/>
                <a:gd name="connsiteY30" fmla="*/ 373533 h 758825"/>
                <a:gd name="connsiteX31" fmla="*/ 662223 w 758825"/>
                <a:gd name="connsiteY31" fmla="*/ 377638 h 758825"/>
                <a:gd name="connsiteX32" fmla="*/ 664792 w 758825"/>
                <a:gd name="connsiteY32" fmla="*/ 380717 h 758825"/>
                <a:gd name="connsiteX33" fmla="*/ 758311 w 758825"/>
                <a:gd name="connsiteY33" fmla="*/ 403806 h 758825"/>
                <a:gd name="connsiteX34" fmla="*/ 758825 w 758825"/>
                <a:gd name="connsiteY34" fmla="*/ 404319 h 758825"/>
                <a:gd name="connsiteX35" fmla="*/ 212612 w 758825"/>
                <a:gd name="connsiteY35" fmla="*/ 658813 h 758825"/>
                <a:gd name="connsiteX36" fmla="*/ 1606 w 758825"/>
                <a:gd name="connsiteY36" fmla="*/ 757221 h 758825"/>
                <a:gd name="connsiteX37" fmla="*/ 212725 w 758825"/>
                <a:gd name="connsiteY37" fmla="*/ 659730 h 758825"/>
                <a:gd name="connsiteX38" fmla="*/ 1588 w 758825"/>
                <a:gd name="connsiteY38" fmla="*/ 758290 h 758825"/>
                <a:gd name="connsiteX39" fmla="*/ 1542 w 758825"/>
                <a:gd name="connsiteY39" fmla="*/ 758312 h 758825"/>
                <a:gd name="connsiteX40" fmla="*/ 1028 w 758825"/>
                <a:gd name="connsiteY40" fmla="*/ 758312 h 758825"/>
                <a:gd name="connsiteX41" fmla="*/ 0 w 758825"/>
                <a:gd name="connsiteY41" fmla="*/ 758825 h 758825"/>
                <a:gd name="connsiteX42" fmla="*/ 1028 w 758825"/>
                <a:gd name="connsiteY42" fmla="*/ 757798 h 758825"/>
                <a:gd name="connsiteX43" fmla="*/ 1588 w 758825"/>
                <a:gd name="connsiteY43" fmla="*/ 757238 h 758825"/>
                <a:gd name="connsiteX44" fmla="*/ 99813 w 758825"/>
                <a:gd name="connsiteY44" fmla="*/ 546100 h 758825"/>
                <a:gd name="connsiteX45" fmla="*/ 100148 w 758825"/>
                <a:gd name="connsiteY45" fmla="*/ 546438 h 758825"/>
                <a:gd name="connsiteX46" fmla="*/ 354168 w 758825"/>
                <a:gd name="connsiteY46" fmla="*/ 0 h 758825"/>
                <a:gd name="connsiteX0" fmla="*/ 642302 w 758825"/>
                <a:gd name="connsiteY0" fmla="*/ 288394 h 758825"/>
                <a:gd name="connsiteX1" fmla="*/ 642938 w 758825"/>
                <a:gd name="connsiteY1" fmla="*/ 288925 h 758825"/>
                <a:gd name="connsiteX2" fmla="*/ 642303 w 758825"/>
                <a:gd name="connsiteY2" fmla="*/ 288396 h 758825"/>
                <a:gd name="connsiteX3" fmla="*/ 642302 w 758825"/>
                <a:gd name="connsiteY3" fmla="*/ 288394 h 758825"/>
                <a:gd name="connsiteX4" fmla="*/ 354168 w 758825"/>
                <a:gd name="connsiteY4" fmla="*/ 0 h 758825"/>
                <a:gd name="connsiteX5" fmla="*/ 354681 w 758825"/>
                <a:gd name="connsiteY5" fmla="*/ 1027 h 758825"/>
                <a:gd name="connsiteX6" fmla="*/ 370565 w 758825"/>
                <a:gd name="connsiteY6" fmla="*/ 85297 h 758825"/>
                <a:gd name="connsiteX7" fmla="*/ 393624 w 758825"/>
                <a:gd name="connsiteY7" fmla="*/ 105851 h 758825"/>
                <a:gd name="connsiteX8" fmla="*/ 428083 w 758825"/>
                <a:gd name="connsiteY8" fmla="*/ 118376 h 758825"/>
                <a:gd name="connsiteX9" fmla="*/ 470812 w 758825"/>
                <a:gd name="connsiteY9" fmla="*/ 118184 h 758825"/>
                <a:gd name="connsiteX10" fmla="*/ 469900 w 758825"/>
                <a:gd name="connsiteY10" fmla="*/ 117475 h 758825"/>
                <a:gd name="connsiteX11" fmla="*/ 470581 w 758825"/>
                <a:gd name="connsiteY11" fmla="*/ 117475 h 758825"/>
                <a:gd name="connsiteX12" fmla="*/ 474663 w 758825"/>
                <a:gd name="connsiteY12" fmla="*/ 120650 h 758825"/>
                <a:gd name="connsiteX13" fmla="*/ 471942 w 758825"/>
                <a:gd name="connsiteY13" fmla="*/ 119062 h 758825"/>
                <a:gd name="connsiteX14" fmla="*/ 471261 w 758825"/>
                <a:gd name="connsiteY14" fmla="*/ 118533 h 758825"/>
                <a:gd name="connsiteX15" fmla="*/ 471033 w 758825"/>
                <a:gd name="connsiteY15" fmla="*/ 118356 h 758825"/>
                <a:gd name="connsiteX16" fmla="*/ 484512 w 758825"/>
                <a:gd name="connsiteY16" fmla="*/ 183955 h 758825"/>
                <a:gd name="connsiteX17" fmla="*/ 520701 w 758825"/>
                <a:gd name="connsiteY17" fmla="*/ 237395 h 758825"/>
                <a:gd name="connsiteX18" fmla="*/ 521430 w 758825"/>
                <a:gd name="connsiteY18" fmla="*/ 237051 h 758825"/>
                <a:gd name="connsiteX19" fmla="*/ 521944 w 758825"/>
                <a:gd name="connsiteY19" fmla="*/ 236538 h 758825"/>
                <a:gd name="connsiteX20" fmla="*/ 521430 w 758825"/>
                <a:gd name="connsiteY20" fmla="*/ 237564 h 758825"/>
                <a:gd name="connsiteX21" fmla="*/ 575319 w 758825"/>
                <a:gd name="connsiteY21" fmla="*/ 273609 h 758825"/>
                <a:gd name="connsiteX22" fmla="*/ 641005 w 758825"/>
                <a:gd name="connsiteY22" fmla="*/ 287302 h 758825"/>
                <a:gd name="connsiteX23" fmla="*/ 639763 w 758825"/>
                <a:gd name="connsiteY23" fmla="*/ 285750 h 758825"/>
                <a:gd name="connsiteX24" fmla="*/ 642302 w 758825"/>
                <a:gd name="connsiteY24" fmla="*/ 288394 h 758825"/>
                <a:gd name="connsiteX25" fmla="*/ 641668 w 758825"/>
                <a:gd name="connsiteY25" fmla="*/ 287866 h 758825"/>
                <a:gd name="connsiteX26" fmla="*/ 641157 w 758825"/>
                <a:gd name="connsiteY26" fmla="*/ 287440 h 758825"/>
                <a:gd name="connsiteX27" fmla="*/ 641541 w 758825"/>
                <a:gd name="connsiteY27" fmla="*/ 334923 h 758825"/>
                <a:gd name="connsiteX28" fmla="*/ 658112 w 758825"/>
                <a:gd name="connsiteY28" fmla="*/ 372507 h 758825"/>
                <a:gd name="connsiteX29" fmla="*/ 658626 w 758825"/>
                <a:gd name="connsiteY29" fmla="*/ 373533 h 758825"/>
                <a:gd name="connsiteX30" fmla="*/ 662223 w 758825"/>
                <a:gd name="connsiteY30" fmla="*/ 377638 h 758825"/>
                <a:gd name="connsiteX31" fmla="*/ 664792 w 758825"/>
                <a:gd name="connsiteY31" fmla="*/ 380717 h 758825"/>
                <a:gd name="connsiteX32" fmla="*/ 758311 w 758825"/>
                <a:gd name="connsiteY32" fmla="*/ 403806 h 758825"/>
                <a:gd name="connsiteX33" fmla="*/ 758825 w 758825"/>
                <a:gd name="connsiteY33" fmla="*/ 404319 h 758825"/>
                <a:gd name="connsiteX34" fmla="*/ 212612 w 758825"/>
                <a:gd name="connsiteY34" fmla="*/ 658813 h 758825"/>
                <a:gd name="connsiteX35" fmla="*/ 1606 w 758825"/>
                <a:gd name="connsiteY35" fmla="*/ 757221 h 758825"/>
                <a:gd name="connsiteX36" fmla="*/ 212725 w 758825"/>
                <a:gd name="connsiteY36" fmla="*/ 659730 h 758825"/>
                <a:gd name="connsiteX37" fmla="*/ 1588 w 758825"/>
                <a:gd name="connsiteY37" fmla="*/ 758290 h 758825"/>
                <a:gd name="connsiteX38" fmla="*/ 1542 w 758825"/>
                <a:gd name="connsiteY38" fmla="*/ 758312 h 758825"/>
                <a:gd name="connsiteX39" fmla="*/ 1028 w 758825"/>
                <a:gd name="connsiteY39" fmla="*/ 758312 h 758825"/>
                <a:gd name="connsiteX40" fmla="*/ 0 w 758825"/>
                <a:gd name="connsiteY40" fmla="*/ 758825 h 758825"/>
                <a:gd name="connsiteX41" fmla="*/ 1028 w 758825"/>
                <a:gd name="connsiteY41" fmla="*/ 757798 h 758825"/>
                <a:gd name="connsiteX42" fmla="*/ 1588 w 758825"/>
                <a:gd name="connsiteY42" fmla="*/ 757238 h 758825"/>
                <a:gd name="connsiteX43" fmla="*/ 99813 w 758825"/>
                <a:gd name="connsiteY43" fmla="*/ 546100 h 758825"/>
                <a:gd name="connsiteX44" fmla="*/ 100148 w 758825"/>
                <a:gd name="connsiteY44" fmla="*/ 546438 h 758825"/>
                <a:gd name="connsiteX45" fmla="*/ 354168 w 758825"/>
                <a:gd name="connsiteY45" fmla="*/ 0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58825" h="758825">
                  <a:moveTo>
                    <a:pt x="642302" y="288394"/>
                  </a:moveTo>
                  <a:lnTo>
                    <a:pt x="642938" y="288925"/>
                  </a:lnTo>
                  <a:lnTo>
                    <a:pt x="642303" y="288396"/>
                  </a:lnTo>
                  <a:cubicBezTo>
                    <a:pt x="642303" y="288395"/>
                    <a:pt x="642302" y="288395"/>
                    <a:pt x="642302" y="288394"/>
                  </a:cubicBezTo>
                  <a:close/>
                  <a:moveTo>
                    <a:pt x="354168" y="0"/>
                  </a:moveTo>
                  <a:lnTo>
                    <a:pt x="354681" y="1027"/>
                  </a:lnTo>
                  <a:cubicBezTo>
                    <a:pt x="348532" y="34941"/>
                    <a:pt x="354681" y="64230"/>
                    <a:pt x="370565" y="85297"/>
                  </a:cubicBezTo>
                  <a:cubicBezTo>
                    <a:pt x="376202" y="94033"/>
                    <a:pt x="383888" y="100713"/>
                    <a:pt x="393624" y="105851"/>
                  </a:cubicBezTo>
                  <a:cubicBezTo>
                    <a:pt x="403616" y="112017"/>
                    <a:pt x="415145" y="116256"/>
                    <a:pt x="428083" y="118376"/>
                  </a:cubicBezTo>
                  <a:lnTo>
                    <a:pt x="470812" y="118184"/>
                  </a:lnTo>
                  <a:lnTo>
                    <a:pt x="469900" y="117475"/>
                  </a:lnTo>
                  <a:lnTo>
                    <a:pt x="470581" y="117475"/>
                  </a:lnTo>
                  <a:lnTo>
                    <a:pt x="474663" y="120650"/>
                  </a:lnTo>
                  <a:lnTo>
                    <a:pt x="471942" y="119062"/>
                  </a:lnTo>
                  <a:lnTo>
                    <a:pt x="471261" y="118533"/>
                  </a:lnTo>
                  <a:lnTo>
                    <a:pt x="471033" y="118356"/>
                  </a:lnTo>
                  <a:lnTo>
                    <a:pt x="484512" y="183955"/>
                  </a:lnTo>
                  <a:cubicBezTo>
                    <a:pt x="493031" y="204123"/>
                    <a:pt x="505329" y="222236"/>
                    <a:pt x="520701" y="237395"/>
                  </a:cubicBezTo>
                  <a:lnTo>
                    <a:pt x="521430" y="237051"/>
                  </a:lnTo>
                  <a:lnTo>
                    <a:pt x="521944" y="236538"/>
                  </a:lnTo>
                  <a:lnTo>
                    <a:pt x="521430" y="237564"/>
                  </a:lnTo>
                  <a:cubicBezTo>
                    <a:pt x="536846" y="252700"/>
                    <a:pt x="555087" y="265014"/>
                    <a:pt x="575319" y="273609"/>
                  </a:cubicBezTo>
                  <a:lnTo>
                    <a:pt x="641005" y="287302"/>
                  </a:lnTo>
                  <a:lnTo>
                    <a:pt x="639763" y="285750"/>
                  </a:lnTo>
                  <a:lnTo>
                    <a:pt x="642302" y="288394"/>
                  </a:lnTo>
                  <a:lnTo>
                    <a:pt x="641668" y="287866"/>
                  </a:lnTo>
                  <a:lnTo>
                    <a:pt x="641157" y="287440"/>
                  </a:lnTo>
                  <a:lnTo>
                    <a:pt x="641541" y="334923"/>
                  </a:lnTo>
                  <a:cubicBezTo>
                    <a:pt x="644496" y="349290"/>
                    <a:pt x="650148" y="361989"/>
                    <a:pt x="658112" y="372507"/>
                  </a:cubicBezTo>
                  <a:cubicBezTo>
                    <a:pt x="658112" y="373020"/>
                    <a:pt x="658626" y="373020"/>
                    <a:pt x="658626" y="373533"/>
                  </a:cubicBezTo>
                  <a:cubicBezTo>
                    <a:pt x="659654" y="375073"/>
                    <a:pt x="661195" y="376099"/>
                    <a:pt x="662223" y="377638"/>
                  </a:cubicBezTo>
                  <a:cubicBezTo>
                    <a:pt x="663251" y="378664"/>
                    <a:pt x="663765" y="379691"/>
                    <a:pt x="664792" y="380717"/>
                  </a:cubicBezTo>
                  <a:cubicBezTo>
                    <a:pt x="686887" y="403293"/>
                    <a:pt x="719773" y="413042"/>
                    <a:pt x="758311" y="403806"/>
                  </a:cubicBezTo>
                  <a:lnTo>
                    <a:pt x="758825" y="404319"/>
                  </a:lnTo>
                  <a:lnTo>
                    <a:pt x="212612" y="658813"/>
                  </a:lnTo>
                  <a:lnTo>
                    <a:pt x="1606" y="757221"/>
                  </a:lnTo>
                  <a:lnTo>
                    <a:pt x="212725" y="659730"/>
                  </a:lnTo>
                  <a:lnTo>
                    <a:pt x="1588" y="758290"/>
                  </a:lnTo>
                  <a:cubicBezTo>
                    <a:pt x="1573" y="758297"/>
                    <a:pt x="1557" y="758305"/>
                    <a:pt x="1542" y="758312"/>
                  </a:cubicBezTo>
                  <a:lnTo>
                    <a:pt x="1028" y="758312"/>
                  </a:lnTo>
                  <a:lnTo>
                    <a:pt x="0" y="758825"/>
                  </a:lnTo>
                  <a:lnTo>
                    <a:pt x="1028" y="757798"/>
                  </a:lnTo>
                  <a:lnTo>
                    <a:pt x="1588" y="757238"/>
                  </a:lnTo>
                  <a:lnTo>
                    <a:pt x="99813" y="546100"/>
                  </a:lnTo>
                  <a:lnTo>
                    <a:pt x="100148" y="546438"/>
                  </a:lnTo>
                  <a:lnTo>
                    <a:pt x="354168" y="0"/>
                  </a:lnTo>
                  <a:close/>
                </a:path>
              </a:pathLst>
            </a:custGeom>
            <a:solidFill>
              <a:srgbClr val="EDD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A10E4DE-783F-492E-A15A-B42FB2C69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561586"/>
              <a:ext cx="267713" cy="267713"/>
            </a:xfrm>
            <a:custGeom>
              <a:avLst/>
              <a:gdLst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26659 w 212725"/>
                <a:gd name="connsiteY5" fmla="*/ 85547 h 212725"/>
                <a:gd name="connsiteX6" fmla="*/ 127093 w 212725"/>
                <a:gd name="connsiteY6" fmla="*/ 85726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26659 w 212725"/>
                <a:gd name="connsiteY6" fmla="*/ 85547 h 212725"/>
                <a:gd name="connsiteX7" fmla="*/ 155690 w 212725"/>
                <a:gd name="connsiteY7" fmla="*/ 57150 h 212725"/>
                <a:gd name="connsiteX8" fmla="*/ 212725 w 212725"/>
                <a:gd name="connsiteY8" fmla="*/ 113629 h 212725"/>
                <a:gd name="connsiteX9" fmla="*/ 1541 w 212725"/>
                <a:gd name="connsiteY9" fmla="*/ 212212 h 212725"/>
                <a:gd name="connsiteX10" fmla="*/ 1027 w 212725"/>
                <a:gd name="connsiteY10" fmla="*/ 212212 h 212725"/>
                <a:gd name="connsiteX11" fmla="*/ 0 w 212725"/>
                <a:gd name="connsiteY11" fmla="*/ 212725 h 212725"/>
                <a:gd name="connsiteX12" fmla="*/ 1027 w 212725"/>
                <a:gd name="connsiteY12" fmla="*/ 211698 h 212725"/>
                <a:gd name="connsiteX13" fmla="*/ 1588 w 212725"/>
                <a:gd name="connsiteY13" fmla="*/ 211138 h 212725"/>
                <a:gd name="connsiteX14" fmla="*/ 99813 w 212725"/>
                <a:gd name="connsiteY14" fmla="*/ 0 h 212725"/>
                <a:gd name="connsiteX0" fmla="*/ 95110 w 212725"/>
                <a:gd name="connsiteY0" fmla="*/ 117227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5110 w 212725"/>
                <a:gd name="connsiteY3" fmla="*/ 117227 h 212725"/>
                <a:gd name="connsiteX4" fmla="*/ 99813 w 212725"/>
                <a:gd name="connsiteY4" fmla="*/ 0 h 212725"/>
                <a:gd name="connsiteX5" fmla="*/ 155576 w 212725"/>
                <a:gd name="connsiteY5" fmla="*/ 56509 h 212725"/>
                <a:gd name="connsiteX6" fmla="*/ 155690 w 212725"/>
                <a:gd name="connsiteY6" fmla="*/ 57150 h 212725"/>
                <a:gd name="connsiteX7" fmla="*/ 212725 w 212725"/>
                <a:gd name="connsiteY7" fmla="*/ 113629 h 212725"/>
                <a:gd name="connsiteX8" fmla="*/ 1541 w 212725"/>
                <a:gd name="connsiteY8" fmla="*/ 212212 h 212725"/>
                <a:gd name="connsiteX9" fmla="*/ 1027 w 212725"/>
                <a:gd name="connsiteY9" fmla="*/ 212212 h 212725"/>
                <a:gd name="connsiteX10" fmla="*/ 0 w 212725"/>
                <a:gd name="connsiteY10" fmla="*/ 212725 h 212725"/>
                <a:gd name="connsiteX11" fmla="*/ 1027 w 212725"/>
                <a:gd name="connsiteY11" fmla="*/ 211698 h 212725"/>
                <a:gd name="connsiteX12" fmla="*/ 1588 w 212725"/>
                <a:gd name="connsiteY12" fmla="*/ 211138 h 212725"/>
                <a:gd name="connsiteX13" fmla="*/ 99813 w 212725"/>
                <a:gd name="connsiteY13" fmla="*/ 0 h 212725"/>
                <a:gd name="connsiteX0" fmla="*/ 95244 w 212725"/>
                <a:gd name="connsiteY0" fmla="*/ 117551 h 212725"/>
                <a:gd name="connsiteX1" fmla="*/ 1606 w 212725"/>
                <a:gd name="connsiteY1" fmla="*/ 211120 h 212725"/>
                <a:gd name="connsiteX2" fmla="*/ 95244 w 212725"/>
                <a:gd name="connsiteY2" fmla="*/ 117551 h 212725"/>
                <a:gd name="connsiteX3" fmla="*/ 99813 w 212725"/>
                <a:gd name="connsiteY3" fmla="*/ 0 h 212725"/>
                <a:gd name="connsiteX4" fmla="*/ 155576 w 212725"/>
                <a:gd name="connsiteY4" fmla="*/ 56509 h 212725"/>
                <a:gd name="connsiteX5" fmla="*/ 155690 w 212725"/>
                <a:gd name="connsiteY5" fmla="*/ 57150 h 212725"/>
                <a:gd name="connsiteX6" fmla="*/ 212725 w 212725"/>
                <a:gd name="connsiteY6" fmla="*/ 113629 h 212725"/>
                <a:gd name="connsiteX7" fmla="*/ 1541 w 212725"/>
                <a:gd name="connsiteY7" fmla="*/ 212212 h 212725"/>
                <a:gd name="connsiteX8" fmla="*/ 1027 w 212725"/>
                <a:gd name="connsiteY8" fmla="*/ 212212 h 212725"/>
                <a:gd name="connsiteX9" fmla="*/ 0 w 212725"/>
                <a:gd name="connsiteY9" fmla="*/ 212725 h 212725"/>
                <a:gd name="connsiteX10" fmla="*/ 1027 w 212725"/>
                <a:gd name="connsiteY10" fmla="*/ 211698 h 212725"/>
                <a:gd name="connsiteX11" fmla="*/ 1588 w 212725"/>
                <a:gd name="connsiteY11" fmla="*/ 211138 h 212725"/>
                <a:gd name="connsiteX12" fmla="*/ 99813 w 212725"/>
                <a:gd name="connsiteY12" fmla="*/ 0 h 212725"/>
                <a:gd name="connsiteX0" fmla="*/ 99813 w 212725"/>
                <a:gd name="connsiteY0" fmla="*/ 0 h 212725"/>
                <a:gd name="connsiteX1" fmla="*/ 155576 w 212725"/>
                <a:gd name="connsiteY1" fmla="*/ 56509 h 212725"/>
                <a:gd name="connsiteX2" fmla="*/ 155690 w 212725"/>
                <a:gd name="connsiteY2" fmla="*/ 57150 h 212725"/>
                <a:gd name="connsiteX3" fmla="*/ 212725 w 212725"/>
                <a:gd name="connsiteY3" fmla="*/ 113629 h 212725"/>
                <a:gd name="connsiteX4" fmla="*/ 1541 w 212725"/>
                <a:gd name="connsiteY4" fmla="*/ 212212 h 212725"/>
                <a:gd name="connsiteX5" fmla="*/ 1027 w 212725"/>
                <a:gd name="connsiteY5" fmla="*/ 212212 h 212725"/>
                <a:gd name="connsiteX6" fmla="*/ 0 w 212725"/>
                <a:gd name="connsiteY6" fmla="*/ 212725 h 212725"/>
                <a:gd name="connsiteX7" fmla="*/ 1027 w 212725"/>
                <a:gd name="connsiteY7" fmla="*/ 211698 h 212725"/>
                <a:gd name="connsiteX8" fmla="*/ 1588 w 212725"/>
                <a:gd name="connsiteY8" fmla="*/ 211138 h 212725"/>
                <a:gd name="connsiteX9" fmla="*/ 99813 w 212725"/>
                <a:gd name="connsiteY9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725" h="212725">
                  <a:moveTo>
                    <a:pt x="99813" y="0"/>
                  </a:moveTo>
                  <a:lnTo>
                    <a:pt x="155576" y="56509"/>
                  </a:lnTo>
                  <a:lnTo>
                    <a:pt x="155690" y="57150"/>
                  </a:lnTo>
                  <a:lnTo>
                    <a:pt x="212725" y="113629"/>
                  </a:lnTo>
                  <a:lnTo>
                    <a:pt x="1541" y="212212"/>
                  </a:lnTo>
                  <a:lnTo>
                    <a:pt x="1027" y="212212"/>
                  </a:lnTo>
                  <a:lnTo>
                    <a:pt x="0" y="212725"/>
                  </a:lnTo>
                  <a:lnTo>
                    <a:pt x="1027" y="211698"/>
                  </a:lnTo>
                  <a:lnTo>
                    <a:pt x="1588" y="211138"/>
                  </a:lnTo>
                  <a:lnTo>
                    <a:pt x="99813" y="0"/>
                  </a:lnTo>
                  <a:close/>
                </a:path>
              </a:pathLst>
            </a:custGeom>
            <a:solidFill>
              <a:srgbClr val="767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 219">
              <a:extLst>
                <a:ext uri="{FF2B5EF4-FFF2-40B4-BE49-F238E27FC236}">
                  <a16:creationId xmlns:a16="http://schemas.microsoft.com/office/drawing/2014/main" id="{25FAC866-77D1-4F57-A288-48E9206B3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290" y="5172006"/>
              <a:ext cx="759184" cy="531429"/>
            </a:xfrm>
            <a:custGeom>
              <a:avLst/>
              <a:gdLst>
                <a:gd name="T0" fmla="*/ 991 w 1174"/>
                <a:gd name="T1" fmla="*/ 281 h 823"/>
                <a:gd name="T2" fmla="*/ 986 w 1174"/>
                <a:gd name="T3" fmla="*/ 275 h 823"/>
                <a:gd name="T4" fmla="*/ 979 w 1174"/>
                <a:gd name="T5" fmla="*/ 267 h 823"/>
                <a:gd name="T6" fmla="*/ 978 w 1174"/>
                <a:gd name="T7" fmla="*/ 265 h 823"/>
                <a:gd name="T8" fmla="*/ 945 w 1174"/>
                <a:gd name="T9" fmla="*/ 99 h 823"/>
                <a:gd name="T10" fmla="*/ 712 w 1174"/>
                <a:gd name="T11" fmla="*/ 2 h 823"/>
                <a:gd name="T12" fmla="*/ 713 w 1174"/>
                <a:gd name="T13" fmla="*/ 0 h 823"/>
                <a:gd name="T14" fmla="*/ 712 w 1174"/>
                <a:gd name="T15" fmla="*/ 1 h 823"/>
                <a:gd name="T16" fmla="*/ 0 w 1174"/>
                <a:gd name="T17" fmla="*/ 713 h 823"/>
                <a:gd name="T18" fmla="*/ 1 w 1174"/>
                <a:gd name="T19" fmla="*/ 714 h 823"/>
                <a:gd name="T20" fmla="*/ 111 w 1174"/>
                <a:gd name="T21" fmla="*/ 823 h 823"/>
                <a:gd name="T22" fmla="*/ 1174 w 1174"/>
                <a:gd name="T23" fmla="*/ 327 h 823"/>
                <a:gd name="T24" fmla="*/ 1173 w 1174"/>
                <a:gd name="T25" fmla="*/ 326 h 823"/>
                <a:gd name="T26" fmla="*/ 991 w 1174"/>
                <a:gd name="T27" fmla="*/ 281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4" h="823">
                  <a:moveTo>
                    <a:pt x="991" y="281"/>
                  </a:moveTo>
                  <a:cubicBezTo>
                    <a:pt x="989" y="279"/>
                    <a:pt x="988" y="277"/>
                    <a:pt x="986" y="275"/>
                  </a:cubicBezTo>
                  <a:cubicBezTo>
                    <a:pt x="984" y="272"/>
                    <a:pt x="981" y="270"/>
                    <a:pt x="979" y="267"/>
                  </a:cubicBezTo>
                  <a:cubicBezTo>
                    <a:pt x="979" y="266"/>
                    <a:pt x="978" y="266"/>
                    <a:pt x="978" y="265"/>
                  </a:cubicBezTo>
                  <a:cubicBezTo>
                    <a:pt x="947" y="224"/>
                    <a:pt x="934" y="166"/>
                    <a:pt x="945" y="99"/>
                  </a:cubicBezTo>
                  <a:cubicBezTo>
                    <a:pt x="854" y="98"/>
                    <a:pt x="772" y="61"/>
                    <a:pt x="712" y="2"/>
                  </a:cubicBezTo>
                  <a:lnTo>
                    <a:pt x="713" y="0"/>
                  </a:lnTo>
                  <a:lnTo>
                    <a:pt x="712" y="1"/>
                  </a:lnTo>
                  <a:lnTo>
                    <a:pt x="0" y="713"/>
                  </a:lnTo>
                  <a:lnTo>
                    <a:pt x="1" y="714"/>
                  </a:lnTo>
                  <a:lnTo>
                    <a:pt x="111" y="823"/>
                  </a:lnTo>
                  <a:lnTo>
                    <a:pt x="1174" y="327"/>
                  </a:lnTo>
                  <a:lnTo>
                    <a:pt x="1173" y="326"/>
                  </a:lnTo>
                  <a:cubicBezTo>
                    <a:pt x="1098" y="344"/>
                    <a:pt x="1034" y="325"/>
                    <a:pt x="991" y="281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220">
              <a:extLst>
                <a:ext uri="{FF2B5EF4-FFF2-40B4-BE49-F238E27FC236}">
                  <a16:creationId xmlns:a16="http://schemas.microsoft.com/office/drawing/2014/main" id="{0BA8B07E-5DC5-46FE-B43C-D691CAFF7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500" y="5633509"/>
              <a:ext cx="267713" cy="195790"/>
            </a:xfrm>
            <a:custGeom>
              <a:avLst/>
              <a:gdLst>
                <a:gd name="T0" fmla="*/ 303 w 414"/>
                <a:gd name="T1" fmla="*/ 0 h 303"/>
                <a:gd name="T2" fmla="*/ 2 w 414"/>
                <a:gd name="T3" fmla="*/ 301 h 303"/>
                <a:gd name="T4" fmla="*/ 0 w 414"/>
                <a:gd name="T5" fmla="*/ 303 h 303"/>
                <a:gd name="T6" fmla="*/ 2 w 414"/>
                <a:gd name="T7" fmla="*/ 302 h 303"/>
                <a:gd name="T8" fmla="*/ 3 w 414"/>
                <a:gd name="T9" fmla="*/ 302 h 303"/>
                <a:gd name="T10" fmla="*/ 414 w 414"/>
                <a:gd name="T11" fmla="*/ 110 h 303"/>
                <a:gd name="T12" fmla="*/ 304 w 414"/>
                <a:gd name="T13" fmla="*/ 1 h 303"/>
                <a:gd name="T14" fmla="*/ 303 w 414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4" h="303">
                  <a:moveTo>
                    <a:pt x="303" y="0"/>
                  </a:moveTo>
                  <a:lnTo>
                    <a:pt x="2" y="301"/>
                  </a:lnTo>
                  <a:lnTo>
                    <a:pt x="0" y="303"/>
                  </a:lnTo>
                  <a:lnTo>
                    <a:pt x="2" y="302"/>
                  </a:lnTo>
                  <a:lnTo>
                    <a:pt x="3" y="302"/>
                  </a:lnTo>
                  <a:lnTo>
                    <a:pt x="414" y="110"/>
                  </a:lnTo>
                  <a:lnTo>
                    <a:pt x="304" y="1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2B5BFED-8BB6-435C-A35A-534E90C189E8}"/>
              </a:ext>
            </a:extLst>
          </p:cNvPr>
          <p:cNvSpPr txBox="1"/>
          <p:nvPr/>
        </p:nvSpPr>
        <p:spPr>
          <a:xfrm>
            <a:off x="572337" y="2673173"/>
            <a:ext cx="263791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ABC65F-D1D7-4DE5-8930-B8A458F16DEC}"/>
              </a:ext>
            </a:extLst>
          </p:cNvPr>
          <p:cNvSpPr txBox="1"/>
          <p:nvPr/>
        </p:nvSpPr>
        <p:spPr>
          <a:xfrm>
            <a:off x="579339" y="3352505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A262D-9074-4272-8ACA-A1FF1D02033F}"/>
              </a:ext>
            </a:extLst>
          </p:cNvPr>
          <p:cNvSpPr txBox="1"/>
          <p:nvPr/>
        </p:nvSpPr>
        <p:spPr>
          <a:xfrm>
            <a:off x="5086089" y="3763055"/>
            <a:ext cx="263791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1F367D-004B-4050-AC1F-19A886E47234}"/>
              </a:ext>
            </a:extLst>
          </p:cNvPr>
          <p:cNvSpPr txBox="1"/>
          <p:nvPr/>
        </p:nvSpPr>
        <p:spPr>
          <a:xfrm>
            <a:off x="5926743" y="1821466"/>
            <a:ext cx="263791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4CEC73-C0BE-4CDC-B2F5-BF73B2F3F022}"/>
              </a:ext>
            </a:extLst>
          </p:cNvPr>
          <p:cNvSpPr txBox="1"/>
          <p:nvPr/>
        </p:nvSpPr>
        <p:spPr>
          <a:xfrm>
            <a:off x="5933744" y="2622930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AD0CB-30FC-4B85-9C6A-1DBDA69AFB20}"/>
              </a:ext>
            </a:extLst>
          </p:cNvPr>
          <p:cNvSpPr/>
          <p:nvPr/>
        </p:nvSpPr>
        <p:spPr>
          <a:xfrm>
            <a:off x="5264030" y="3475600"/>
            <a:ext cx="657293" cy="657293"/>
          </a:xfrm>
          <a:prstGeom prst="rect">
            <a:avLst/>
          </a:prstGeom>
          <a:solidFill>
            <a:srgbClr val="EFA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BF3410-944D-41B6-A1F5-AB184EE52D8E}"/>
              </a:ext>
            </a:extLst>
          </p:cNvPr>
          <p:cNvSpPr/>
          <p:nvPr/>
        </p:nvSpPr>
        <p:spPr>
          <a:xfrm>
            <a:off x="2372163" y="2380339"/>
            <a:ext cx="657293" cy="657293"/>
          </a:xfrm>
          <a:prstGeom prst="rect">
            <a:avLst/>
          </a:prstGeom>
          <a:solidFill>
            <a:srgbClr val="FCA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C4495-32A2-498B-ACC4-5AB5C188E55E}"/>
              </a:ext>
            </a:extLst>
          </p:cNvPr>
          <p:cNvSpPr/>
          <p:nvPr/>
        </p:nvSpPr>
        <p:spPr>
          <a:xfrm>
            <a:off x="6141140" y="1551154"/>
            <a:ext cx="657293" cy="657293"/>
          </a:xfrm>
          <a:prstGeom prst="rect">
            <a:avLst/>
          </a:prstGeom>
          <a:solidFill>
            <a:srgbClr val="D28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6FF9F4-5B58-488A-8ABC-A1F70EBF3AFF}"/>
              </a:ext>
            </a:extLst>
          </p:cNvPr>
          <p:cNvSpPr txBox="1"/>
          <p:nvPr/>
        </p:nvSpPr>
        <p:spPr>
          <a:xfrm>
            <a:off x="5096778" y="4494353"/>
            <a:ext cx="2630917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6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423</Words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Pencil Diagram for PowerPoint</vt:lpstr>
      <vt:lpstr>Infographic Pencil Diagram for PowerPoint</vt:lpstr>
      <vt:lpstr>Infographic Pencil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2018-08-26T18:46:17Z</dcterms:modified>
  <cp:category>Charts &amp; Diagrams</cp:category>
</cp:coreProperties>
</file>