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5" r:id="rId4"/>
    <p:sldId id="356" r:id="rId5"/>
    <p:sldId id="357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AF3E"/>
    <a:srgbClr val="D2872E"/>
    <a:srgbClr val="EFA343"/>
    <a:srgbClr val="EDDDC3"/>
    <a:srgbClr val="2B323B"/>
    <a:srgbClr val="EB1E42"/>
    <a:srgbClr val="FFDB55"/>
    <a:srgbClr val="05ACC7"/>
    <a:srgbClr val="C13018"/>
    <a:srgbClr val="F36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98" y="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5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24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35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Pencil Diagram for PowerPoint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31616EA-DAF8-485F-A707-FA719CE5ED7D}"/>
              </a:ext>
            </a:extLst>
          </p:cNvPr>
          <p:cNvSpPr>
            <a:spLocks/>
          </p:cNvSpPr>
          <p:nvPr/>
        </p:nvSpPr>
        <p:spPr bwMode="auto">
          <a:xfrm>
            <a:off x="911819" y="3010231"/>
            <a:ext cx="4798308" cy="2106263"/>
          </a:xfrm>
          <a:custGeom>
            <a:avLst/>
            <a:gdLst>
              <a:gd name="connsiteX0" fmla="*/ 0 w 4798308"/>
              <a:gd name="connsiteY0" fmla="*/ 0 h 2106263"/>
              <a:gd name="connsiteX1" fmla="*/ 4472005 w 4798308"/>
              <a:gd name="connsiteY1" fmla="*/ 0 h 2106263"/>
              <a:gd name="connsiteX2" fmla="*/ 4572000 w 4798308"/>
              <a:gd name="connsiteY2" fmla="*/ 0 h 2106263"/>
              <a:gd name="connsiteX3" fmla="*/ 4798308 w 4798308"/>
              <a:gd name="connsiteY3" fmla="*/ 0 h 2106263"/>
              <a:gd name="connsiteX4" fmla="*/ 4572000 w 4798308"/>
              <a:gd name="connsiteY4" fmla="*/ 226410 h 2106263"/>
              <a:gd name="connsiteX5" fmla="*/ 4572000 w 4798308"/>
              <a:gd name="connsiteY5" fmla="*/ 236766 h 2106263"/>
              <a:gd name="connsiteX6" fmla="*/ 4561649 w 4798308"/>
              <a:gd name="connsiteY6" fmla="*/ 236766 h 2106263"/>
              <a:gd name="connsiteX7" fmla="*/ 2697608 w 4798308"/>
              <a:gd name="connsiteY7" fmla="*/ 2101645 h 2106263"/>
              <a:gd name="connsiteX8" fmla="*/ 2696889 w 4798308"/>
              <a:gd name="connsiteY8" fmla="*/ 2101645 h 2106263"/>
              <a:gd name="connsiteX9" fmla="*/ 2698326 w 4798308"/>
              <a:gd name="connsiteY9" fmla="*/ 2103083 h 2106263"/>
              <a:gd name="connsiteX10" fmla="*/ 2698326 w 4798308"/>
              <a:gd name="connsiteY10" fmla="*/ 2103802 h 2106263"/>
              <a:gd name="connsiteX11" fmla="*/ 2589798 w 4798308"/>
              <a:gd name="connsiteY11" fmla="*/ 2086544 h 2106263"/>
              <a:gd name="connsiteX12" fmla="*/ 2557456 w 4798308"/>
              <a:gd name="connsiteY12" fmla="*/ 2057782 h 2106263"/>
              <a:gd name="connsiteX13" fmla="*/ 2535175 w 4798308"/>
              <a:gd name="connsiteY13" fmla="*/ 1939858 h 2106263"/>
              <a:gd name="connsiteX14" fmla="*/ 2534456 w 4798308"/>
              <a:gd name="connsiteY14" fmla="*/ 1938420 h 2106263"/>
              <a:gd name="connsiteX15" fmla="*/ 4235346 w 4798308"/>
              <a:gd name="connsiteY15" fmla="*/ 236766 h 2106263"/>
              <a:gd name="connsiteX16" fmla="*/ 0 w 4798308"/>
              <a:gd name="connsiteY16" fmla="*/ 236766 h 210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798308" h="2106263">
                <a:moveTo>
                  <a:pt x="0" y="0"/>
                </a:moveTo>
                <a:lnTo>
                  <a:pt x="4472005" y="0"/>
                </a:lnTo>
                <a:lnTo>
                  <a:pt x="4572000" y="0"/>
                </a:lnTo>
                <a:lnTo>
                  <a:pt x="4798308" y="0"/>
                </a:lnTo>
                <a:lnTo>
                  <a:pt x="4572000" y="226410"/>
                </a:lnTo>
                <a:lnTo>
                  <a:pt x="4572000" y="236766"/>
                </a:lnTo>
                <a:lnTo>
                  <a:pt x="4561649" y="236766"/>
                </a:lnTo>
                <a:lnTo>
                  <a:pt x="2697608" y="2101645"/>
                </a:lnTo>
                <a:lnTo>
                  <a:pt x="2696889" y="2101645"/>
                </a:lnTo>
                <a:lnTo>
                  <a:pt x="2698326" y="2103083"/>
                </a:lnTo>
                <a:cubicBezTo>
                  <a:pt x="2698326" y="2103083"/>
                  <a:pt x="2698326" y="2103083"/>
                  <a:pt x="2698326" y="2103802"/>
                </a:cubicBezTo>
                <a:cubicBezTo>
                  <a:pt x="2654484" y="2110273"/>
                  <a:pt x="2617829" y="2103802"/>
                  <a:pt x="2589798" y="2086544"/>
                </a:cubicBezTo>
                <a:cubicBezTo>
                  <a:pt x="2576861" y="2078635"/>
                  <a:pt x="2566080" y="2069287"/>
                  <a:pt x="2557456" y="2057782"/>
                </a:cubicBezTo>
                <a:cubicBezTo>
                  <a:pt x="2535175" y="2028301"/>
                  <a:pt x="2526550" y="1987315"/>
                  <a:pt x="2535175" y="1939858"/>
                </a:cubicBezTo>
                <a:lnTo>
                  <a:pt x="2534456" y="1938420"/>
                </a:lnTo>
                <a:lnTo>
                  <a:pt x="4235346" y="236766"/>
                </a:lnTo>
                <a:lnTo>
                  <a:pt x="0" y="236766"/>
                </a:lnTo>
                <a:close/>
              </a:path>
            </a:pathLst>
          </a:custGeom>
          <a:solidFill>
            <a:srgbClr val="FCAF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C0418205-3695-4E34-A902-5174BC3461E7}"/>
              </a:ext>
            </a:extLst>
          </p:cNvPr>
          <p:cNvSpPr>
            <a:spLocks/>
          </p:cNvSpPr>
          <p:nvPr/>
        </p:nvSpPr>
        <p:spPr bwMode="auto">
          <a:xfrm>
            <a:off x="3609651" y="2061931"/>
            <a:ext cx="7670530" cy="3289914"/>
          </a:xfrm>
          <a:custGeom>
            <a:avLst/>
            <a:gdLst>
              <a:gd name="connsiteX0" fmla="*/ 3050503 w 7670530"/>
              <a:gd name="connsiteY0" fmla="*/ 0 h 3289914"/>
              <a:gd name="connsiteX1" fmla="*/ 3098530 w 7670530"/>
              <a:gd name="connsiteY1" fmla="*/ 0 h 3289914"/>
              <a:gd name="connsiteX2" fmla="*/ 3308633 w 7670530"/>
              <a:gd name="connsiteY2" fmla="*/ 0 h 3289914"/>
              <a:gd name="connsiteX3" fmla="*/ 7670530 w 7670530"/>
              <a:gd name="connsiteY3" fmla="*/ 0 h 3289914"/>
              <a:gd name="connsiteX4" fmla="*/ 7670530 w 7670530"/>
              <a:gd name="connsiteY4" fmla="*/ 339013 h 3289914"/>
              <a:gd name="connsiteX5" fmla="*/ 3190239 w 7670530"/>
              <a:gd name="connsiteY5" fmla="*/ 339013 h 3289914"/>
              <a:gd name="connsiteX6" fmla="*/ 239384 w 7670530"/>
              <a:gd name="connsiteY6" fmla="*/ 3289914 h 3289914"/>
              <a:gd name="connsiteX7" fmla="*/ 236509 w 7670530"/>
              <a:gd name="connsiteY7" fmla="*/ 3286321 h 3289914"/>
              <a:gd name="connsiteX8" fmla="*/ 237947 w 7670530"/>
              <a:gd name="connsiteY8" fmla="*/ 3288477 h 3289914"/>
              <a:gd name="connsiteX9" fmla="*/ 238666 w 7670530"/>
              <a:gd name="connsiteY9" fmla="*/ 3289195 h 3289914"/>
              <a:gd name="connsiteX10" fmla="*/ 237947 w 7670530"/>
              <a:gd name="connsiteY10" fmla="*/ 3289195 h 3289914"/>
              <a:gd name="connsiteX11" fmla="*/ 70450 w 7670530"/>
              <a:gd name="connsiteY11" fmla="*/ 3219480 h 3289914"/>
              <a:gd name="connsiteX12" fmla="*/ 71169 w 7670530"/>
              <a:gd name="connsiteY12" fmla="*/ 3218042 h 3289914"/>
              <a:gd name="connsiteX13" fmla="*/ 70450 w 7670530"/>
              <a:gd name="connsiteY13" fmla="*/ 3218761 h 3289914"/>
              <a:gd name="connsiteX14" fmla="*/ 719 w 7670530"/>
              <a:gd name="connsiteY14" fmla="*/ 3052018 h 3289914"/>
              <a:gd name="connsiteX15" fmla="*/ 719 w 7670530"/>
              <a:gd name="connsiteY15" fmla="*/ 3051299 h 3289914"/>
              <a:gd name="connsiteX16" fmla="*/ 1438 w 7670530"/>
              <a:gd name="connsiteY16" fmla="*/ 3052018 h 3289914"/>
              <a:gd name="connsiteX17" fmla="*/ 4313 w 7670530"/>
              <a:gd name="connsiteY17" fmla="*/ 3054174 h 3289914"/>
              <a:gd name="connsiteX18" fmla="*/ 0 w 7670530"/>
              <a:gd name="connsiteY18" fmla="*/ 3049862 h 328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670530" h="3289914">
                <a:moveTo>
                  <a:pt x="3050503" y="0"/>
                </a:moveTo>
                <a:lnTo>
                  <a:pt x="3098530" y="0"/>
                </a:lnTo>
                <a:lnTo>
                  <a:pt x="3308633" y="0"/>
                </a:lnTo>
                <a:lnTo>
                  <a:pt x="7670530" y="0"/>
                </a:lnTo>
                <a:lnTo>
                  <a:pt x="7670530" y="339013"/>
                </a:lnTo>
                <a:lnTo>
                  <a:pt x="3190239" y="339013"/>
                </a:lnTo>
                <a:lnTo>
                  <a:pt x="239384" y="3289914"/>
                </a:lnTo>
                <a:lnTo>
                  <a:pt x="236509" y="3286321"/>
                </a:lnTo>
                <a:lnTo>
                  <a:pt x="237947" y="3288477"/>
                </a:lnTo>
                <a:lnTo>
                  <a:pt x="238666" y="3289195"/>
                </a:lnTo>
                <a:cubicBezTo>
                  <a:pt x="238666" y="3289195"/>
                  <a:pt x="237947" y="3289195"/>
                  <a:pt x="237947" y="3289195"/>
                </a:cubicBezTo>
                <a:cubicBezTo>
                  <a:pt x="172529" y="3288477"/>
                  <a:pt x="113582" y="3261884"/>
                  <a:pt x="70450" y="3219480"/>
                </a:cubicBezTo>
                <a:lnTo>
                  <a:pt x="71169" y="3218042"/>
                </a:lnTo>
                <a:lnTo>
                  <a:pt x="70450" y="3218761"/>
                </a:lnTo>
                <a:cubicBezTo>
                  <a:pt x="27317" y="3176356"/>
                  <a:pt x="1438" y="3117421"/>
                  <a:pt x="719" y="3052018"/>
                </a:cubicBezTo>
                <a:cubicBezTo>
                  <a:pt x="719" y="3051299"/>
                  <a:pt x="719" y="3051299"/>
                  <a:pt x="719" y="3051299"/>
                </a:cubicBezTo>
                <a:lnTo>
                  <a:pt x="1438" y="3052018"/>
                </a:lnTo>
                <a:lnTo>
                  <a:pt x="4313" y="3054174"/>
                </a:lnTo>
                <a:lnTo>
                  <a:pt x="0" y="3049862"/>
                </a:lnTo>
                <a:close/>
              </a:path>
            </a:pathLst>
          </a:custGeom>
          <a:solidFill>
            <a:srgbClr val="D287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100C81B-DB2D-4FCC-85CD-FC7CAAFD92F6}"/>
              </a:ext>
            </a:extLst>
          </p:cNvPr>
          <p:cNvSpPr>
            <a:spLocks/>
          </p:cNvSpPr>
          <p:nvPr/>
        </p:nvSpPr>
        <p:spPr bwMode="auto">
          <a:xfrm>
            <a:off x="2948994" y="4946997"/>
            <a:ext cx="1063278" cy="1063278"/>
          </a:xfrm>
          <a:custGeom>
            <a:avLst/>
            <a:gdLst>
              <a:gd name="connsiteX0" fmla="*/ 642302 w 758825"/>
              <a:gd name="connsiteY0" fmla="*/ 288394 h 758825"/>
              <a:gd name="connsiteX1" fmla="*/ 642938 w 758825"/>
              <a:gd name="connsiteY1" fmla="*/ 288925 h 758825"/>
              <a:gd name="connsiteX2" fmla="*/ 642303 w 758825"/>
              <a:gd name="connsiteY2" fmla="*/ 288396 h 758825"/>
              <a:gd name="connsiteX3" fmla="*/ 354168 w 758825"/>
              <a:gd name="connsiteY3" fmla="*/ 0 h 758825"/>
              <a:gd name="connsiteX4" fmla="*/ 354681 w 758825"/>
              <a:gd name="connsiteY4" fmla="*/ 1027 h 758825"/>
              <a:gd name="connsiteX5" fmla="*/ 370565 w 758825"/>
              <a:gd name="connsiteY5" fmla="*/ 85297 h 758825"/>
              <a:gd name="connsiteX6" fmla="*/ 393624 w 758825"/>
              <a:gd name="connsiteY6" fmla="*/ 105851 h 758825"/>
              <a:gd name="connsiteX7" fmla="*/ 428083 w 758825"/>
              <a:gd name="connsiteY7" fmla="*/ 118376 h 758825"/>
              <a:gd name="connsiteX8" fmla="*/ 470812 w 758825"/>
              <a:gd name="connsiteY8" fmla="*/ 118184 h 758825"/>
              <a:gd name="connsiteX9" fmla="*/ 469900 w 758825"/>
              <a:gd name="connsiteY9" fmla="*/ 117475 h 758825"/>
              <a:gd name="connsiteX10" fmla="*/ 470581 w 758825"/>
              <a:gd name="connsiteY10" fmla="*/ 117475 h 758825"/>
              <a:gd name="connsiteX11" fmla="*/ 474663 w 758825"/>
              <a:gd name="connsiteY11" fmla="*/ 120650 h 758825"/>
              <a:gd name="connsiteX12" fmla="*/ 471942 w 758825"/>
              <a:gd name="connsiteY12" fmla="*/ 119062 h 758825"/>
              <a:gd name="connsiteX13" fmla="*/ 471261 w 758825"/>
              <a:gd name="connsiteY13" fmla="*/ 118533 h 758825"/>
              <a:gd name="connsiteX14" fmla="*/ 471033 w 758825"/>
              <a:gd name="connsiteY14" fmla="*/ 118356 h 758825"/>
              <a:gd name="connsiteX15" fmla="*/ 484512 w 758825"/>
              <a:gd name="connsiteY15" fmla="*/ 183955 h 758825"/>
              <a:gd name="connsiteX16" fmla="*/ 520701 w 758825"/>
              <a:gd name="connsiteY16" fmla="*/ 237395 h 758825"/>
              <a:gd name="connsiteX17" fmla="*/ 430391 w 758825"/>
              <a:gd name="connsiteY17" fmla="*/ 327957 h 758825"/>
              <a:gd name="connsiteX18" fmla="*/ 521430 w 758825"/>
              <a:gd name="connsiteY18" fmla="*/ 237051 h 758825"/>
              <a:gd name="connsiteX19" fmla="*/ 521944 w 758825"/>
              <a:gd name="connsiteY19" fmla="*/ 236538 h 758825"/>
              <a:gd name="connsiteX20" fmla="*/ 521430 w 758825"/>
              <a:gd name="connsiteY20" fmla="*/ 237564 h 758825"/>
              <a:gd name="connsiteX21" fmla="*/ 575319 w 758825"/>
              <a:gd name="connsiteY21" fmla="*/ 273609 h 758825"/>
              <a:gd name="connsiteX22" fmla="*/ 641005 w 758825"/>
              <a:gd name="connsiteY22" fmla="*/ 287302 h 758825"/>
              <a:gd name="connsiteX23" fmla="*/ 639763 w 758825"/>
              <a:gd name="connsiteY23" fmla="*/ 285750 h 758825"/>
              <a:gd name="connsiteX24" fmla="*/ 642302 w 758825"/>
              <a:gd name="connsiteY24" fmla="*/ 288394 h 758825"/>
              <a:gd name="connsiteX25" fmla="*/ 641668 w 758825"/>
              <a:gd name="connsiteY25" fmla="*/ 287866 h 758825"/>
              <a:gd name="connsiteX26" fmla="*/ 641157 w 758825"/>
              <a:gd name="connsiteY26" fmla="*/ 287440 h 758825"/>
              <a:gd name="connsiteX27" fmla="*/ 641541 w 758825"/>
              <a:gd name="connsiteY27" fmla="*/ 334923 h 758825"/>
              <a:gd name="connsiteX28" fmla="*/ 658112 w 758825"/>
              <a:gd name="connsiteY28" fmla="*/ 372507 h 758825"/>
              <a:gd name="connsiteX29" fmla="*/ 658626 w 758825"/>
              <a:gd name="connsiteY29" fmla="*/ 373533 h 758825"/>
              <a:gd name="connsiteX30" fmla="*/ 662223 w 758825"/>
              <a:gd name="connsiteY30" fmla="*/ 377638 h 758825"/>
              <a:gd name="connsiteX31" fmla="*/ 664792 w 758825"/>
              <a:gd name="connsiteY31" fmla="*/ 380717 h 758825"/>
              <a:gd name="connsiteX32" fmla="*/ 758311 w 758825"/>
              <a:gd name="connsiteY32" fmla="*/ 403806 h 758825"/>
              <a:gd name="connsiteX33" fmla="*/ 758825 w 758825"/>
              <a:gd name="connsiteY33" fmla="*/ 404319 h 758825"/>
              <a:gd name="connsiteX34" fmla="*/ 212612 w 758825"/>
              <a:gd name="connsiteY34" fmla="*/ 658813 h 758825"/>
              <a:gd name="connsiteX35" fmla="*/ 156159 w 758825"/>
              <a:gd name="connsiteY35" fmla="*/ 602955 h 758825"/>
              <a:gd name="connsiteX36" fmla="*/ 155866 w 758825"/>
              <a:gd name="connsiteY36" fmla="*/ 603250 h 758825"/>
              <a:gd name="connsiteX37" fmla="*/ 155404 w 758825"/>
              <a:gd name="connsiteY37" fmla="*/ 602782 h 758825"/>
              <a:gd name="connsiteX38" fmla="*/ 1606 w 758825"/>
              <a:gd name="connsiteY38" fmla="*/ 757221 h 758825"/>
              <a:gd name="connsiteX39" fmla="*/ 155690 w 758825"/>
              <a:gd name="connsiteY39" fmla="*/ 603250 h 758825"/>
              <a:gd name="connsiteX40" fmla="*/ 156204 w 758825"/>
              <a:gd name="connsiteY40" fmla="*/ 603764 h 758825"/>
              <a:gd name="connsiteX41" fmla="*/ 212725 w 758825"/>
              <a:gd name="connsiteY41" fmla="*/ 659730 h 758825"/>
              <a:gd name="connsiteX42" fmla="*/ 1588 w 758825"/>
              <a:gd name="connsiteY42" fmla="*/ 758290 h 758825"/>
              <a:gd name="connsiteX43" fmla="*/ 1542 w 758825"/>
              <a:gd name="connsiteY43" fmla="*/ 758312 h 758825"/>
              <a:gd name="connsiteX44" fmla="*/ 1028 w 758825"/>
              <a:gd name="connsiteY44" fmla="*/ 758312 h 758825"/>
              <a:gd name="connsiteX45" fmla="*/ 0 w 758825"/>
              <a:gd name="connsiteY45" fmla="*/ 758825 h 758825"/>
              <a:gd name="connsiteX46" fmla="*/ 1028 w 758825"/>
              <a:gd name="connsiteY46" fmla="*/ 757798 h 758825"/>
              <a:gd name="connsiteX47" fmla="*/ 1588 w 758825"/>
              <a:gd name="connsiteY47" fmla="*/ 757238 h 758825"/>
              <a:gd name="connsiteX48" fmla="*/ 99813 w 758825"/>
              <a:gd name="connsiteY48" fmla="*/ 546100 h 758825"/>
              <a:gd name="connsiteX49" fmla="*/ 100148 w 758825"/>
              <a:gd name="connsiteY49" fmla="*/ 546438 h 758825"/>
              <a:gd name="connsiteX0" fmla="*/ 642302 w 758825"/>
              <a:gd name="connsiteY0" fmla="*/ 288394 h 758825"/>
              <a:gd name="connsiteX1" fmla="*/ 642938 w 758825"/>
              <a:gd name="connsiteY1" fmla="*/ 288925 h 758825"/>
              <a:gd name="connsiteX2" fmla="*/ 642303 w 758825"/>
              <a:gd name="connsiteY2" fmla="*/ 288396 h 758825"/>
              <a:gd name="connsiteX3" fmla="*/ 642302 w 758825"/>
              <a:gd name="connsiteY3" fmla="*/ 288394 h 758825"/>
              <a:gd name="connsiteX4" fmla="*/ 354168 w 758825"/>
              <a:gd name="connsiteY4" fmla="*/ 0 h 758825"/>
              <a:gd name="connsiteX5" fmla="*/ 354681 w 758825"/>
              <a:gd name="connsiteY5" fmla="*/ 1027 h 758825"/>
              <a:gd name="connsiteX6" fmla="*/ 370565 w 758825"/>
              <a:gd name="connsiteY6" fmla="*/ 85297 h 758825"/>
              <a:gd name="connsiteX7" fmla="*/ 393624 w 758825"/>
              <a:gd name="connsiteY7" fmla="*/ 105851 h 758825"/>
              <a:gd name="connsiteX8" fmla="*/ 428083 w 758825"/>
              <a:gd name="connsiteY8" fmla="*/ 118376 h 758825"/>
              <a:gd name="connsiteX9" fmla="*/ 470812 w 758825"/>
              <a:gd name="connsiteY9" fmla="*/ 118184 h 758825"/>
              <a:gd name="connsiteX10" fmla="*/ 469900 w 758825"/>
              <a:gd name="connsiteY10" fmla="*/ 117475 h 758825"/>
              <a:gd name="connsiteX11" fmla="*/ 470581 w 758825"/>
              <a:gd name="connsiteY11" fmla="*/ 117475 h 758825"/>
              <a:gd name="connsiteX12" fmla="*/ 474663 w 758825"/>
              <a:gd name="connsiteY12" fmla="*/ 120650 h 758825"/>
              <a:gd name="connsiteX13" fmla="*/ 471942 w 758825"/>
              <a:gd name="connsiteY13" fmla="*/ 119062 h 758825"/>
              <a:gd name="connsiteX14" fmla="*/ 471261 w 758825"/>
              <a:gd name="connsiteY14" fmla="*/ 118533 h 758825"/>
              <a:gd name="connsiteX15" fmla="*/ 471033 w 758825"/>
              <a:gd name="connsiteY15" fmla="*/ 118356 h 758825"/>
              <a:gd name="connsiteX16" fmla="*/ 484512 w 758825"/>
              <a:gd name="connsiteY16" fmla="*/ 183955 h 758825"/>
              <a:gd name="connsiteX17" fmla="*/ 520701 w 758825"/>
              <a:gd name="connsiteY17" fmla="*/ 237395 h 758825"/>
              <a:gd name="connsiteX18" fmla="*/ 430391 w 758825"/>
              <a:gd name="connsiteY18" fmla="*/ 327957 h 758825"/>
              <a:gd name="connsiteX19" fmla="*/ 521430 w 758825"/>
              <a:gd name="connsiteY19" fmla="*/ 237051 h 758825"/>
              <a:gd name="connsiteX20" fmla="*/ 521944 w 758825"/>
              <a:gd name="connsiteY20" fmla="*/ 236538 h 758825"/>
              <a:gd name="connsiteX21" fmla="*/ 521430 w 758825"/>
              <a:gd name="connsiteY21" fmla="*/ 237564 h 758825"/>
              <a:gd name="connsiteX22" fmla="*/ 575319 w 758825"/>
              <a:gd name="connsiteY22" fmla="*/ 273609 h 758825"/>
              <a:gd name="connsiteX23" fmla="*/ 641005 w 758825"/>
              <a:gd name="connsiteY23" fmla="*/ 287302 h 758825"/>
              <a:gd name="connsiteX24" fmla="*/ 639763 w 758825"/>
              <a:gd name="connsiteY24" fmla="*/ 285750 h 758825"/>
              <a:gd name="connsiteX25" fmla="*/ 642302 w 758825"/>
              <a:gd name="connsiteY25" fmla="*/ 288394 h 758825"/>
              <a:gd name="connsiteX26" fmla="*/ 641668 w 758825"/>
              <a:gd name="connsiteY26" fmla="*/ 287866 h 758825"/>
              <a:gd name="connsiteX27" fmla="*/ 641157 w 758825"/>
              <a:gd name="connsiteY27" fmla="*/ 287440 h 758825"/>
              <a:gd name="connsiteX28" fmla="*/ 641541 w 758825"/>
              <a:gd name="connsiteY28" fmla="*/ 334923 h 758825"/>
              <a:gd name="connsiteX29" fmla="*/ 658112 w 758825"/>
              <a:gd name="connsiteY29" fmla="*/ 372507 h 758825"/>
              <a:gd name="connsiteX30" fmla="*/ 658626 w 758825"/>
              <a:gd name="connsiteY30" fmla="*/ 373533 h 758825"/>
              <a:gd name="connsiteX31" fmla="*/ 662223 w 758825"/>
              <a:gd name="connsiteY31" fmla="*/ 377638 h 758825"/>
              <a:gd name="connsiteX32" fmla="*/ 664792 w 758825"/>
              <a:gd name="connsiteY32" fmla="*/ 380717 h 758825"/>
              <a:gd name="connsiteX33" fmla="*/ 758311 w 758825"/>
              <a:gd name="connsiteY33" fmla="*/ 403806 h 758825"/>
              <a:gd name="connsiteX34" fmla="*/ 758825 w 758825"/>
              <a:gd name="connsiteY34" fmla="*/ 404319 h 758825"/>
              <a:gd name="connsiteX35" fmla="*/ 212612 w 758825"/>
              <a:gd name="connsiteY35" fmla="*/ 658813 h 758825"/>
              <a:gd name="connsiteX36" fmla="*/ 156159 w 758825"/>
              <a:gd name="connsiteY36" fmla="*/ 602955 h 758825"/>
              <a:gd name="connsiteX37" fmla="*/ 155866 w 758825"/>
              <a:gd name="connsiteY37" fmla="*/ 603250 h 758825"/>
              <a:gd name="connsiteX38" fmla="*/ 155404 w 758825"/>
              <a:gd name="connsiteY38" fmla="*/ 602782 h 758825"/>
              <a:gd name="connsiteX39" fmla="*/ 1606 w 758825"/>
              <a:gd name="connsiteY39" fmla="*/ 757221 h 758825"/>
              <a:gd name="connsiteX40" fmla="*/ 155690 w 758825"/>
              <a:gd name="connsiteY40" fmla="*/ 603250 h 758825"/>
              <a:gd name="connsiteX41" fmla="*/ 212725 w 758825"/>
              <a:gd name="connsiteY41" fmla="*/ 659730 h 758825"/>
              <a:gd name="connsiteX42" fmla="*/ 1588 w 758825"/>
              <a:gd name="connsiteY42" fmla="*/ 758290 h 758825"/>
              <a:gd name="connsiteX43" fmla="*/ 1542 w 758825"/>
              <a:gd name="connsiteY43" fmla="*/ 758312 h 758825"/>
              <a:gd name="connsiteX44" fmla="*/ 1028 w 758825"/>
              <a:gd name="connsiteY44" fmla="*/ 758312 h 758825"/>
              <a:gd name="connsiteX45" fmla="*/ 0 w 758825"/>
              <a:gd name="connsiteY45" fmla="*/ 758825 h 758825"/>
              <a:gd name="connsiteX46" fmla="*/ 1028 w 758825"/>
              <a:gd name="connsiteY46" fmla="*/ 757798 h 758825"/>
              <a:gd name="connsiteX47" fmla="*/ 1588 w 758825"/>
              <a:gd name="connsiteY47" fmla="*/ 757238 h 758825"/>
              <a:gd name="connsiteX48" fmla="*/ 99813 w 758825"/>
              <a:gd name="connsiteY48" fmla="*/ 546100 h 758825"/>
              <a:gd name="connsiteX49" fmla="*/ 100148 w 758825"/>
              <a:gd name="connsiteY49" fmla="*/ 546438 h 758825"/>
              <a:gd name="connsiteX50" fmla="*/ 354168 w 758825"/>
              <a:gd name="connsiteY50" fmla="*/ 0 h 758825"/>
              <a:gd name="connsiteX0" fmla="*/ 642302 w 758825"/>
              <a:gd name="connsiteY0" fmla="*/ 288394 h 758825"/>
              <a:gd name="connsiteX1" fmla="*/ 642938 w 758825"/>
              <a:gd name="connsiteY1" fmla="*/ 288925 h 758825"/>
              <a:gd name="connsiteX2" fmla="*/ 642303 w 758825"/>
              <a:gd name="connsiteY2" fmla="*/ 288396 h 758825"/>
              <a:gd name="connsiteX3" fmla="*/ 642302 w 758825"/>
              <a:gd name="connsiteY3" fmla="*/ 288394 h 758825"/>
              <a:gd name="connsiteX4" fmla="*/ 354168 w 758825"/>
              <a:gd name="connsiteY4" fmla="*/ 0 h 758825"/>
              <a:gd name="connsiteX5" fmla="*/ 354681 w 758825"/>
              <a:gd name="connsiteY5" fmla="*/ 1027 h 758825"/>
              <a:gd name="connsiteX6" fmla="*/ 370565 w 758825"/>
              <a:gd name="connsiteY6" fmla="*/ 85297 h 758825"/>
              <a:gd name="connsiteX7" fmla="*/ 393624 w 758825"/>
              <a:gd name="connsiteY7" fmla="*/ 105851 h 758825"/>
              <a:gd name="connsiteX8" fmla="*/ 428083 w 758825"/>
              <a:gd name="connsiteY8" fmla="*/ 118376 h 758825"/>
              <a:gd name="connsiteX9" fmla="*/ 470812 w 758825"/>
              <a:gd name="connsiteY9" fmla="*/ 118184 h 758825"/>
              <a:gd name="connsiteX10" fmla="*/ 469900 w 758825"/>
              <a:gd name="connsiteY10" fmla="*/ 117475 h 758825"/>
              <a:gd name="connsiteX11" fmla="*/ 470581 w 758825"/>
              <a:gd name="connsiteY11" fmla="*/ 117475 h 758825"/>
              <a:gd name="connsiteX12" fmla="*/ 474663 w 758825"/>
              <a:gd name="connsiteY12" fmla="*/ 120650 h 758825"/>
              <a:gd name="connsiteX13" fmla="*/ 471942 w 758825"/>
              <a:gd name="connsiteY13" fmla="*/ 119062 h 758825"/>
              <a:gd name="connsiteX14" fmla="*/ 471261 w 758825"/>
              <a:gd name="connsiteY14" fmla="*/ 118533 h 758825"/>
              <a:gd name="connsiteX15" fmla="*/ 471033 w 758825"/>
              <a:gd name="connsiteY15" fmla="*/ 118356 h 758825"/>
              <a:gd name="connsiteX16" fmla="*/ 484512 w 758825"/>
              <a:gd name="connsiteY16" fmla="*/ 183955 h 758825"/>
              <a:gd name="connsiteX17" fmla="*/ 520701 w 758825"/>
              <a:gd name="connsiteY17" fmla="*/ 237395 h 758825"/>
              <a:gd name="connsiteX18" fmla="*/ 430391 w 758825"/>
              <a:gd name="connsiteY18" fmla="*/ 327957 h 758825"/>
              <a:gd name="connsiteX19" fmla="*/ 521430 w 758825"/>
              <a:gd name="connsiteY19" fmla="*/ 237051 h 758825"/>
              <a:gd name="connsiteX20" fmla="*/ 521944 w 758825"/>
              <a:gd name="connsiteY20" fmla="*/ 236538 h 758825"/>
              <a:gd name="connsiteX21" fmla="*/ 521430 w 758825"/>
              <a:gd name="connsiteY21" fmla="*/ 237564 h 758825"/>
              <a:gd name="connsiteX22" fmla="*/ 575319 w 758825"/>
              <a:gd name="connsiteY22" fmla="*/ 273609 h 758825"/>
              <a:gd name="connsiteX23" fmla="*/ 641005 w 758825"/>
              <a:gd name="connsiteY23" fmla="*/ 287302 h 758825"/>
              <a:gd name="connsiteX24" fmla="*/ 639763 w 758825"/>
              <a:gd name="connsiteY24" fmla="*/ 285750 h 758825"/>
              <a:gd name="connsiteX25" fmla="*/ 642302 w 758825"/>
              <a:gd name="connsiteY25" fmla="*/ 288394 h 758825"/>
              <a:gd name="connsiteX26" fmla="*/ 641668 w 758825"/>
              <a:gd name="connsiteY26" fmla="*/ 287866 h 758825"/>
              <a:gd name="connsiteX27" fmla="*/ 641157 w 758825"/>
              <a:gd name="connsiteY27" fmla="*/ 287440 h 758825"/>
              <a:gd name="connsiteX28" fmla="*/ 641541 w 758825"/>
              <a:gd name="connsiteY28" fmla="*/ 334923 h 758825"/>
              <a:gd name="connsiteX29" fmla="*/ 658112 w 758825"/>
              <a:gd name="connsiteY29" fmla="*/ 372507 h 758825"/>
              <a:gd name="connsiteX30" fmla="*/ 658626 w 758825"/>
              <a:gd name="connsiteY30" fmla="*/ 373533 h 758825"/>
              <a:gd name="connsiteX31" fmla="*/ 662223 w 758825"/>
              <a:gd name="connsiteY31" fmla="*/ 377638 h 758825"/>
              <a:gd name="connsiteX32" fmla="*/ 664792 w 758825"/>
              <a:gd name="connsiteY32" fmla="*/ 380717 h 758825"/>
              <a:gd name="connsiteX33" fmla="*/ 758311 w 758825"/>
              <a:gd name="connsiteY33" fmla="*/ 403806 h 758825"/>
              <a:gd name="connsiteX34" fmla="*/ 758825 w 758825"/>
              <a:gd name="connsiteY34" fmla="*/ 404319 h 758825"/>
              <a:gd name="connsiteX35" fmla="*/ 212612 w 758825"/>
              <a:gd name="connsiteY35" fmla="*/ 658813 h 758825"/>
              <a:gd name="connsiteX36" fmla="*/ 156159 w 758825"/>
              <a:gd name="connsiteY36" fmla="*/ 602955 h 758825"/>
              <a:gd name="connsiteX37" fmla="*/ 155866 w 758825"/>
              <a:gd name="connsiteY37" fmla="*/ 603250 h 758825"/>
              <a:gd name="connsiteX38" fmla="*/ 155404 w 758825"/>
              <a:gd name="connsiteY38" fmla="*/ 602782 h 758825"/>
              <a:gd name="connsiteX39" fmla="*/ 1606 w 758825"/>
              <a:gd name="connsiteY39" fmla="*/ 757221 h 758825"/>
              <a:gd name="connsiteX40" fmla="*/ 212725 w 758825"/>
              <a:gd name="connsiteY40" fmla="*/ 659730 h 758825"/>
              <a:gd name="connsiteX41" fmla="*/ 1588 w 758825"/>
              <a:gd name="connsiteY41" fmla="*/ 758290 h 758825"/>
              <a:gd name="connsiteX42" fmla="*/ 1542 w 758825"/>
              <a:gd name="connsiteY42" fmla="*/ 758312 h 758825"/>
              <a:gd name="connsiteX43" fmla="*/ 1028 w 758825"/>
              <a:gd name="connsiteY43" fmla="*/ 758312 h 758825"/>
              <a:gd name="connsiteX44" fmla="*/ 0 w 758825"/>
              <a:gd name="connsiteY44" fmla="*/ 758825 h 758825"/>
              <a:gd name="connsiteX45" fmla="*/ 1028 w 758825"/>
              <a:gd name="connsiteY45" fmla="*/ 757798 h 758825"/>
              <a:gd name="connsiteX46" fmla="*/ 1588 w 758825"/>
              <a:gd name="connsiteY46" fmla="*/ 757238 h 758825"/>
              <a:gd name="connsiteX47" fmla="*/ 99813 w 758825"/>
              <a:gd name="connsiteY47" fmla="*/ 546100 h 758825"/>
              <a:gd name="connsiteX48" fmla="*/ 100148 w 758825"/>
              <a:gd name="connsiteY48" fmla="*/ 546438 h 758825"/>
              <a:gd name="connsiteX49" fmla="*/ 354168 w 758825"/>
              <a:gd name="connsiteY49" fmla="*/ 0 h 758825"/>
              <a:gd name="connsiteX0" fmla="*/ 642302 w 758825"/>
              <a:gd name="connsiteY0" fmla="*/ 288394 h 758825"/>
              <a:gd name="connsiteX1" fmla="*/ 642938 w 758825"/>
              <a:gd name="connsiteY1" fmla="*/ 288925 h 758825"/>
              <a:gd name="connsiteX2" fmla="*/ 642303 w 758825"/>
              <a:gd name="connsiteY2" fmla="*/ 288396 h 758825"/>
              <a:gd name="connsiteX3" fmla="*/ 642302 w 758825"/>
              <a:gd name="connsiteY3" fmla="*/ 288394 h 758825"/>
              <a:gd name="connsiteX4" fmla="*/ 354168 w 758825"/>
              <a:gd name="connsiteY4" fmla="*/ 0 h 758825"/>
              <a:gd name="connsiteX5" fmla="*/ 354681 w 758825"/>
              <a:gd name="connsiteY5" fmla="*/ 1027 h 758825"/>
              <a:gd name="connsiteX6" fmla="*/ 370565 w 758825"/>
              <a:gd name="connsiteY6" fmla="*/ 85297 h 758825"/>
              <a:gd name="connsiteX7" fmla="*/ 393624 w 758825"/>
              <a:gd name="connsiteY7" fmla="*/ 105851 h 758825"/>
              <a:gd name="connsiteX8" fmla="*/ 428083 w 758825"/>
              <a:gd name="connsiteY8" fmla="*/ 118376 h 758825"/>
              <a:gd name="connsiteX9" fmla="*/ 470812 w 758825"/>
              <a:gd name="connsiteY9" fmla="*/ 118184 h 758825"/>
              <a:gd name="connsiteX10" fmla="*/ 469900 w 758825"/>
              <a:gd name="connsiteY10" fmla="*/ 117475 h 758825"/>
              <a:gd name="connsiteX11" fmla="*/ 470581 w 758825"/>
              <a:gd name="connsiteY11" fmla="*/ 117475 h 758825"/>
              <a:gd name="connsiteX12" fmla="*/ 474663 w 758825"/>
              <a:gd name="connsiteY12" fmla="*/ 120650 h 758825"/>
              <a:gd name="connsiteX13" fmla="*/ 471942 w 758825"/>
              <a:gd name="connsiteY13" fmla="*/ 119062 h 758825"/>
              <a:gd name="connsiteX14" fmla="*/ 471261 w 758825"/>
              <a:gd name="connsiteY14" fmla="*/ 118533 h 758825"/>
              <a:gd name="connsiteX15" fmla="*/ 471033 w 758825"/>
              <a:gd name="connsiteY15" fmla="*/ 118356 h 758825"/>
              <a:gd name="connsiteX16" fmla="*/ 484512 w 758825"/>
              <a:gd name="connsiteY16" fmla="*/ 183955 h 758825"/>
              <a:gd name="connsiteX17" fmla="*/ 520701 w 758825"/>
              <a:gd name="connsiteY17" fmla="*/ 237395 h 758825"/>
              <a:gd name="connsiteX18" fmla="*/ 430391 w 758825"/>
              <a:gd name="connsiteY18" fmla="*/ 327957 h 758825"/>
              <a:gd name="connsiteX19" fmla="*/ 521430 w 758825"/>
              <a:gd name="connsiteY19" fmla="*/ 237051 h 758825"/>
              <a:gd name="connsiteX20" fmla="*/ 521944 w 758825"/>
              <a:gd name="connsiteY20" fmla="*/ 236538 h 758825"/>
              <a:gd name="connsiteX21" fmla="*/ 521430 w 758825"/>
              <a:gd name="connsiteY21" fmla="*/ 237564 h 758825"/>
              <a:gd name="connsiteX22" fmla="*/ 575319 w 758825"/>
              <a:gd name="connsiteY22" fmla="*/ 273609 h 758825"/>
              <a:gd name="connsiteX23" fmla="*/ 641005 w 758825"/>
              <a:gd name="connsiteY23" fmla="*/ 287302 h 758825"/>
              <a:gd name="connsiteX24" fmla="*/ 639763 w 758825"/>
              <a:gd name="connsiteY24" fmla="*/ 285750 h 758825"/>
              <a:gd name="connsiteX25" fmla="*/ 642302 w 758825"/>
              <a:gd name="connsiteY25" fmla="*/ 288394 h 758825"/>
              <a:gd name="connsiteX26" fmla="*/ 641668 w 758825"/>
              <a:gd name="connsiteY26" fmla="*/ 287866 h 758825"/>
              <a:gd name="connsiteX27" fmla="*/ 641157 w 758825"/>
              <a:gd name="connsiteY27" fmla="*/ 287440 h 758825"/>
              <a:gd name="connsiteX28" fmla="*/ 641541 w 758825"/>
              <a:gd name="connsiteY28" fmla="*/ 334923 h 758825"/>
              <a:gd name="connsiteX29" fmla="*/ 658112 w 758825"/>
              <a:gd name="connsiteY29" fmla="*/ 372507 h 758825"/>
              <a:gd name="connsiteX30" fmla="*/ 658626 w 758825"/>
              <a:gd name="connsiteY30" fmla="*/ 373533 h 758825"/>
              <a:gd name="connsiteX31" fmla="*/ 662223 w 758825"/>
              <a:gd name="connsiteY31" fmla="*/ 377638 h 758825"/>
              <a:gd name="connsiteX32" fmla="*/ 664792 w 758825"/>
              <a:gd name="connsiteY32" fmla="*/ 380717 h 758825"/>
              <a:gd name="connsiteX33" fmla="*/ 758311 w 758825"/>
              <a:gd name="connsiteY33" fmla="*/ 403806 h 758825"/>
              <a:gd name="connsiteX34" fmla="*/ 758825 w 758825"/>
              <a:gd name="connsiteY34" fmla="*/ 404319 h 758825"/>
              <a:gd name="connsiteX35" fmla="*/ 212612 w 758825"/>
              <a:gd name="connsiteY35" fmla="*/ 658813 h 758825"/>
              <a:gd name="connsiteX36" fmla="*/ 156159 w 758825"/>
              <a:gd name="connsiteY36" fmla="*/ 602955 h 758825"/>
              <a:gd name="connsiteX37" fmla="*/ 155866 w 758825"/>
              <a:gd name="connsiteY37" fmla="*/ 603250 h 758825"/>
              <a:gd name="connsiteX38" fmla="*/ 1606 w 758825"/>
              <a:gd name="connsiteY38" fmla="*/ 757221 h 758825"/>
              <a:gd name="connsiteX39" fmla="*/ 212725 w 758825"/>
              <a:gd name="connsiteY39" fmla="*/ 659730 h 758825"/>
              <a:gd name="connsiteX40" fmla="*/ 1588 w 758825"/>
              <a:gd name="connsiteY40" fmla="*/ 758290 h 758825"/>
              <a:gd name="connsiteX41" fmla="*/ 1542 w 758825"/>
              <a:gd name="connsiteY41" fmla="*/ 758312 h 758825"/>
              <a:gd name="connsiteX42" fmla="*/ 1028 w 758825"/>
              <a:gd name="connsiteY42" fmla="*/ 758312 h 758825"/>
              <a:gd name="connsiteX43" fmla="*/ 0 w 758825"/>
              <a:gd name="connsiteY43" fmla="*/ 758825 h 758825"/>
              <a:gd name="connsiteX44" fmla="*/ 1028 w 758825"/>
              <a:gd name="connsiteY44" fmla="*/ 757798 h 758825"/>
              <a:gd name="connsiteX45" fmla="*/ 1588 w 758825"/>
              <a:gd name="connsiteY45" fmla="*/ 757238 h 758825"/>
              <a:gd name="connsiteX46" fmla="*/ 99813 w 758825"/>
              <a:gd name="connsiteY46" fmla="*/ 546100 h 758825"/>
              <a:gd name="connsiteX47" fmla="*/ 100148 w 758825"/>
              <a:gd name="connsiteY47" fmla="*/ 546438 h 758825"/>
              <a:gd name="connsiteX48" fmla="*/ 354168 w 758825"/>
              <a:gd name="connsiteY48" fmla="*/ 0 h 758825"/>
              <a:gd name="connsiteX0" fmla="*/ 642302 w 758825"/>
              <a:gd name="connsiteY0" fmla="*/ 288394 h 758825"/>
              <a:gd name="connsiteX1" fmla="*/ 642938 w 758825"/>
              <a:gd name="connsiteY1" fmla="*/ 288925 h 758825"/>
              <a:gd name="connsiteX2" fmla="*/ 642303 w 758825"/>
              <a:gd name="connsiteY2" fmla="*/ 288396 h 758825"/>
              <a:gd name="connsiteX3" fmla="*/ 642302 w 758825"/>
              <a:gd name="connsiteY3" fmla="*/ 288394 h 758825"/>
              <a:gd name="connsiteX4" fmla="*/ 354168 w 758825"/>
              <a:gd name="connsiteY4" fmla="*/ 0 h 758825"/>
              <a:gd name="connsiteX5" fmla="*/ 354681 w 758825"/>
              <a:gd name="connsiteY5" fmla="*/ 1027 h 758825"/>
              <a:gd name="connsiteX6" fmla="*/ 370565 w 758825"/>
              <a:gd name="connsiteY6" fmla="*/ 85297 h 758825"/>
              <a:gd name="connsiteX7" fmla="*/ 393624 w 758825"/>
              <a:gd name="connsiteY7" fmla="*/ 105851 h 758825"/>
              <a:gd name="connsiteX8" fmla="*/ 428083 w 758825"/>
              <a:gd name="connsiteY8" fmla="*/ 118376 h 758825"/>
              <a:gd name="connsiteX9" fmla="*/ 470812 w 758825"/>
              <a:gd name="connsiteY9" fmla="*/ 118184 h 758825"/>
              <a:gd name="connsiteX10" fmla="*/ 469900 w 758825"/>
              <a:gd name="connsiteY10" fmla="*/ 117475 h 758825"/>
              <a:gd name="connsiteX11" fmla="*/ 470581 w 758825"/>
              <a:gd name="connsiteY11" fmla="*/ 117475 h 758825"/>
              <a:gd name="connsiteX12" fmla="*/ 474663 w 758825"/>
              <a:gd name="connsiteY12" fmla="*/ 120650 h 758825"/>
              <a:gd name="connsiteX13" fmla="*/ 471942 w 758825"/>
              <a:gd name="connsiteY13" fmla="*/ 119062 h 758825"/>
              <a:gd name="connsiteX14" fmla="*/ 471261 w 758825"/>
              <a:gd name="connsiteY14" fmla="*/ 118533 h 758825"/>
              <a:gd name="connsiteX15" fmla="*/ 471033 w 758825"/>
              <a:gd name="connsiteY15" fmla="*/ 118356 h 758825"/>
              <a:gd name="connsiteX16" fmla="*/ 484512 w 758825"/>
              <a:gd name="connsiteY16" fmla="*/ 183955 h 758825"/>
              <a:gd name="connsiteX17" fmla="*/ 520701 w 758825"/>
              <a:gd name="connsiteY17" fmla="*/ 237395 h 758825"/>
              <a:gd name="connsiteX18" fmla="*/ 430391 w 758825"/>
              <a:gd name="connsiteY18" fmla="*/ 327957 h 758825"/>
              <a:gd name="connsiteX19" fmla="*/ 521430 w 758825"/>
              <a:gd name="connsiteY19" fmla="*/ 237051 h 758825"/>
              <a:gd name="connsiteX20" fmla="*/ 521944 w 758825"/>
              <a:gd name="connsiteY20" fmla="*/ 236538 h 758825"/>
              <a:gd name="connsiteX21" fmla="*/ 521430 w 758825"/>
              <a:gd name="connsiteY21" fmla="*/ 237564 h 758825"/>
              <a:gd name="connsiteX22" fmla="*/ 575319 w 758825"/>
              <a:gd name="connsiteY22" fmla="*/ 273609 h 758825"/>
              <a:gd name="connsiteX23" fmla="*/ 641005 w 758825"/>
              <a:gd name="connsiteY23" fmla="*/ 287302 h 758825"/>
              <a:gd name="connsiteX24" fmla="*/ 639763 w 758825"/>
              <a:gd name="connsiteY24" fmla="*/ 285750 h 758825"/>
              <a:gd name="connsiteX25" fmla="*/ 642302 w 758825"/>
              <a:gd name="connsiteY25" fmla="*/ 288394 h 758825"/>
              <a:gd name="connsiteX26" fmla="*/ 641668 w 758825"/>
              <a:gd name="connsiteY26" fmla="*/ 287866 h 758825"/>
              <a:gd name="connsiteX27" fmla="*/ 641157 w 758825"/>
              <a:gd name="connsiteY27" fmla="*/ 287440 h 758825"/>
              <a:gd name="connsiteX28" fmla="*/ 641541 w 758825"/>
              <a:gd name="connsiteY28" fmla="*/ 334923 h 758825"/>
              <a:gd name="connsiteX29" fmla="*/ 658112 w 758825"/>
              <a:gd name="connsiteY29" fmla="*/ 372507 h 758825"/>
              <a:gd name="connsiteX30" fmla="*/ 658626 w 758825"/>
              <a:gd name="connsiteY30" fmla="*/ 373533 h 758825"/>
              <a:gd name="connsiteX31" fmla="*/ 662223 w 758825"/>
              <a:gd name="connsiteY31" fmla="*/ 377638 h 758825"/>
              <a:gd name="connsiteX32" fmla="*/ 664792 w 758825"/>
              <a:gd name="connsiteY32" fmla="*/ 380717 h 758825"/>
              <a:gd name="connsiteX33" fmla="*/ 758311 w 758825"/>
              <a:gd name="connsiteY33" fmla="*/ 403806 h 758825"/>
              <a:gd name="connsiteX34" fmla="*/ 758825 w 758825"/>
              <a:gd name="connsiteY34" fmla="*/ 404319 h 758825"/>
              <a:gd name="connsiteX35" fmla="*/ 212612 w 758825"/>
              <a:gd name="connsiteY35" fmla="*/ 658813 h 758825"/>
              <a:gd name="connsiteX36" fmla="*/ 156159 w 758825"/>
              <a:gd name="connsiteY36" fmla="*/ 602955 h 758825"/>
              <a:gd name="connsiteX37" fmla="*/ 1606 w 758825"/>
              <a:gd name="connsiteY37" fmla="*/ 757221 h 758825"/>
              <a:gd name="connsiteX38" fmla="*/ 212725 w 758825"/>
              <a:gd name="connsiteY38" fmla="*/ 659730 h 758825"/>
              <a:gd name="connsiteX39" fmla="*/ 1588 w 758825"/>
              <a:gd name="connsiteY39" fmla="*/ 758290 h 758825"/>
              <a:gd name="connsiteX40" fmla="*/ 1542 w 758825"/>
              <a:gd name="connsiteY40" fmla="*/ 758312 h 758825"/>
              <a:gd name="connsiteX41" fmla="*/ 1028 w 758825"/>
              <a:gd name="connsiteY41" fmla="*/ 758312 h 758825"/>
              <a:gd name="connsiteX42" fmla="*/ 0 w 758825"/>
              <a:gd name="connsiteY42" fmla="*/ 758825 h 758825"/>
              <a:gd name="connsiteX43" fmla="*/ 1028 w 758825"/>
              <a:gd name="connsiteY43" fmla="*/ 757798 h 758825"/>
              <a:gd name="connsiteX44" fmla="*/ 1588 w 758825"/>
              <a:gd name="connsiteY44" fmla="*/ 757238 h 758825"/>
              <a:gd name="connsiteX45" fmla="*/ 99813 w 758825"/>
              <a:gd name="connsiteY45" fmla="*/ 546100 h 758825"/>
              <a:gd name="connsiteX46" fmla="*/ 100148 w 758825"/>
              <a:gd name="connsiteY46" fmla="*/ 546438 h 758825"/>
              <a:gd name="connsiteX47" fmla="*/ 354168 w 758825"/>
              <a:gd name="connsiteY47" fmla="*/ 0 h 758825"/>
              <a:gd name="connsiteX0" fmla="*/ 642302 w 758825"/>
              <a:gd name="connsiteY0" fmla="*/ 288394 h 758825"/>
              <a:gd name="connsiteX1" fmla="*/ 642938 w 758825"/>
              <a:gd name="connsiteY1" fmla="*/ 288925 h 758825"/>
              <a:gd name="connsiteX2" fmla="*/ 642303 w 758825"/>
              <a:gd name="connsiteY2" fmla="*/ 288396 h 758825"/>
              <a:gd name="connsiteX3" fmla="*/ 642302 w 758825"/>
              <a:gd name="connsiteY3" fmla="*/ 288394 h 758825"/>
              <a:gd name="connsiteX4" fmla="*/ 354168 w 758825"/>
              <a:gd name="connsiteY4" fmla="*/ 0 h 758825"/>
              <a:gd name="connsiteX5" fmla="*/ 354681 w 758825"/>
              <a:gd name="connsiteY5" fmla="*/ 1027 h 758825"/>
              <a:gd name="connsiteX6" fmla="*/ 370565 w 758825"/>
              <a:gd name="connsiteY6" fmla="*/ 85297 h 758825"/>
              <a:gd name="connsiteX7" fmla="*/ 393624 w 758825"/>
              <a:gd name="connsiteY7" fmla="*/ 105851 h 758825"/>
              <a:gd name="connsiteX8" fmla="*/ 428083 w 758825"/>
              <a:gd name="connsiteY8" fmla="*/ 118376 h 758825"/>
              <a:gd name="connsiteX9" fmla="*/ 470812 w 758825"/>
              <a:gd name="connsiteY9" fmla="*/ 118184 h 758825"/>
              <a:gd name="connsiteX10" fmla="*/ 469900 w 758825"/>
              <a:gd name="connsiteY10" fmla="*/ 117475 h 758825"/>
              <a:gd name="connsiteX11" fmla="*/ 470581 w 758825"/>
              <a:gd name="connsiteY11" fmla="*/ 117475 h 758825"/>
              <a:gd name="connsiteX12" fmla="*/ 474663 w 758825"/>
              <a:gd name="connsiteY12" fmla="*/ 120650 h 758825"/>
              <a:gd name="connsiteX13" fmla="*/ 471942 w 758825"/>
              <a:gd name="connsiteY13" fmla="*/ 119062 h 758825"/>
              <a:gd name="connsiteX14" fmla="*/ 471261 w 758825"/>
              <a:gd name="connsiteY14" fmla="*/ 118533 h 758825"/>
              <a:gd name="connsiteX15" fmla="*/ 471033 w 758825"/>
              <a:gd name="connsiteY15" fmla="*/ 118356 h 758825"/>
              <a:gd name="connsiteX16" fmla="*/ 484512 w 758825"/>
              <a:gd name="connsiteY16" fmla="*/ 183955 h 758825"/>
              <a:gd name="connsiteX17" fmla="*/ 520701 w 758825"/>
              <a:gd name="connsiteY17" fmla="*/ 237395 h 758825"/>
              <a:gd name="connsiteX18" fmla="*/ 430391 w 758825"/>
              <a:gd name="connsiteY18" fmla="*/ 327957 h 758825"/>
              <a:gd name="connsiteX19" fmla="*/ 521430 w 758825"/>
              <a:gd name="connsiteY19" fmla="*/ 237051 h 758825"/>
              <a:gd name="connsiteX20" fmla="*/ 521944 w 758825"/>
              <a:gd name="connsiteY20" fmla="*/ 236538 h 758825"/>
              <a:gd name="connsiteX21" fmla="*/ 521430 w 758825"/>
              <a:gd name="connsiteY21" fmla="*/ 237564 h 758825"/>
              <a:gd name="connsiteX22" fmla="*/ 575319 w 758825"/>
              <a:gd name="connsiteY22" fmla="*/ 273609 h 758825"/>
              <a:gd name="connsiteX23" fmla="*/ 641005 w 758825"/>
              <a:gd name="connsiteY23" fmla="*/ 287302 h 758825"/>
              <a:gd name="connsiteX24" fmla="*/ 639763 w 758825"/>
              <a:gd name="connsiteY24" fmla="*/ 285750 h 758825"/>
              <a:gd name="connsiteX25" fmla="*/ 642302 w 758825"/>
              <a:gd name="connsiteY25" fmla="*/ 288394 h 758825"/>
              <a:gd name="connsiteX26" fmla="*/ 641668 w 758825"/>
              <a:gd name="connsiteY26" fmla="*/ 287866 h 758825"/>
              <a:gd name="connsiteX27" fmla="*/ 641157 w 758825"/>
              <a:gd name="connsiteY27" fmla="*/ 287440 h 758825"/>
              <a:gd name="connsiteX28" fmla="*/ 641541 w 758825"/>
              <a:gd name="connsiteY28" fmla="*/ 334923 h 758825"/>
              <a:gd name="connsiteX29" fmla="*/ 658112 w 758825"/>
              <a:gd name="connsiteY29" fmla="*/ 372507 h 758825"/>
              <a:gd name="connsiteX30" fmla="*/ 658626 w 758825"/>
              <a:gd name="connsiteY30" fmla="*/ 373533 h 758825"/>
              <a:gd name="connsiteX31" fmla="*/ 662223 w 758825"/>
              <a:gd name="connsiteY31" fmla="*/ 377638 h 758825"/>
              <a:gd name="connsiteX32" fmla="*/ 664792 w 758825"/>
              <a:gd name="connsiteY32" fmla="*/ 380717 h 758825"/>
              <a:gd name="connsiteX33" fmla="*/ 758311 w 758825"/>
              <a:gd name="connsiteY33" fmla="*/ 403806 h 758825"/>
              <a:gd name="connsiteX34" fmla="*/ 758825 w 758825"/>
              <a:gd name="connsiteY34" fmla="*/ 404319 h 758825"/>
              <a:gd name="connsiteX35" fmla="*/ 212612 w 758825"/>
              <a:gd name="connsiteY35" fmla="*/ 658813 h 758825"/>
              <a:gd name="connsiteX36" fmla="*/ 1606 w 758825"/>
              <a:gd name="connsiteY36" fmla="*/ 757221 h 758825"/>
              <a:gd name="connsiteX37" fmla="*/ 212725 w 758825"/>
              <a:gd name="connsiteY37" fmla="*/ 659730 h 758825"/>
              <a:gd name="connsiteX38" fmla="*/ 1588 w 758825"/>
              <a:gd name="connsiteY38" fmla="*/ 758290 h 758825"/>
              <a:gd name="connsiteX39" fmla="*/ 1542 w 758825"/>
              <a:gd name="connsiteY39" fmla="*/ 758312 h 758825"/>
              <a:gd name="connsiteX40" fmla="*/ 1028 w 758825"/>
              <a:gd name="connsiteY40" fmla="*/ 758312 h 758825"/>
              <a:gd name="connsiteX41" fmla="*/ 0 w 758825"/>
              <a:gd name="connsiteY41" fmla="*/ 758825 h 758825"/>
              <a:gd name="connsiteX42" fmla="*/ 1028 w 758825"/>
              <a:gd name="connsiteY42" fmla="*/ 757798 h 758825"/>
              <a:gd name="connsiteX43" fmla="*/ 1588 w 758825"/>
              <a:gd name="connsiteY43" fmla="*/ 757238 h 758825"/>
              <a:gd name="connsiteX44" fmla="*/ 99813 w 758825"/>
              <a:gd name="connsiteY44" fmla="*/ 546100 h 758825"/>
              <a:gd name="connsiteX45" fmla="*/ 100148 w 758825"/>
              <a:gd name="connsiteY45" fmla="*/ 546438 h 758825"/>
              <a:gd name="connsiteX46" fmla="*/ 354168 w 758825"/>
              <a:gd name="connsiteY46" fmla="*/ 0 h 758825"/>
              <a:gd name="connsiteX0" fmla="*/ 642302 w 758825"/>
              <a:gd name="connsiteY0" fmla="*/ 288394 h 758825"/>
              <a:gd name="connsiteX1" fmla="*/ 642938 w 758825"/>
              <a:gd name="connsiteY1" fmla="*/ 288925 h 758825"/>
              <a:gd name="connsiteX2" fmla="*/ 642303 w 758825"/>
              <a:gd name="connsiteY2" fmla="*/ 288396 h 758825"/>
              <a:gd name="connsiteX3" fmla="*/ 642302 w 758825"/>
              <a:gd name="connsiteY3" fmla="*/ 288394 h 758825"/>
              <a:gd name="connsiteX4" fmla="*/ 354168 w 758825"/>
              <a:gd name="connsiteY4" fmla="*/ 0 h 758825"/>
              <a:gd name="connsiteX5" fmla="*/ 354681 w 758825"/>
              <a:gd name="connsiteY5" fmla="*/ 1027 h 758825"/>
              <a:gd name="connsiteX6" fmla="*/ 370565 w 758825"/>
              <a:gd name="connsiteY6" fmla="*/ 85297 h 758825"/>
              <a:gd name="connsiteX7" fmla="*/ 393624 w 758825"/>
              <a:gd name="connsiteY7" fmla="*/ 105851 h 758825"/>
              <a:gd name="connsiteX8" fmla="*/ 428083 w 758825"/>
              <a:gd name="connsiteY8" fmla="*/ 118376 h 758825"/>
              <a:gd name="connsiteX9" fmla="*/ 470812 w 758825"/>
              <a:gd name="connsiteY9" fmla="*/ 118184 h 758825"/>
              <a:gd name="connsiteX10" fmla="*/ 469900 w 758825"/>
              <a:gd name="connsiteY10" fmla="*/ 117475 h 758825"/>
              <a:gd name="connsiteX11" fmla="*/ 470581 w 758825"/>
              <a:gd name="connsiteY11" fmla="*/ 117475 h 758825"/>
              <a:gd name="connsiteX12" fmla="*/ 474663 w 758825"/>
              <a:gd name="connsiteY12" fmla="*/ 120650 h 758825"/>
              <a:gd name="connsiteX13" fmla="*/ 471942 w 758825"/>
              <a:gd name="connsiteY13" fmla="*/ 119062 h 758825"/>
              <a:gd name="connsiteX14" fmla="*/ 471261 w 758825"/>
              <a:gd name="connsiteY14" fmla="*/ 118533 h 758825"/>
              <a:gd name="connsiteX15" fmla="*/ 471033 w 758825"/>
              <a:gd name="connsiteY15" fmla="*/ 118356 h 758825"/>
              <a:gd name="connsiteX16" fmla="*/ 484512 w 758825"/>
              <a:gd name="connsiteY16" fmla="*/ 183955 h 758825"/>
              <a:gd name="connsiteX17" fmla="*/ 520701 w 758825"/>
              <a:gd name="connsiteY17" fmla="*/ 237395 h 758825"/>
              <a:gd name="connsiteX18" fmla="*/ 521430 w 758825"/>
              <a:gd name="connsiteY18" fmla="*/ 237051 h 758825"/>
              <a:gd name="connsiteX19" fmla="*/ 521944 w 758825"/>
              <a:gd name="connsiteY19" fmla="*/ 236538 h 758825"/>
              <a:gd name="connsiteX20" fmla="*/ 521430 w 758825"/>
              <a:gd name="connsiteY20" fmla="*/ 237564 h 758825"/>
              <a:gd name="connsiteX21" fmla="*/ 575319 w 758825"/>
              <a:gd name="connsiteY21" fmla="*/ 273609 h 758825"/>
              <a:gd name="connsiteX22" fmla="*/ 641005 w 758825"/>
              <a:gd name="connsiteY22" fmla="*/ 287302 h 758825"/>
              <a:gd name="connsiteX23" fmla="*/ 639763 w 758825"/>
              <a:gd name="connsiteY23" fmla="*/ 285750 h 758825"/>
              <a:gd name="connsiteX24" fmla="*/ 642302 w 758825"/>
              <a:gd name="connsiteY24" fmla="*/ 288394 h 758825"/>
              <a:gd name="connsiteX25" fmla="*/ 641668 w 758825"/>
              <a:gd name="connsiteY25" fmla="*/ 287866 h 758825"/>
              <a:gd name="connsiteX26" fmla="*/ 641157 w 758825"/>
              <a:gd name="connsiteY26" fmla="*/ 287440 h 758825"/>
              <a:gd name="connsiteX27" fmla="*/ 641541 w 758825"/>
              <a:gd name="connsiteY27" fmla="*/ 334923 h 758825"/>
              <a:gd name="connsiteX28" fmla="*/ 658112 w 758825"/>
              <a:gd name="connsiteY28" fmla="*/ 372507 h 758825"/>
              <a:gd name="connsiteX29" fmla="*/ 658626 w 758825"/>
              <a:gd name="connsiteY29" fmla="*/ 373533 h 758825"/>
              <a:gd name="connsiteX30" fmla="*/ 662223 w 758825"/>
              <a:gd name="connsiteY30" fmla="*/ 377638 h 758825"/>
              <a:gd name="connsiteX31" fmla="*/ 664792 w 758825"/>
              <a:gd name="connsiteY31" fmla="*/ 380717 h 758825"/>
              <a:gd name="connsiteX32" fmla="*/ 758311 w 758825"/>
              <a:gd name="connsiteY32" fmla="*/ 403806 h 758825"/>
              <a:gd name="connsiteX33" fmla="*/ 758825 w 758825"/>
              <a:gd name="connsiteY33" fmla="*/ 404319 h 758825"/>
              <a:gd name="connsiteX34" fmla="*/ 212612 w 758825"/>
              <a:gd name="connsiteY34" fmla="*/ 658813 h 758825"/>
              <a:gd name="connsiteX35" fmla="*/ 1606 w 758825"/>
              <a:gd name="connsiteY35" fmla="*/ 757221 h 758825"/>
              <a:gd name="connsiteX36" fmla="*/ 212725 w 758825"/>
              <a:gd name="connsiteY36" fmla="*/ 659730 h 758825"/>
              <a:gd name="connsiteX37" fmla="*/ 1588 w 758825"/>
              <a:gd name="connsiteY37" fmla="*/ 758290 h 758825"/>
              <a:gd name="connsiteX38" fmla="*/ 1542 w 758825"/>
              <a:gd name="connsiteY38" fmla="*/ 758312 h 758825"/>
              <a:gd name="connsiteX39" fmla="*/ 1028 w 758825"/>
              <a:gd name="connsiteY39" fmla="*/ 758312 h 758825"/>
              <a:gd name="connsiteX40" fmla="*/ 0 w 758825"/>
              <a:gd name="connsiteY40" fmla="*/ 758825 h 758825"/>
              <a:gd name="connsiteX41" fmla="*/ 1028 w 758825"/>
              <a:gd name="connsiteY41" fmla="*/ 757798 h 758825"/>
              <a:gd name="connsiteX42" fmla="*/ 1588 w 758825"/>
              <a:gd name="connsiteY42" fmla="*/ 757238 h 758825"/>
              <a:gd name="connsiteX43" fmla="*/ 99813 w 758825"/>
              <a:gd name="connsiteY43" fmla="*/ 546100 h 758825"/>
              <a:gd name="connsiteX44" fmla="*/ 100148 w 758825"/>
              <a:gd name="connsiteY44" fmla="*/ 546438 h 758825"/>
              <a:gd name="connsiteX45" fmla="*/ 354168 w 758825"/>
              <a:gd name="connsiteY45" fmla="*/ 0 h 75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58825" h="758825">
                <a:moveTo>
                  <a:pt x="642302" y="288394"/>
                </a:moveTo>
                <a:lnTo>
                  <a:pt x="642938" y="288925"/>
                </a:lnTo>
                <a:lnTo>
                  <a:pt x="642303" y="288396"/>
                </a:lnTo>
                <a:cubicBezTo>
                  <a:pt x="642303" y="288395"/>
                  <a:pt x="642302" y="288395"/>
                  <a:pt x="642302" y="288394"/>
                </a:cubicBezTo>
                <a:close/>
                <a:moveTo>
                  <a:pt x="354168" y="0"/>
                </a:moveTo>
                <a:lnTo>
                  <a:pt x="354681" y="1027"/>
                </a:lnTo>
                <a:cubicBezTo>
                  <a:pt x="348532" y="34941"/>
                  <a:pt x="354681" y="64230"/>
                  <a:pt x="370565" y="85297"/>
                </a:cubicBezTo>
                <a:cubicBezTo>
                  <a:pt x="376202" y="94033"/>
                  <a:pt x="383888" y="100713"/>
                  <a:pt x="393624" y="105851"/>
                </a:cubicBezTo>
                <a:cubicBezTo>
                  <a:pt x="403616" y="112017"/>
                  <a:pt x="415145" y="116256"/>
                  <a:pt x="428083" y="118376"/>
                </a:cubicBezTo>
                <a:lnTo>
                  <a:pt x="470812" y="118184"/>
                </a:lnTo>
                <a:lnTo>
                  <a:pt x="469900" y="117475"/>
                </a:lnTo>
                <a:lnTo>
                  <a:pt x="470581" y="117475"/>
                </a:lnTo>
                <a:lnTo>
                  <a:pt x="474663" y="120650"/>
                </a:lnTo>
                <a:lnTo>
                  <a:pt x="471942" y="119062"/>
                </a:lnTo>
                <a:lnTo>
                  <a:pt x="471261" y="118533"/>
                </a:lnTo>
                <a:lnTo>
                  <a:pt x="471033" y="118356"/>
                </a:lnTo>
                <a:lnTo>
                  <a:pt x="484512" y="183955"/>
                </a:lnTo>
                <a:cubicBezTo>
                  <a:pt x="493031" y="204123"/>
                  <a:pt x="505329" y="222236"/>
                  <a:pt x="520701" y="237395"/>
                </a:cubicBezTo>
                <a:lnTo>
                  <a:pt x="521430" y="237051"/>
                </a:lnTo>
                <a:lnTo>
                  <a:pt x="521944" y="236538"/>
                </a:lnTo>
                <a:lnTo>
                  <a:pt x="521430" y="237564"/>
                </a:lnTo>
                <a:cubicBezTo>
                  <a:pt x="536846" y="252700"/>
                  <a:pt x="555087" y="265014"/>
                  <a:pt x="575319" y="273609"/>
                </a:cubicBezTo>
                <a:lnTo>
                  <a:pt x="641005" y="287302"/>
                </a:lnTo>
                <a:lnTo>
                  <a:pt x="639763" y="285750"/>
                </a:lnTo>
                <a:lnTo>
                  <a:pt x="642302" y="288394"/>
                </a:lnTo>
                <a:lnTo>
                  <a:pt x="641668" y="287866"/>
                </a:lnTo>
                <a:lnTo>
                  <a:pt x="641157" y="287440"/>
                </a:lnTo>
                <a:lnTo>
                  <a:pt x="641541" y="334923"/>
                </a:lnTo>
                <a:cubicBezTo>
                  <a:pt x="644496" y="349290"/>
                  <a:pt x="650148" y="361989"/>
                  <a:pt x="658112" y="372507"/>
                </a:cubicBezTo>
                <a:cubicBezTo>
                  <a:pt x="658112" y="373020"/>
                  <a:pt x="658626" y="373020"/>
                  <a:pt x="658626" y="373533"/>
                </a:cubicBezTo>
                <a:cubicBezTo>
                  <a:pt x="659654" y="375073"/>
                  <a:pt x="661195" y="376099"/>
                  <a:pt x="662223" y="377638"/>
                </a:cubicBezTo>
                <a:cubicBezTo>
                  <a:pt x="663251" y="378664"/>
                  <a:pt x="663765" y="379691"/>
                  <a:pt x="664792" y="380717"/>
                </a:cubicBezTo>
                <a:cubicBezTo>
                  <a:pt x="686887" y="403293"/>
                  <a:pt x="719773" y="413042"/>
                  <a:pt x="758311" y="403806"/>
                </a:cubicBezTo>
                <a:lnTo>
                  <a:pt x="758825" y="404319"/>
                </a:lnTo>
                <a:lnTo>
                  <a:pt x="212612" y="658813"/>
                </a:lnTo>
                <a:lnTo>
                  <a:pt x="1606" y="757221"/>
                </a:lnTo>
                <a:lnTo>
                  <a:pt x="212725" y="659730"/>
                </a:lnTo>
                <a:lnTo>
                  <a:pt x="1588" y="758290"/>
                </a:lnTo>
                <a:cubicBezTo>
                  <a:pt x="1573" y="758297"/>
                  <a:pt x="1557" y="758305"/>
                  <a:pt x="1542" y="758312"/>
                </a:cubicBezTo>
                <a:lnTo>
                  <a:pt x="1028" y="758312"/>
                </a:lnTo>
                <a:lnTo>
                  <a:pt x="0" y="758825"/>
                </a:lnTo>
                <a:lnTo>
                  <a:pt x="1028" y="757798"/>
                </a:lnTo>
                <a:lnTo>
                  <a:pt x="1588" y="757238"/>
                </a:lnTo>
                <a:lnTo>
                  <a:pt x="99813" y="546100"/>
                </a:lnTo>
                <a:lnTo>
                  <a:pt x="100148" y="546438"/>
                </a:lnTo>
                <a:lnTo>
                  <a:pt x="354168" y="0"/>
                </a:lnTo>
                <a:close/>
              </a:path>
            </a:pathLst>
          </a:custGeom>
          <a:solidFill>
            <a:srgbClr val="EDDD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6ACFC57A-5072-4CD7-9B8B-8D31A81AE036}"/>
              </a:ext>
            </a:extLst>
          </p:cNvPr>
          <p:cNvSpPr>
            <a:spLocks/>
          </p:cNvSpPr>
          <p:nvPr/>
        </p:nvSpPr>
        <p:spPr bwMode="auto">
          <a:xfrm>
            <a:off x="3843903" y="4223719"/>
            <a:ext cx="5718098" cy="1295766"/>
          </a:xfrm>
          <a:custGeom>
            <a:avLst/>
            <a:gdLst>
              <a:gd name="connsiteX0" fmla="*/ 1132577 w 5718098"/>
              <a:gd name="connsiteY0" fmla="*/ 0 h 1295766"/>
              <a:gd name="connsiteX1" fmla="*/ 1149570 w 5718098"/>
              <a:gd name="connsiteY1" fmla="*/ 0 h 1295766"/>
              <a:gd name="connsiteX2" fmla="*/ 1460077 w 5718098"/>
              <a:gd name="connsiteY2" fmla="*/ 0 h 1295766"/>
              <a:gd name="connsiteX3" fmla="*/ 5718098 w 5718098"/>
              <a:gd name="connsiteY3" fmla="*/ 0 h 1295766"/>
              <a:gd name="connsiteX4" fmla="*/ 5718098 w 5718098"/>
              <a:gd name="connsiteY4" fmla="*/ 233338 h 1295766"/>
              <a:gd name="connsiteX5" fmla="*/ 1226694 w 5718098"/>
              <a:gd name="connsiteY5" fmla="*/ 233338 h 1295766"/>
              <a:gd name="connsiteX6" fmla="*/ 168195 w 5718098"/>
              <a:gd name="connsiteY6" fmla="*/ 1291631 h 1295766"/>
              <a:gd name="connsiteX7" fmla="*/ 166757 w 5718098"/>
              <a:gd name="connsiteY7" fmla="*/ 1290912 h 1295766"/>
              <a:gd name="connsiteX8" fmla="*/ 35859 w 5718098"/>
              <a:gd name="connsiteY8" fmla="*/ 1258553 h 1295766"/>
              <a:gd name="connsiteX9" fmla="*/ 32263 w 5718098"/>
              <a:gd name="connsiteY9" fmla="*/ 1254239 h 1295766"/>
              <a:gd name="connsiteX10" fmla="*/ 27228 w 5718098"/>
              <a:gd name="connsiteY10" fmla="*/ 1248486 h 1295766"/>
              <a:gd name="connsiteX11" fmla="*/ 26509 w 5718098"/>
              <a:gd name="connsiteY11" fmla="*/ 1247048 h 1295766"/>
              <a:gd name="connsiteX12" fmla="*/ 2775 w 5718098"/>
              <a:gd name="connsiteY12" fmla="*/ 1127680 h 1295766"/>
              <a:gd name="connsiteX13" fmla="*/ 3494 w 5718098"/>
              <a:gd name="connsiteY13" fmla="*/ 1127680 h 1295766"/>
              <a:gd name="connsiteX14" fmla="*/ 4213 w 5718098"/>
              <a:gd name="connsiteY14" fmla="*/ 1128400 h 1295766"/>
              <a:gd name="connsiteX15" fmla="*/ 4213 w 5718098"/>
              <a:gd name="connsiteY15" fmla="*/ 1128400 h 1295766"/>
              <a:gd name="connsiteX16" fmla="*/ 4932 w 5718098"/>
              <a:gd name="connsiteY16" fmla="*/ 1129119 h 1295766"/>
              <a:gd name="connsiteX17" fmla="*/ 4213 w 5718098"/>
              <a:gd name="connsiteY17" fmla="*/ 1128400 h 1295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18098" h="1295766">
                <a:moveTo>
                  <a:pt x="1132577" y="0"/>
                </a:moveTo>
                <a:lnTo>
                  <a:pt x="1149570" y="0"/>
                </a:lnTo>
                <a:lnTo>
                  <a:pt x="1460077" y="0"/>
                </a:lnTo>
                <a:lnTo>
                  <a:pt x="5718098" y="0"/>
                </a:lnTo>
                <a:lnTo>
                  <a:pt x="5718098" y="233338"/>
                </a:lnTo>
                <a:lnTo>
                  <a:pt x="1226694" y="233338"/>
                </a:lnTo>
                <a:lnTo>
                  <a:pt x="168195" y="1291631"/>
                </a:lnTo>
                <a:lnTo>
                  <a:pt x="166757" y="1290912"/>
                </a:lnTo>
                <a:cubicBezTo>
                  <a:pt x="112815" y="1303855"/>
                  <a:pt x="66785" y="1290193"/>
                  <a:pt x="35859" y="1258553"/>
                </a:cubicBezTo>
                <a:cubicBezTo>
                  <a:pt x="34420" y="1257115"/>
                  <a:pt x="33701" y="1255677"/>
                  <a:pt x="32263" y="1254239"/>
                </a:cubicBezTo>
                <a:cubicBezTo>
                  <a:pt x="30824" y="1252081"/>
                  <a:pt x="28667" y="1250643"/>
                  <a:pt x="27228" y="1248486"/>
                </a:cubicBezTo>
                <a:cubicBezTo>
                  <a:pt x="27228" y="1247767"/>
                  <a:pt x="26509" y="1247767"/>
                  <a:pt x="26509" y="1247048"/>
                </a:cubicBezTo>
                <a:cubicBezTo>
                  <a:pt x="4213" y="1217565"/>
                  <a:pt x="-5137" y="1175859"/>
                  <a:pt x="2775" y="1127680"/>
                </a:cubicBezTo>
                <a:cubicBezTo>
                  <a:pt x="2775" y="1127680"/>
                  <a:pt x="3494" y="1127680"/>
                  <a:pt x="3494" y="1127680"/>
                </a:cubicBezTo>
                <a:lnTo>
                  <a:pt x="4213" y="1128400"/>
                </a:lnTo>
                <a:lnTo>
                  <a:pt x="4213" y="1128400"/>
                </a:lnTo>
                <a:lnTo>
                  <a:pt x="4932" y="1129119"/>
                </a:lnTo>
                <a:lnTo>
                  <a:pt x="4213" y="1128400"/>
                </a:lnTo>
                <a:close/>
              </a:path>
            </a:pathLst>
          </a:custGeom>
          <a:solidFill>
            <a:srgbClr val="EFA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A10E4DE-783F-492E-A15A-B42FB2C693F6}"/>
              </a:ext>
            </a:extLst>
          </p:cNvPr>
          <p:cNvSpPr>
            <a:spLocks/>
          </p:cNvSpPr>
          <p:nvPr/>
        </p:nvSpPr>
        <p:spPr bwMode="auto">
          <a:xfrm>
            <a:off x="2948994" y="5712201"/>
            <a:ext cx="298074" cy="298074"/>
          </a:xfrm>
          <a:custGeom>
            <a:avLst/>
            <a:gdLst>
              <a:gd name="connsiteX0" fmla="*/ 95110 w 212725"/>
              <a:gd name="connsiteY0" fmla="*/ 117227 h 212725"/>
              <a:gd name="connsiteX1" fmla="*/ 1606 w 212725"/>
              <a:gd name="connsiteY1" fmla="*/ 211120 h 212725"/>
              <a:gd name="connsiteX2" fmla="*/ 95244 w 212725"/>
              <a:gd name="connsiteY2" fmla="*/ 117551 h 212725"/>
              <a:gd name="connsiteX3" fmla="*/ 99813 w 212725"/>
              <a:gd name="connsiteY3" fmla="*/ 0 h 212725"/>
              <a:gd name="connsiteX4" fmla="*/ 155576 w 212725"/>
              <a:gd name="connsiteY4" fmla="*/ 56509 h 212725"/>
              <a:gd name="connsiteX5" fmla="*/ 126659 w 212725"/>
              <a:gd name="connsiteY5" fmla="*/ 85547 h 212725"/>
              <a:gd name="connsiteX6" fmla="*/ 127093 w 212725"/>
              <a:gd name="connsiteY6" fmla="*/ 85726 h 212725"/>
              <a:gd name="connsiteX7" fmla="*/ 155690 w 212725"/>
              <a:gd name="connsiteY7" fmla="*/ 57150 h 212725"/>
              <a:gd name="connsiteX8" fmla="*/ 212725 w 212725"/>
              <a:gd name="connsiteY8" fmla="*/ 113629 h 212725"/>
              <a:gd name="connsiteX9" fmla="*/ 1541 w 212725"/>
              <a:gd name="connsiteY9" fmla="*/ 212212 h 212725"/>
              <a:gd name="connsiteX10" fmla="*/ 1027 w 212725"/>
              <a:gd name="connsiteY10" fmla="*/ 212212 h 212725"/>
              <a:gd name="connsiteX11" fmla="*/ 0 w 212725"/>
              <a:gd name="connsiteY11" fmla="*/ 212725 h 212725"/>
              <a:gd name="connsiteX12" fmla="*/ 1027 w 212725"/>
              <a:gd name="connsiteY12" fmla="*/ 211698 h 212725"/>
              <a:gd name="connsiteX13" fmla="*/ 1588 w 212725"/>
              <a:gd name="connsiteY13" fmla="*/ 211138 h 212725"/>
              <a:gd name="connsiteX0" fmla="*/ 95110 w 212725"/>
              <a:gd name="connsiteY0" fmla="*/ 117227 h 212725"/>
              <a:gd name="connsiteX1" fmla="*/ 1606 w 212725"/>
              <a:gd name="connsiteY1" fmla="*/ 211120 h 212725"/>
              <a:gd name="connsiteX2" fmla="*/ 95244 w 212725"/>
              <a:gd name="connsiteY2" fmla="*/ 117551 h 212725"/>
              <a:gd name="connsiteX3" fmla="*/ 95110 w 212725"/>
              <a:gd name="connsiteY3" fmla="*/ 117227 h 212725"/>
              <a:gd name="connsiteX4" fmla="*/ 99813 w 212725"/>
              <a:gd name="connsiteY4" fmla="*/ 0 h 212725"/>
              <a:gd name="connsiteX5" fmla="*/ 155576 w 212725"/>
              <a:gd name="connsiteY5" fmla="*/ 56509 h 212725"/>
              <a:gd name="connsiteX6" fmla="*/ 126659 w 212725"/>
              <a:gd name="connsiteY6" fmla="*/ 85547 h 212725"/>
              <a:gd name="connsiteX7" fmla="*/ 155690 w 212725"/>
              <a:gd name="connsiteY7" fmla="*/ 57150 h 212725"/>
              <a:gd name="connsiteX8" fmla="*/ 212725 w 212725"/>
              <a:gd name="connsiteY8" fmla="*/ 113629 h 212725"/>
              <a:gd name="connsiteX9" fmla="*/ 1541 w 212725"/>
              <a:gd name="connsiteY9" fmla="*/ 212212 h 212725"/>
              <a:gd name="connsiteX10" fmla="*/ 1027 w 212725"/>
              <a:gd name="connsiteY10" fmla="*/ 212212 h 212725"/>
              <a:gd name="connsiteX11" fmla="*/ 0 w 212725"/>
              <a:gd name="connsiteY11" fmla="*/ 212725 h 212725"/>
              <a:gd name="connsiteX12" fmla="*/ 1027 w 212725"/>
              <a:gd name="connsiteY12" fmla="*/ 211698 h 212725"/>
              <a:gd name="connsiteX13" fmla="*/ 1588 w 212725"/>
              <a:gd name="connsiteY13" fmla="*/ 211138 h 212725"/>
              <a:gd name="connsiteX14" fmla="*/ 99813 w 212725"/>
              <a:gd name="connsiteY14" fmla="*/ 0 h 212725"/>
              <a:gd name="connsiteX0" fmla="*/ 95110 w 212725"/>
              <a:gd name="connsiteY0" fmla="*/ 117227 h 212725"/>
              <a:gd name="connsiteX1" fmla="*/ 1606 w 212725"/>
              <a:gd name="connsiteY1" fmla="*/ 211120 h 212725"/>
              <a:gd name="connsiteX2" fmla="*/ 95244 w 212725"/>
              <a:gd name="connsiteY2" fmla="*/ 117551 h 212725"/>
              <a:gd name="connsiteX3" fmla="*/ 95110 w 212725"/>
              <a:gd name="connsiteY3" fmla="*/ 117227 h 212725"/>
              <a:gd name="connsiteX4" fmla="*/ 99813 w 212725"/>
              <a:gd name="connsiteY4" fmla="*/ 0 h 212725"/>
              <a:gd name="connsiteX5" fmla="*/ 155576 w 212725"/>
              <a:gd name="connsiteY5" fmla="*/ 56509 h 212725"/>
              <a:gd name="connsiteX6" fmla="*/ 155690 w 212725"/>
              <a:gd name="connsiteY6" fmla="*/ 57150 h 212725"/>
              <a:gd name="connsiteX7" fmla="*/ 212725 w 212725"/>
              <a:gd name="connsiteY7" fmla="*/ 113629 h 212725"/>
              <a:gd name="connsiteX8" fmla="*/ 1541 w 212725"/>
              <a:gd name="connsiteY8" fmla="*/ 212212 h 212725"/>
              <a:gd name="connsiteX9" fmla="*/ 1027 w 212725"/>
              <a:gd name="connsiteY9" fmla="*/ 212212 h 212725"/>
              <a:gd name="connsiteX10" fmla="*/ 0 w 212725"/>
              <a:gd name="connsiteY10" fmla="*/ 212725 h 212725"/>
              <a:gd name="connsiteX11" fmla="*/ 1027 w 212725"/>
              <a:gd name="connsiteY11" fmla="*/ 211698 h 212725"/>
              <a:gd name="connsiteX12" fmla="*/ 1588 w 212725"/>
              <a:gd name="connsiteY12" fmla="*/ 211138 h 212725"/>
              <a:gd name="connsiteX13" fmla="*/ 99813 w 212725"/>
              <a:gd name="connsiteY13" fmla="*/ 0 h 212725"/>
              <a:gd name="connsiteX0" fmla="*/ 95244 w 212725"/>
              <a:gd name="connsiteY0" fmla="*/ 117551 h 212725"/>
              <a:gd name="connsiteX1" fmla="*/ 1606 w 212725"/>
              <a:gd name="connsiteY1" fmla="*/ 211120 h 212725"/>
              <a:gd name="connsiteX2" fmla="*/ 95244 w 212725"/>
              <a:gd name="connsiteY2" fmla="*/ 117551 h 212725"/>
              <a:gd name="connsiteX3" fmla="*/ 99813 w 212725"/>
              <a:gd name="connsiteY3" fmla="*/ 0 h 212725"/>
              <a:gd name="connsiteX4" fmla="*/ 155576 w 212725"/>
              <a:gd name="connsiteY4" fmla="*/ 56509 h 212725"/>
              <a:gd name="connsiteX5" fmla="*/ 155690 w 212725"/>
              <a:gd name="connsiteY5" fmla="*/ 57150 h 212725"/>
              <a:gd name="connsiteX6" fmla="*/ 212725 w 212725"/>
              <a:gd name="connsiteY6" fmla="*/ 113629 h 212725"/>
              <a:gd name="connsiteX7" fmla="*/ 1541 w 212725"/>
              <a:gd name="connsiteY7" fmla="*/ 212212 h 212725"/>
              <a:gd name="connsiteX8" fmla="*/ 1027 w 212725"/>
              <a:gd name="connsiteY8" fmla="*/ 212212 h 212725"/>
              <a:gd name="connsiteX9" fmla="*/ 0 w 212725"/>
              <a:gd name="connsiteY9" fmla="*/ 212725 h 212725"/>
              <a:gd name="connsiteX10" fmla="*/ 1027 w 212725"/>
              <a:gd name="connsiteY10" fmla="*/ 211698 h 212725"/>
              <a:gd name="connsiteX11" fmla="*/ 1588 w 212725"/>
              <a:gd name="connsiteY11" fmla="*/ 211138 h 212725"/>
              <a:gd name="connsiteX12" fmla="*/ 99813 w 212725"/>
              <a:gd name="connsiteY12" fmla="*/ 0 h 212725"/>
              <a:gd name="connsiteX0" fmla="*/ 99813 w 212725"/>
              <a:gd name="connsiteY0" fmla="*/ 0 h 212725"/>
              <a:gd name="connsiteX1" fmla="*/ 155576 w 212725"/>
              <a:gd name="connsiteY1" fmla="*/ 56509 h 212725"/>
              <a:gd name="connsiteX2" fmla="*/ 155690 w 212725"/>
              <a:gd name="connsiteY2" fmla="*/ 57150 h 212725"/>
              <a:gd name="connsiteX3" fmla="*/ 212725 w 212725"/>
              <a:gd name="connsiteY3" fmla="*/ 113629 h 212725"/>
              <a:gd name="connsiteX4" fmla="*/ 1541 w 212725"/>
              <a:gd name="connsiteY4" fmla="*/ 212212 h 212725"/>
              <a:gd name="connsiteX5" fmla="*/ 1027 w 212725"/>
              <a:gd name="connsiteY5" fmla="*/ 212212 h 212725"/>
              <a:gd name="connsiteX6" fmla="*/ 0 w 212725"/>
              <a:gd name="connsiteY6" fmla="*/ 212725 h 212725"/>
              <a:gd name="connsiteX7" fmla="*/ 1027 w 212725"/>
              <a:gd name="connsiteY7" fmla="*/ 211698 h 212725"/>
              <a:gd name="connsiteX8" fmla="*/ 1588 w 212725"/>
              <a:gd name="connsiteY8" fmla="*/ 211138 h 212725"/>
              <a:gd name="connsiteX9" fmla="*/ 99813 w 212725"/>
              <a:gd name="connsiteY9" fmla="*/ 0 h 21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2725" h="212725">
                <a:moveTo>
                  <a:pt x="99813" y="0"/>
                </a:moveTo>
                <a:lnTo>
                  <a:pt x="155576" y="56509"/>
                </a:lnTo>
                <a:lnTo>
                  <a:pt x="155690" y="57150"/>
                </a:lnTo>
                <a:lnTo>
                  <a:pt x="212725" y="113629"/>
                </a:lnTo>
                <a:lnTo>
                  <a:pt x="1541" y="212212"/>
                </a:lnTo>
                <a:lnTo>
                  <a:pt x="1027" y="212212"/>
                </a:lnTo>
                <a:lnTo>
                  <a:pt x="0" y="212725"/>
                </a:lnTo>
                <a:lnTo>
                  <a:pt x="1027" y="211698"/>
                </a:lnTo>
                <a:lnTo>
                  <a:pt x="1588" y="211138"/>
                </a:lnTo>
                <a:lnTo>
                  <a:pt x="99813" y="0"/>
                </a:lnTo>
                <a:close/>
              </a:path>
            </a:pathLst>
          </a:custGeom>
          <a:solidFill>
            <a:srgbClr val="7670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" name="Freeform 219">
            <a:extLst>
              <a:ext uri="{FF2B5EF4-FFF2-40B4-BE49-F238E27FC236}">
                <a16:creationId xmlns:a16="http://schemas.microsoft.com/office/drawing/2014/main" id="{25FAC866-77D1-4F57-A288-48E9206B3710}"/>
              </a:ext>
            </a:extLst>
          </p:cNvPr>
          <p:cNvSpPr>
            <a:spLocks/>
          </p:cNvSpPr>
          <p:nvPr/>
        </p:nvSpPr>
        <p:spPr bwMode="auto">
          <a:xfrm>
            <a:off x="3166988" y="5278438"/>
            <a:ext cx="845284" cy="591699"/>
          </a:xfrm>
          <a:custGeom>
            <a:avLst/>
            <a:gdLst>
              <a:gd name="T0" fmla="*/ 991 w 1174"/>
              <a:gd name="T1" fmla="*/ 281 h 823"/>
              <a:gd name="T2" fmla="*/ 986 w 1174"/>
              <a:gd name="T3" fmla="*/ 275 h 823"/>
              <a:gd name="T4" fmla="*/ 979 w 1174"/>
              <a:gd name="T5" fmla="*/ 267 h 823"/>
              <a:gd name="T6" fmla="*/ 978 w 1174"/>
              <a:gd name="T7" fmla="*/ 265 h 823"/>
              <a:gd name="T8" fmla="*/ 945 w 1174"/>
              <a:gd name="T9" fmla="*/ 99 h 823"/>
              <a:gd name="T10" fmla="*/ 712 w 1174"/>
              <a:gd name="T11" fmla="*/ 2 h 823"/>
              <a:gd name="T12" fmla="*/ 713 w 1174"/>
              <a:gd name="T13" fmla="*/ 0 h 823"/>
              <a:gd name="T14" fmla="*/ 712 w 1174"/>
              <a:gd name="T15" fmla="*/ 1 h 823"/>
              <a:gd name="T16" fmla="*/ 0 w 1174"/>
              <a:gd name="T17" fmla="*/ 713 h 823"/>
              <a:gd name="T18" fmla="*/ 1 w 1174"/>
              <a:gd name="T19" fmla="*/ 714 h 823"/>
              <a:gd name="T20" fmla="*/ 111 w 1174"/>
              <a:gd name="T21" fmla="*/ 823 h 823"/>
              <a:gd name="T22" fmla="*/ 1174 w 1174"/>
              <a:gd name="T23" fmla="*/ 327 h 823"/>
              <a:gd name="T24" fmla="*/ 1173 w 1174"/>
              <a:gd name="T25" fmla="*/ 326 h 823"/>
              <a:gd name="T26" fmla="*/ 991 w 1174"/>
              <a:gd name="T27" fmla="*/ 281 h 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74" h="823">
                <a:moveTo>
                  <a:pt x="991" y="281"/>
                </a:moveTo>
                <a:cubicBezTo>
                  <a:pt x="989" y="279"/>
                  <a:pt x="988" y="277"/>
                  <a:pt x="986" y="275"/>
                </a:cubicBezTo>
                <a:cubicBezTo>
                  <a:pt x="984" y="272"/>
                  <a:pt x="981" y="270"/>
                  <a:pt x="979" y="267"/>
                </a:cubicBezTo>
                <a:cubicBezTo>
                  <a:pt x="979" y="266"/>
                  <a:pt x="978" y="266"/>
                  <a:pt x="978" y="265"/>
                </a:cubicBezTo>
                <a:cubicBezTo>
                  <a:pt x="947" y="224"/>
                  <a:pt x="934" y="166"/>
                  <a:pt x="945" y="99"/>
                </a:cubicBezTo>
                <a:cubicBezTo>
                  <a:pt x="854" y="98"/>
                  <a:pt x="772" y="61"/>
                  <a:pt x="712" y="2"/>
                </a:cubicBezTo>
                <a:lnTo>
                  <a:pt x="713" y="0"/>
                </a:lnTo>
                <a:lnTo>
                  <a:pt x="712" y="1"/>
                </a:lnTo>
                <a:lnTo>
                  <a:pt x="0" y="713"/>
                </a:lnTo>
                <a:lnTo>
                  <a:pt x="1" y="714"/>
                </a:lnTo>
                <a:lnTo>
                  <a:pt x="111" y="823"/>
                </a:lnTo>
                <a:lnTo>
                  <a:pt x="1174" y="327"/>
                </a:lnTo>
                <a:lnTo>
                  <a:pt x="1173" y="326"/>
                </a:lnTo>
                <a:cubicBezTo>
                  <a:pt x="1098" y="344"/>
                  <a:pt x="1034" y="325"/>
                  <a:pt x="991" y="281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20">
            <a:extLst>
              <a:ext uri="{FF2B5EF4-FFF2-40B4-BE49-F238E27FC236}">
                <a16:creationId xmlns:a16="http://schemas.microsoft.com/office/drawing/2014/main" id="{0BA8B07E-5DC5-46FE-B43C-D691CAFF7A22}"/>
              </a:ext>
            </a:extLst>
          </p:cNvPr>
          <p:cNvSpPr>
            <a:spLocks/>
          </p:cNvSpPr>
          <p:nvPr/>
        </p:nvSpPr>
        <p:spPr bwMode="auto">
          <a:xfrm>
            <a:off x="2948994" y="5792281"/>
            <a:ext cx="298074" cy="217994"/>
          </a:xfrm>
          <a:custGeom>
            <a:avLst/>
            <a:gdLst>
              <a:gd name="T0" fmla="*/ 303 w 414"/>
              <a:gd name="T1" fmla="*/ 0 h 303"/>
              <a:gd name="T2" fmla="*/ 2 w 414"/>
              <a:gd name="T3" fmla="*/ 301 h 303"/>
              <a:gd name="T4" fmla="*/ 0 w 414"/>
              <a:gd name="T5" fmla="*/ 303 h 303"/>
              <a:gd name="T6" fmla="*/ 2 w 414"/>
              <a:gd name="T7" fmla="*/ 302 h 303"/>
              <a:gd name="T8" fmla="*/ 3 w 414"/>
              <a:gd name="T9" fmla="*/ 302 h 303"/>
              <a:gd name="T10" fmla="*/ 414 w 414"/>
              <a:gd name="T11" fmla="*/ 110 h 303"/>
              <a:gd name="T12" fmla="*/ 304 w 414"/>
              <a:gd name="T13" fmla="*/ 1 h 303"/>
              <a:gd name="T14" fmla="*/ 303 w 414"/>
              <a:gd name="T15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4" h="303">
                <a:moveTo>
                  <a:pt x="303" y="0"/>
                </a:moveTo>
                <a:lnTo>
                  <a:pt x="2" y="301"/>
                </a:lnTo>
                <a:lnTo>
                  <a:pt x="0" y="303"/>
                </a:lnTo>
                <a:lnTo>
                  <a:pt x="2" y="302"/>
                </a:lnTo>
                <a:lnTo>
                  <a:pt x="3" y="302"/>
                </a:lnTo>
                <a:lnTo>
                  <a:pt x="414" y="110"/>
                </a:lnTo>
                <a:lnTo>
                  <a:pt x="304" y="1"/>
                </a:lnTo>
                <a:lnTo>
                  <a:pt x="303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2B5BFED-8BB6-435C-A35A-534E90C189E8}"/>
              </a:ext>
            </a:extLst>
          </p:cNvPr>
          <p:cNvSpPr txBox="1"/>
          <p:nvPr/>
        </p:nvSpPr>
        <p:spPr>
          <a:xfrm>
            <a:off x="906815" y="2425456"/>
            <a:ext cx="2937088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3200" b="1" dirty="0"/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8ABC65F-D1D7-4DE5-8930-B8A458F16DEC}"/>
              </a:ext>
            </a:extLst>
          </p:cNvPr>
          <p:cNvSpPr txBox="1"/>
          <p:nvPr/>
        </p:nvSpPr>
        <p:spPr>
          <a:xfrm>
            <a:off x="914610" y="3252584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6FA262D-9074-4272-8ACA-A1FF1D02033F}"/>
              </a:ext>
            </a:extLst>
          </p:cNvPr>
          <p:cNvSpPr txBox="1"/>
          <p:nvPr/>
        </p:nvSpPr>
        <p:spPr>
          <a:xfrm>
            <a:off x="6624913" y="3638944"/>
            <a:ext cx="2937088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3200" b="1" dirty="0"/>
              <a:t>Lorem Ipsum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10F433A-90CD-4792-9111-F3DBE7DE317B}"/>
              </a:ext>
            </a:extLst>
          </p:cNvPr>
          <p:cNvSpPr txBox="1"/>
          <p:nvPr/>
        </p:nvSpPr>
        <p:spPr>
          <a:xfrm>
            <a:off x="6632708" y="4512993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C1F367D-004B-4050-AC1F-19A886E47234}"/>
              </a:ext>
            </a:extLst>
          </p:cNvPr>
          <p:cNvSpPr txBox="1"/>
          <p:nvPr/>
        </p:nvSpPr>
        <p:spPr>
          <a:xfrm>
            <a:off x="8340302" y="1477156"/>
            <a:ext cx="2937088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3200" b="1" dirty="0"/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B4CEC73-C0BE-4CDC-B2F5-BF73B2F3F022}"/>
              </a:ext>
            </a:extLst>
          </p:cNvPr>
          <p:cNvSpPr txBox="1"/>
          <p:nvPr/>
        </p:nvSpPr>
        <p:spPr>
          <a:xfrm>
            <a:off x="8348097" y="2440267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1AD0CB-30FC-4B85-9C6A-1DBDA69AFB20}"/>
              </a:ext>
            </a:extLst>
          </p:cNvPr>
          <p:cNvSpPr/>
          <p:nvPr/>
        </p:nvSpPr>
        <p:spPr>
          <a:xfrm>
            <a:off x="6381993" y="3389639"/>
            <a:ext cx="731837" cy="731837"/>
          </a:xfrm>
          <a:prstGeom prst="rect">
            <a:avLst/>
          </a:prstGeom>
          <a:solidFill>
            <a:srgbClr val="EFA3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EBF3410-944D-41B6-A1F5-AB184EE52D8E}"/>
              </a:ext>
            </a:extLst>
          </p:cNvPr>
          <p:cNvSpPr/>
          <p:nvPr/>
        </p:nvSpPr>
        <p:spPr>
          <a:xfrm>
            <a:off x="3920647" y="2170163"/>
            <a:ext cx="731837" cy="731837"/>
          </a:xfrm>
          <a:prstGeom prst="rect">
            <a:avLst/>
          </a:prstGeom>
          <a:solidFill>
            <a:srgbClr val="FCA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71C4495-32A2-498B-ACC4-5AB5C188E55E}"/>
              </a:ext>
            </a:extLst>
          </p:cNvPr>
          <p:cNvSpPr/>
          <p:nvPr/>
        </p:nvSpPr>
        <p:spPr>
          <a:xfrm>
            <a:off x="8135841" y="1246940"/>
            <a:ext cx="731837" cy="731837"/>
          </a:xfrm>
          <a:prstGeom prst="rect">
            <a:avLst/>
          </a:prstGeom>
          <a:solidFill>
            <a:srgbClr val="D287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62276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Pencil Diagram for PowerPoint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31616EA-DAF8-485F-A707-FA719CE5ED7D}"/>
              </a:ext>
            </a:extLst>
          </p:cNvPr>
          <p:cNvSpPr>
            <a:spLocks/>
          </p:cNvSpPr>
          <p:nvPr/>
        </p:nvSpPr>
        <p:spPr bwMode="auto">
          <a:xfrm>
            <a:off x="911819" y="3010231"/>
            <a:ext cx="4798308" cy="2106263"/>
          </a:xfrm>
          <a:custGeom>
            <a:avLst/>
            <a:gdLst>
              <a:gd name="connsiteX0" fmla="*/ 0 w 4798308"/>
              <a:gd name="connsiteY0" fmla="*/ 0 h 2106263"/>
              <a:gd name="connsiteX1" fmla="*/ 4472005 w 4798308"/>
              <a:gd name="connsiteY1" fmla="*/ 0 h 2106263"/>
              <a:gd name="connsiteX2" fmla="*/ 4572000 w 4798308"/>
              <a:gd name="connsiteY2" fmla="*/ 0 h 2106263"/>
              <a:gd name="connsiteX3" fmla="*/ 4798308 w 4798308"/>
              <a:gd name="connsiteY3" fmla="*/ 0 h 2106263"/>
              <a:gd name="connsiteX4" fmla="*/ 4572000 w 4798308"/>
              <a:gd name="connsiteY4" fmla="*/ 226410 h 2106263"/>
              <a:gd name="connsiteX5" fmla="*/ 4572000 w 4798308"/>
              <a:gd name="connsiteY5" fmla="*/ 236766 h 2106263"/>
              <a:gd name="connsiteX6" fmla="*/ 4561649 w 4798308"/>
              <a:gd name="connsiteY6" fmla="*/ 236766 h 2106263"/>
              <a:gd name="connsiteX7" fmla="*/ 2697608 w 4798308"/>
              <a:gd name="connsiteY7" fmla="*/ 2101645 h 2106263"/>
              <a:gd name="connsiteX8" fmla="*/ 2696889 w 4798308"/>
              <a:gd name="connsiteY8" fmla="*/ 2101645 h 2106263"/>
              <a:gd name="connsiteX9" fmla="*/ 2698326 w 4798308"/>
              <a:gd name="connsiteY9" fmla="*/ 2103083 h 2106263"/>
              <a:gd name="connsiteX10" fmla="*/ 2698326 w 4798308"/>
              <a:gd name="connsiteY10" fmla="*/ 2103802 h 2106263"/>
              <a:gd name="connsiteX11" fmla="*/ 2589798 w 4798308"/>
              <a:gd name="connsiteY11" fmla="*/ 2086544 h 2106263"/>
              <a:gd name="connsiteX12" fmla="*/ 2557456 w 4798308"/>
              <a:gd name="connsiteY12" fmla="*/ 2057782 h 2106263"/>
              <a:gd name="connsiteX13" fmla="*/ 2535175 w 4798308"/>
              <a:gd name="connsiteY13" fmla="*/ 1939858 h 2106263"/>
              <a:gd name="connsiteX14" fmla="*/ 2534456 w 4798308"/>
              <a:gd name="connsiteY14" fmla="*/ 1938420 h 2106263"/>
              <a:gd name="connsiteX15" fmla="*/ 4235346 w 4798308"/>
              <a:gd name="connsiteY15" fmla="*/ 236766 h 2106263"/>
              <a:gd name="connsiteX16" fmla="*/ 0 w 4798308"/>
              <a:gd name="connsiteY16" fmla="*/ 236766 h 210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798308" h="2106263">
                <a:moveTo>
                  <a:pt x="0" y="0"/>
                </a:moveTo>
                <a:lnTo>
                  <a:pt x="4472005" y="0"/>
                </a:lnTo>
                <a:lnTo>
                  <a:pt x="4572000" y="0"/>
                </a:lnTo>
                <a:lnTo>
                  <a:pt x="4798308" y="0"/>
                </a:lnTo>
                <a:lnTo>
                  <a:pt x="4572000" y="226410"/>
                </a:lnTo>
                <a:lnTo>
                  <a:pt x="4572000" y="236766"/>
                </a:lnTo>
                <a:lnTo>
                  <a:pt x="4561649" y="236766"/>
                </a:lnTo>
                <a:lnTo>
                  <a:pt x="2697608" y="2101645"/>
                </a:lnTo>
                <a:lnTo>
                  <a:pt x="2696889" y="2101645"/>
                </a:lnTo>
                <a:lnTo>
                  <a:pt x="2698326" y="2103083"/>
                </a:lnTo>
                <a:cubicBezTo>
                  <a:pt x="2698326" y="2103083"/>
                  <a:pt x="2698326" y="2103083"/>
                  <a:pt x="2698326" y="2103802"/>
                </a:cubicBezTo>
                <a:cubicBezTo>
                  <a:pt x="2654484" y="2110273"/>
                  <a:pt x="2617829" y="2103802"/>
                  <a:pt x="2589798" y="2086544"/>
                </a:cubicBezTo>
                <a:cubicBezTo>
                  <a:pt x="2576861" y="2078635"/>
                  <a:pt x="2566080" y="2069287"/>
                  <a:pt x="2557456" y="2057782"/>
                </a:cubicBezTo>
                <a:cubicBezTo>
                  <a:pt x="2535175" y="2028301"/>
                  <a:pt x="2526550" y="1987315"/>
                  <a:pt x="2535175" y="1939858"/>
                </a:cubicBezTo>
                <a:lnTo>
                  <a:pt x="2534456" y="1938420"/>
                </a:lnTo>
                <a:lnTo>
                  <a:pt x="4235346" y="236766"/>
                </a:lnTo>
                <a:lnTo>
                  <a:pt x="0" y="2367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C0418205-3695-4E34-A902-5174BC3461E7}"/>
              </a:ext>
            </a:extLst>
          </p:cNvPr>
          <p:cNvSpPr>
            <a:spLocks/>
          </p:cNvSpPr>
          <p:nvPr/>
        </p:nvSpPr>
        <p:spPr bwMode="auto">
          <a:xfrm>
            <a:off x="3609651" y="2061931"/>
            <a:ext cx="7670530" cy="3289914"/>
          </a:xfrm>
          <a:custGeom>
            <a:avLst/>
            <a:gdLst>
              <a:gd name="connsiteX0" fmla="*/ 3050503 w 7670530"/>
              <a:gd name="connsiteY0" fmla="*/ 0 h 3289914"/>
              <a:gd name="connsiteX1" fmla="*/ 3098530 w 7670530"/>
              <a:gd name="connsiteY1" fmla="*/ 0 h 3289914"/>
              <a:gd name="connsiteX2" fmla="*/ 3308633 w 7670530"/>
              <a:gd name="connsiteY2" fmla="*/ 0 h 3289914"/>
              <a:gd name="connsiteX3" fmla="*/ 7670530 w 7670530"/>
              <a:gd name="connsiteY3" fmla="*/ 0 h 3289914"/>
              <a:gd name="connsiteX4" fmla="*/ 7670530 w 7670530"/>
              <a:gd name="connsiteY4" fmla="*/ 339013 h 3289914"/>
              <a:gd name="connsiteX5" fmla="*/ 3190239 w 7670530"/>
              <a:gd name="connsiteY5" fmla="*/ 339013 h 3289914"/>
              <a:gd name="connsiteX6" fmla="*/ 239384 w 7670530"/>
              <a:gd name="connsiteY6" fmla="*/ 3289914 h 3289914"/>
              <a:gd name="connsiteX7" fmla="*/ 236509 w 7670530"/>
              <a:gd name="connsiteY7" fmla="*/ 3286321 h 3289914"/>
              <a:gd name="connsiteX8" fmla="*/ 237947 w 7670530"/>
              <a:gd name="connsiteY8" fmla="*/ 3288477 h 3289914"/>
              <a:gd name="connsiteX9" fmla="*/ 238666 w 7670530"/>
              <a:gd name="connsiteY9" fmla="*/ 3289195 h 3289914"/>
              <a:gd name="connsiteX10" fmla="*/ 237947 w 7670530"/>
              <a:gd name="connsiteY10" fmla="*/ 3289195 h 3289914"/>
              <a:gd name="connsiteX11" fmla="*/ 70450 w 7670530"/>
              <a:gd name="connsiteY11" fmla="*/ 3219480 h 3289914"/>
              <a:gd name="connsiteX12" fmla="*/ 71169 w 7670530"/>
              <a:gd name="connsiteY12" fmla="*/ 3218042 h 3289914"/>
              <a:gd name="connsiteX13" fmla="*/ 70450 w 7670530"/>
              <a:gd name="connsiteY13" fmla="*/ 3218761 h 3289914"/>
              <a:gd name="connsiteX14" fmla="*/ 719 w 7670530"/>
              <a:gd name="connsiteY14" fmla="*/ 3052018 h 3289914"/>
              <a:gd name="connsiteX15" fmla="*/ 719 w 7670530"/>
              <a:gd name="connsiteY15" fmla="*/ 3051299 h 3289914"/>
              <a:gd name="connsiteX16" fmla="*/ 1438 w 7670530"/>
              <a:gd name="connsiteY16" fmla="*/ 3052018 h 3289914"/>
              <a:gd name="connsiteX17" fmla="*/ 4313 w 7670530"/>
              <a:gd name="connsiteY17" fmla="*/ 3054174 h 3289914"/>
              <a:gd name="connsiteX18" fmla="*/ 0 w 7670530"/>
              <a:gd name="connsiteY18" fmla="*/ 3049862 h 328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670530" h="3289914">
                <a:moveTo>
                  <a:pt x="3050503" y="0"/>
                </a:moveTo>
                <a:lnTo>
                  <a:pt x="3098530" y="0"/>
                </a:lnTo>
                <a:lnTo>
                  <a:pt x="3308633" y="0"/>
                </a:lnTo>
                <a:lnTo>
                  <a:pt x="7670530" y="0"/>
                </a:lnTo>
                <a:lnTo>
                  <a:pt x="7670530" y="339013"/>
                </a:lnTo>
                <a:lnTo>
                  <a:pt x="3190239" y="339013"/>
                </a:lnTo>
                <a:lnTo>
                  <a:pt x="239384" y="3289914"/>
                </a:lnTo>
                <a:lnTo>
                  <a:pt x="236509" y="3286321"/>
                </a:lnTo>
                <a:lnTo>
                  <a:pt x="237947" y="3288477"/>
                </a:lnTo>
                <a:lnTo>
                  <a:pt x="238666" y="3289195"/>
                </a:lnTo>
                <a:cubicBezTo>
                  <a:pt x="238666" y="3289195"/>
                  <a:pt x="237947" y="3289195"/>
                  <a:pt x="237947" y="3289195"/>
                </a:cubicBezTo>
                <a:cubicBezTo>
                  <a:pt x="172529" y="3288477"/>
                  <a:pt x="113582" y="3261884"/>
                  <a:pt x="70450" y="3219480"/>
                </a:cubicBezTo>
                <a:lnTo>
                  <a:pt x="71169" y="3218042"/>
                </a:lnTo>
                <a:lnTo>
                  <a:pt x="70450" y="3218761"/>
                </a:lnTo>
                <a:cubicBezTo>
                  <a:pt x="27317" y="3176356"/>
                  <a:pt x="1438" y="3117421"/>
                  <a:pt x="719" y="3052018"/>
                </a:cubicBezTo>
                <a:cubicBezTo>
                  <a:pt x="719" y="3051299"/>
                  <a:pt x="719" y="3051299"/>
                  <a:pt x="719" y="3051299"/>
                </a:cubicBezTo>
                <a:lnTo>
                  <a:pt x="1438" y="3052018"/>
                </a:lnTo>
                <a:lnTo>
                  <a:pt x="4313" y="3054174"/>
                </a:lnTo>
                <a:lnTo>
                  <a:pt x="0" y="30498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100C81B-DB2D-4FCC-85CD-FC7CAAFD92F6}"/>
              </a:ext>
            </a:extLst>
          </p:cNvPr>
          <p:cNvSpPr>
            <a:spLocks/>
          </p:cNvSpPr>
          <p:nvPr/>
        </p:nvSpPr>
        <p:spPr bwMode="auto">
          <a:xfrm>
            <a:off x="2948994" y="4946997"/>
            <a:ext cx="1063278" cy="1063278"/>
          </a:xfrm>
          <a:custGeom>
            <a:avLst/>
            <a:gdLst>
              <a:gd name="connsiteX0" fmla="*/ 642302 w 758825"/>
              <a:gd name="connsiteY0" fmla="*/ 288394 h 758825"/>
              <a:gd name="connsiteX1" fmla="*/ 642938 w 758825"/>
              <a:gd name="connsiteY1" fmla="*/ 288925 h 758825"/>
              <a:gd name="connsiteX2" fmla="*/ 642303 w 758825"/>
              <a:gd name="connsiteY2" fmla="*/ 288396 h 758825"/>
              <a:gd name="connsiteX3" fmla="*/ 354168 w 758825"/>
              <a:gd name="connsiteY3" fmla="*/ 0 h 758825"/>
              <a:gd name="connsiteX4" fmla="*/ 354681 w 758825"/>
              <a:gd name="connsiteY4" fmla="*/ 1027 h 758825"/>
              <a:gd name="connsiteX5" fmla="*/ 370565 w 758825"/>
              <a:gd name="connsiteY5" fmla="*/ 85297 h 758825"/>
              <a:gd name="connsiteX6" fmla="*/ 393624 w 758825"/>
              <a:gd name="connsiteY6" fmla="*/ 105851 h 758825"/>
              <a:gd name="connsiteX7" fmla="*/ 428083 w 758825"/>
              <a:gd name="connsiteY7" fmla="*/ 118376 h 758825"/>
              <a:gd name="connsiteX8" fmla="*/ 470812 w 758825"/>
              <a:gd name="connsiteY8" fmla="*/ 118184 h 758825"/>
              <a:gd name="connsiteX9" fmla="*/ 469900 w 758825"/>
              <a:gd name="connsiteY9" fmla="*/ 117475 h 758825"/>
              <a:gd name="connsiteX10" fmla="*/ 470581 w 758825"/>
              <a:gd name="connsiteY10" fmla="*/ 117475 h 758825"/>
              <a:gd name="connsiteX11" fmla="*/ 474663 w 758825"/>
              <a:gd name="connsiteY11" fmla="*/ 120650 h 758825"/>
              <a:gd name="connsiteX12" fmla="*/ 471942 w 758825"/>
              <a:gd name="connsiteY12" fmla="*/ 119062 h 758825"/>
              <a:gd name="connsiteX13" fmla="*/ 471261 w 758825"/>
              <a:gd name="connsiteY13" fmla="*/ 118533 h 758825"/>
              <a:gd name="connsiteX14" fmla="*/ 471033 w 758825"/>
              <a:gd name="connsiteY14" fmla="*/ 118356 h 758825"/>
              <a:gd name="connsiteX15" fmla="*/ 484512 w 758825"/>
              <a:gd name="connsiteY15" fmla="*/ 183955 h 758825"/>
              <a:gd name="connsiteX16" fmla="*/ 520701 w 758825"/>
              <a:gd name="connsiteY16" fmla="*/ 237395 h 758825"/>
              <a:gd name="connsiteX17" fmla="*/ 430391 w 758825"/>
              <a:gd name="connsiteY17" fmla="*/ 327957 h 758825"/>
              <a:gd name="connsiteX18" fmla="*/ 521430 w 758825"/>
              <a:gd name="connsiteY18" fmla="*/ 237051 h 758825"/>
              <a:gd name="connsiteX19" fmla="*/ 521944 w 758825"/>
              <a:gd name="connsiteY19" fmla="*/ 236538 h 758825"/>
              <a:gd name="connsiteX20" fmla="*/ 521430 w 758825"/>
              <a:gd name="connsiteY20" fmla="*/ 237564 h 758825"/>
              <a:gd name="connsiteX21" fmla="*/ 575319 w 758825"/>
              <a:gd name="connsiteY21" fmla="*/ 273609 h 758825"/>
              <a:gd name="connsiteX22" fmla="*/ 641005 w 758825"/>
              <a:gd name="connsiteY22" fmla="*/ 287302 h 758825"/>
              <a:gd name="connsiteX23" fmla="*/ 639763 w 758825"/>
              <a:gd name="connsiteY23" fmla="*/ 285750 h 758825"/>
              <a:gd name="connsiteX24" fmla="*/ 642302 w 758825"/>
              <a:gd name="connsiteY24" fmla="*/ 288394 h 758825"/>
              <a:gd name="connsiteX25" fmla="*/ 641668 w 758825"/>
              <a:gd name="connsiteY25" fmla="*/ 287866 h 758825"/>
              <a:gd name="connsiteX26" fmla="*/ 641157 w 758825"/>
              <a:gd name="connsiteY26" fmla="*/ 287440 h 758825"/>
              <a:gd name="connsiteX27" fmla="*/ 641541 w 758825"/>
              <a:gd name="connsiteY27" fmla="*/ 334923 h 758825"/>
              <a:gd name="connsiteX28" fmla="*/ 658112 w 758825"/>
              <a:gd name="connsiteY28" fmla="*/ 372507 h 758825"/>
              <a:gd name="connsiteX29" fmla="*/ 658626 w 758825"/>
              <a:gd name="connsiteY29" fmla="*/ 373533 h 758825"/>
              <a:gd name="connsiteX30" fmla="*/ 662223 w 758825"/>
              <a:gd name="connsiteY30" fmla="*/ 377638 h 758825"/>
              <a:gd name="connsiteX31" fmla="*/ 664792 w 758825"/>
              <a:gd name="connsiteY31" fmla="*/ 380717 h 758825"/>
              <a:gd name="connsiteX32" fmla="*/ 758311 w 758825"/>
              <a:gd name="connsiteY32" fmla="*/ 403806 h 758825"/>
              <a:gd name="connsiteX33" fmla="*/ 758825 w 758825"/>
              <a:gd name="connsiteY33" fmla="*/ 404319 h 758825"/>
              <a:gd name="connsiteX34" fmla="*/ 212612 w 758825"/>
              <a:gd name="connsiteY34" fmla="*/ 658813 h 758825"/>
              <a:gd name="connsiteX35" fmla="*/ 156159 w 758825"/>
              <a:gd name="connsiteY35" fmla="*/ 602955 h 758825"/>
              <a:gd name="connsiteX36" fmla="*/ 155866 w 758825"/>
              <a:gd name="connsiteY36" fmla="*/ 603250 h 758825"/>
              <a:gd name="connsiteX37" fmla="*/ 155404 w 758825"/>
              <a:gd name="connsiteY37" fmla="*/ 602782 h 758825"/>
              <a:gd name="connsiteX38" fmla="*/ 1606 w 758825"/>
              <a:gd name="connsiteY38" fmla="*/ 757221 h 758825"/>
              <a:gd name="connsiteX39" fmla="*/ 155690 w 758825"/>
              <a:gd name="connsiteY39" fmla="*/ 603250 h 758825"/>
              <a:gd name="connsiteX40" fmla="*/ 156204 w 758825"/>
              <a:gd name="connsiteY40" fmla="*/ 603764 h 758825"/>
              <a:gd name="connsiteX41" fmla="*/ 212725 w 758825"/>
              <a:gd name="connsiteY41" fmla="*/ 659730 h 758825"/>
              <a:gd name="connsiteX42" fmla="*/ 1588 w 758825"/>
              <a:gd name="connsiteY42" fmla="*/ 758290 h 758825"/>
              <a:gd name="connsiteX43" fmla="*/ 1542 w 758825"/>
              <a:gd name="connsiteY43" fmla="*/ 758312 h 758825"/>
              <a:gd name="connsiteX44" fmla="*/ 1028 w 758825"/>
              <a:gd name="connsiteY44" fmla="*/ 758312 h 758825"/>
              <a:gd name="connsiteX45" fmla="*/ 0 w 758825"/>
              <a:gd name="connsiteY45" fmla="*/ 758825 h 758825"/>
              <a:gd name="connsiteX46" fmla="*/ 1028 w 758825"/>
              <a:gd name="connsiteY46" fmla="*/ 757798 h 758825"/>
              <a:gd name="connsiteX47" fmla="*/ 1588 w 758825"/>
              <a:gd name="connsiteY47" fmla="*/ 757238 h 758825"/>
              <a:gd name="connsiteX48" fmla="*/ 99813 w 758825"/>
              <a:gd name="connsiteY48" fmla="*/ 546100 h 758825"/>
              <a:gd name="connsiteX49" fmla="*/ 100148 w 758825"/>
              <a:gd name="connsiteY49" fmla="*/ 546438 h 758825"/>
              <a:gd name="connsiteX0" fmla="*/ 642302 w 758825"/>
              <a:gd name="connsiteY0" fmla="*/ 288394 h 758825"/>
              <a:gd name="connsiteX1" fmla="*/ 642938 w 758825"/>
              <a:gd name="connsiteY1" fmla="*/ 288925 h 758825"/>
              <a:gd name="connsiteX2" fmla="*/ 642303 w 758825"/>
              <a:gd name="connsiteY2" fmla="*/ 288396 h 758825"/>
              <a:gd name="connsiteX3" fmla="*/ 642302 w 758825"/>
              <a:gd name="connsiteY3" fmla="*/ 288394 h 758825"/>
              <a:gd name="connsiteX4" fmla="*/ 354168 w 758825"/>
              <a:gd name="connsiteY4" fmla="*/ 0 h 758825"/>
              <a:gd name="connsiteX5" fmla="*/ 354681 w 758825"/>
              <a:gd name="connsiteY5" fmla="*/ 1027 h 758825"/>
              <a:gd name="connsiteX6" fmla="*/ 370565 w 758825"/>
              <a:gd name="connsiteY6" fmla="*/ 85297 h 758825"/>
              <a:gd name="connsiteX7" fmla="*/ 393624 w 758825"/>
              <a:gd name="connsiteY7" fmla="*/ 105851 h 758825"/>
              <a:gd name="connsiteX8" fmla="*/ 428083 w 758825"/>
              <a:gd name="connsiteY8" fmla="*/ 118376 h 758825"/>
              <a:gd name="connsiteX9" fmla="*/ 470812 w 758825"/>
              <a:gd name="connsiteY9" fmla="*/ 118184 h 758825"/>
              <a:gd name="connsiteX10" fmla="*/ 469900 w 758825"/>
              <a:gd name="connsiteY10" fmla="*/ 117475 h 758825"/>
              <a:gd name="connsiteX11" fmla="*/ 470581 w 758825"/>
              <a:gd name="connsiteY11" fmla="*/ 117475 h 758825"/>
              <a:gd name="connsiteX12" fmla="*/ 474663 w 758825"/>
              <a:gd name="connsiteY12" fmla="*/ 120650 h 758825"/>
              <a:gd name="connsiteX13" fmla="*/ 471942 w 758825"/>
              <a:gd name="connsiteY13" fmla="*/ 119062 h 758825"/>
              <a:gd name="connsiteX14" fmla="*/ 471261 w 758825"/>
              <a:gd name="connsiteY14" fmla="*/ 118533 h 758825"/>
              <a:gd name="connsiteX15" fmla="*/ 471033 w 758825"/>
              <a:gd name="connsiteY15" fmla="*/ 118356 h 758825"/>
              <a:gd name="connsiteX16" fmla="*/ 484512 w 758825"/>
              <a:gd name="connsiteY16" fmla="*/ 183955 h 758825"/>
              <a:gd name="connsiteX17" fmla="*/ 520701 w 758825"/>
              <a:gd name="connsiteY17" fmla="*/ 237395 h 758825"/>
              <a:gd name="connsiteX18" fmla="*/ 430391 w 758825"/>
              <a:gd name="connsiteY18" fmla="*/ 327957 h 758825"/>
              <a:gd name="connsiteX19" fmla="*/ 521430 w 758825"/>
              <a:gd name="connsiteY19" fmla="*/ 237051 h 758825"/>
              <a:gd name="connsiteX20" fmla="*/ 521944 w 758825"/>
              <a:gd name="connsiteY20" fmla="*/ 236538 h 758825"/>
              <a:gd name="connsiteX21" fmla="*/ 521430 w 758825"/>
              <a:gd name="connsiteY21" fmla="*/ 237564 h 758825"/>
              <a:gd name="connsiteX22" fmla="*/ 575319 w 758825"/>
              <a:gd name="connsiteY22" fmla="*/ 273609 h 758825"/>
              <a:gd name="connsiteX23" fmla="*/ 641005 w 758825"/>
              <a:gd name="connsiteY23" fmla="*/ 287302 h 758825"/>
              <a:gd name="connsiteX24" fmla="*/ 639763 w 758825"/>
              <a:gd name="connsiteY24" fmla="*/ 285750 h 758825"/>
              <a:gd name="connsiteX25" fmla="*/ 642302 w 758825"/>
              <a:gd name="connsiteY25" fmla="*/ 288394 h 758825"/>
              <a:gd name="connsiteX26" fmla="*/ 641668 w 758825"/>
              <a:gd name="connsiteY26" fmla="*/ 287866 h 758825"/>
              <a:gd name="connsiteX27" fmla="*/ 641157 w 758825"/>
              <a:gd name="connsiteY27" fmla="*/ 287440 h 758825"/>
              <a:gd name="connsiteX28" fmla="*/ 641541 w 758825"/>
              <a:gd name="connsiteY28" fmla="*/ 334923 h 758825"/>
              <a:gd name="connsiteX29" fmla="*/ 658112 w 758825"/>
              <a:gd name="connsiteY29" fmla="*/ 372507 h 758825"/>
              <a:gd name="connsiteX30" fmla="*/ 658626 w 758825"/>
              <a:gd name="connsiteY30" fmla="*/ 373533 h 758825"/>
              <a:gd name="connsiteX31" fmla="*/ 662223 w 758825"/>
              <a:gd name="connsiteY31" fmla="*/ 377638 h 758825"/>
              <a:gd name="connsiteX32" fmla="*/ 664792 w 758825"/>
              <a:gd name="connsiteY32" fmla="*/ 380717 h 758825"/>
              <a:gd name="connsiteX33" fmla="*/ 758311 w 758825"/>
              <a:gd name="connsiteY33" fmla="*/ 403806 h 758825"/>
              <a:gd name="connsiteX34" fmla="*/ 758825 w 758825"/>
              <a:gd name="connsiteY34" fmla="*/ 404319 h 758825"/>
              <a:gd name="connsiteX35" fmla="*/ 212612 w 758825"/>
              <a:gd name="connsiteY35" fmla="*/ 658813 h 758825"/>
              <a:gd name="connsiteX36" fmla="*/ 156159 w 758825"/>
              <a:gd name="connsiteY36" fmla="*/ 602955 h 758825"/>
              <a:gd name="connsiteX37" fmla="*/ 155866 w 758825"/>
              <a:gd name="connsiteY37" fmla="*/ 603250 h 758825"/>
              <a:gd name="connsiteX38" fmla="*/ 155404 w 758825"/>
              <a:gd name="connsiteY38" fmla="*/ 602782 h 758825"/>
              <a:gd name="connsiteX39" fmla="*/ 1606 w 758825"/>
              <a:gd name="connsiteY39" fmla="*/ 757221 h 758825"/>
              <a:gd name="connsiteX40" fmla="*/ 155690 w 758825"/>
              <a:gd name="connsiteY40" fmla="*/ 603250 h 758825"/>
              <a:gd name="connsiteX41" fmla="*/ 212725 w 758825"/>
              <a:gd name="connsiteY41" fmla="*/ 659730 h 758825"/>
              <a:gd name="connsiteX42" fmla="*/ 1588 w 758825"/>
              <a:gd name="connsiteY42" fmla="*/ 758290 h 758825"/>
              <a:gd name="connsiteX43" fmla="*/ 1542 w 758825"/>
              <a:gd name="connsiteY43" fmla="*/ 758312 h 758825"/>
              <a:gd name="connsiteX44" fmla="*/ 1028 w 758825"/>
              <a:gd name="connsiteY44" fmla="*/ 758312 h 758825"/>
              <a:gd name="connsiteX45" fmla="*/ 0 w 758825"/>
              <a:gd name="connsiteY45" fmla="*/ 758825 h 758825"/>
              <a:gd name="connsiteX46" fmla="*/ 1028 w 758825"/>
              <a:gd name="connsiteY46" fmla="*/ 757798 h 758825"/>
              <a:gd name="connsiteX47" fmla="*/ 1588 w 758825"/>
              <a:gd name="connsiteY47" fmla="*/ 757238 h 758825"/>
              <a:gd name="connsiteX48" fmla="*/ 99813 w 758825"/>
              <a:gd name="connsiteY48" fmla="*/ 546100 h 758825"/>
              <a:gd name="connsiteX49" fmla="*/ 100148 w 758825"/>
              <a:gd name="connsiteY49" fmla="*/ 546438 h 758825"/>
              <a:gd name="connsiteX50" fmla="*/ 354168 w 758825"/>
              <a:gd name="connsiteY50" fmla="*/ 0 h 758825"/>
              <a:gd name="connsiteX0" fmla="*/ 642302 w 758825"/>
              <a:gd name="connsiteY0" fmla="*/ 288394 h 758825"/>
              <a:gd name="connsiteX1" fmla="*/ 642938 w 758825"/>
              <a:gd name="connsiteY1" fmla="*/ 288925 h 758825"/>
              <a:gd name="connsiteX2" fmla="*/ 642303 w 758825"/>
              <a:gd name="connsiteY2" fmla="*/ 288396 h 758825"/>
              <a:gd name="connsiteX3" fmla="*/ 642302 w 758825"/>
              <a:gd name="connsiteY3" fmla="*/ 288394 h 758825"/>
              <a:gd name="connsiteX4" fmla="*/ 354168 w 758825"/>
              <a:gd name="connsiteY4" fmla="*/ 0 h 758825"/>
              <a:gd name="connsiteX5" fmla="*/ 354681 w 758825"/>
              <a:gd name="connsiteY5" fmla="*/ 1027 h 758825"/>
              <a:gd name="connsiteX6" fmla="*/ 370565 w 758825"/>
              <a:gd name="connsiteY6" fmla="*/ 85297 h 758825"/>
              <a:gd name="connsiteX7" fmla="*/ 393624 w 758825"/>
              <a:gd name="connsiteY7" fmla="*/ 105851 h 758825"/>
              <a:gd name="connsiteX8" fmla="*/ 428083 w 758825"/>
              <a:gd name="connsiteY8" fmla="*/ 118376 h 758825"/>
              <a:gd name="connsiteX9" fmla="*/ 470812 w 758825"/>
              <a:gd name="connsiteY9" fmla="*/ 118184 h 758825"/>
              <a:gd name="connsiteX10" fmla="*/ 469900 w 758825"/>
              <a:gd name="connsiteY10" fmla="*/ 117475 h 758825"/>
              <a:gd name="connsiteX11" fmla="*/ 470581 w 758825"/>
              <a:gd name="connsiteY11" fmla="*/ 117475 h 758825"/>
              <a:gd name="connsiteX12" fmla="*/ 474663 w 758825"/>
              <a:gd name="connsiteY12" fmla="*/ 120650 h 758825"/>
              <a:gd name="connsiteX13" fmla="*/ 471942 w 758825"/>
              <a:gd name="connsiteY13" fmla="*/ 119062 h 758825"/>
              <a:gd name="connsiteX14" fmla="*/ 471261 w 758825"/>
              <a:gd name="connsiteY14" fmla="*/ 118533 h 758825"/>
              <a:gd name="connsiteX15" fmla="*/ 471033 w 758825"/>
              <a:gd name="connsiteY15" fmla="*/ 118356 h 758825"/>
              <a:gd name="connsiteX16" fmla="*/ 484512 w 758825"/>
              <a:gd name="connsiteY16" fmla="*/ 183955 h 758825"/>
              <a:gd name="connsiteX17" fmla="*/ 520701 w 758825"/>
              <a:gd name="connsiteY17" fmla="*/ 237395 h 758825"/>
              <a:gd name="connsiteX18" fmla="*/ 430391 w 758825"/>
              <a:gd name="connsiteY18" fmla="*/ 327957 h 758825"/>
              <a:gd name="connsiteX19" fmla="*/ 521430 w 758825"/>
              <a:gd name="connsiteY19" fmla="*/ 237051 h 758825"/>
              <a:gd name="connsiteX20" fmla="*/ 521944 w 758825"/>
              <a:gd name="connsiteY20" fmla="*/ 236538 h 758825"/>
              <a:gd name="connsiteX21" fmla="*/ 521430 w 758825"/>
              <a:gd name="connsiteY21" fmla="*/ 237564 h 758825"/>
              <a:gd name="connsiteX22" fmla="*/ 575319 w 758825"/>
              <a:gd name="connsiteY22" fmla="*/ 273609 h 758825"/>
              <a:gd name="connsiteX23" fmla="*/ 641005 w 758825"/>
              <a:gd name="connsiteY23" fmla="*/ 287302 h 758825"/>
              <a:gd name="connsiteX24" fmla="*/ 639763 w 758825"/>
              <a:gd name="connsiteY24" fmla="*/ 285750 h 758825"/>
              <a:gd name="connsiteX25" fmla="*/ 642302 w 758825"/>
              <a:gd name="connsiteY25" fmla="*/ 288394 h 758825"/>
              <a:gd name="connsiteX26" fmla="*/ 641668 w 758825"/>
              <a:gd name="connsiteY26" fmla="*/ 287866 h 758825"/>
              <a:gd name="connsiteX27" fmla="*/ 641157 w 758825"/>
              <a:gd name="connsiteY27" fmla="*/ 287440 h 758825"/>
              <a:gd name="connsiteX28" fmla="*/ 641541 w 758825"/>
              <a:gd name="connsiteY28" fmla="*/ 334923 h 758825"/>
              <a:gd name="connsiteX29" fmla="*/ 658112 w 758825"/>
              <a:gd name="connsiteY29" fmla="*/ 372507 h 758825"/>
              <a:gd name="connsiteX30" fmla="*/ 658626 w 758825"/>
              <a:gd name="connsiteY30" fmla="*/ 373533 h 758825"/>
              <a:gd name="connsiteX31" fmla="*/ 662223 w 758825"/>
              <a:gd name="connsiteY31" fmla="*/ 377638 h 758825"/>
              <a:gd name="connsiteX32" fmla="*/ 664792 w 758825"/>
              <a:gd name="connsiteY32" fmla="*/ 380717 h 758825"/>
              <a:gd name="connsiteX33" fmla="*/ 758311 w 758825"/>
              <a:gd name="connsiteY33" fmla="*/ 403806 h 758825"/>
              <a:gd name="connsiteX34" fmla="*/ 758825 w 758825"/>
              <a:gd name="connsiteY34" fmla="*/ 404319 h 758825"/>
              <a:gd name="connsiteX35" fmla="*/ 212612 w 758825"/>
              <a:gd name="connsiteY35" fmla="*/ 658813 h 758825"/>
              <a:gd name="connsiteX36" fmla="*/ 156159 w 758825"/>
              <a:gd name="connsiteY36" fmla="*/ 602955 h 758825"/>
              <a:gd name="connsiteX37" fmla="*/ 155866 w 758825"/>
              <a:gd name="connsiteY37" fmla="*/ 603250 h 758825"/>
              <a:gd name="connsiteX38" fmla="*/ 155404 w 758825"/>
              <a:gd name="connsiteY38" fmla="*/ 602782 h 758825"/>
              <a:gd name="connsiteX39" fmla="*/ 1606 w 758825"/>
              <a:gd name="connsiteY39" fmla="*/ 757221 h 758825"/>
              <a:gd name="connsiteX40" fmla="*/ 212725 w 758825"/>
              <a:gd name="connsiteY40" fmla="*/ 659730 h 758825"/>
              <a:gd name="connsiteX41" fmla="*/ 1588 w 758825"/>
              <a:gd name="connsiteY41" fmla="*/ 758290 h 758825"/>
              <a:gd name="connsiteX42" fmla="*/ 1542 w 758825"/>
              <a:gd name="connsiteY42" fmla="*/ 758312 h 758825"/>
              <a:gd name="connsiteX43" fmla="*/ 1028 w 758825"/>
              <a:gd name="connsiteY43" fmla="*/ 758312 h 758825"/>
              <a:gd name="connsiteX44" fmla="*/ 0 w 758825"/>
              <a:gd name="connsiteY44" fmla="*/ 758825 h 758825"/>
              <a:gd name="connsiteX45" fmla="*/ 1028 w 758825"/>
              <a:gd name="connsiteY45" fmla="*/ 757798 h 758825"/>
              <a:gd name="connsiteX46" fmla="*/ 1588 w 758825"/>
              <a:gd name="connsiteY46" fmla="*/ 757238 h 758825"/>
              <a:gd name="connsiteX47" fmla="*/ 99813 w 758825"/>
              <a:gd name="connsiteY47" fmla="*/ 546100 h 758825"/>
              <a:gd name="connsiteX48" fmla="*/ 100148 w 758825"/>
              <a:gd name="connsiteY48" fmla="*/ 546438 h 758825"/>
              <a:gd name="connsiteX49" fmla="*/ 354168 w 758825"/>
              <a:gd name="connsiteY49" fmla="*/ 0 h 758825"/>
              <a:gd name="connsiteX0" fmla="*/ 642302 w 758825"/>
              <a:gd name="connsiteY0" fmla="*/ 288394 h 758825"/>
              <a:gd name="connsiteX1" fmla="*/ 642938 w 758825"/>
              <a:gd name="connsiteY1" fmla="*/ 288925 h 758825"/>
              <a:gd name="connsiteX2" fmla="*/ 642303 w 758825"/>
              <a:gd name="connsiteY2" fmla="*/ 288396 h 758825"/>
              <a:gd name="connsiteX3" fmla="*/ 642302 w 758825"/>
              <a:gd name="connsiteY3" fmla="*/ 288394 h 758825"/>
              <a:gd name="connsiteX4" fmla="*/ 354168 w 758825"/>
              <a:gd name="connsiteY4" fmla="*/ 0 h 758825"/>
              <a:gd name="connsiteX5" fmla="*/ 354681 w 758825"/>
              <a:gd name="connsiteY5" fmla="*/ 1027 h 758825"/>
              <a:gd name="connsiteX6" fmla="*/ 370565 w 758825"/>
              <a:gd name="connsiteY6" fmla="*/ 85297 h 758825"/>
              <a:gd name="connsiteX7" fmla="*/ 393624 w 758825"/>
              <a:gd name="connsiteY7" fmla="*/ 105851 h 758825"/>
              <a:gd name="connsiteX8" fmla="*/ 428083 w 758825"/>
              <a:gd name="connsiteY8" fmla="*/ 118376 h 758825"/>
              <a:gd name="connsiteX9" fmla="*/ 470812 w 758825"/>
              <a:gd name="connsiteY9" fmla="*/ 118184 h 758825"/>
              <a:gd name="connsiteX10" fmla="*/ 469900 w 758825"/>
              <a:gd name="connsiteY10" fmla="*/ 117475 h 758825"/>
              <a:gd name="connsiteX11" fmla="*/ 470581 w 758825"/>
              <a:gd name="connsiteY11" fmla="*/ 117475 h 758825"/>
              <a:gd name="connsiteX12" fmla="*/ 474663 w 758825"/>
              <a:gd name="connsiteY12" fmla="*/ 120650 h 758825"/>
              <a:gd name="connsiteX13" fmla="*/ 471942 w 758825"/>
              <a:gd name="connsiteY13" fmla="*/ 119062 h 758825"/>
              <a:gd name="connsiteX14" fmla="*/ 471261 w 758825"/>
              <a:gd name="connsiteY14" fmla="*/ 118533 h 758825"/>
              <a:gd name="connsiteX15" fmla="*/ 471033 w 758825"/>
              <a:gd name="connsiteY15" fmla="*/ 118356 h 758825"/>
              <a:gd name="connsiteX16" fmla="*/ 484512 w 758825"/>
              <a:gd name="connsiteY16" fmla="*/ 183955 h 758825"/>
              <a:gd name="connsiteX17" fmla="*/ 520701 w 758825"/>
              <a:gd name="connsiteY17" fmla="*/ 237395 h 758825"/>
              <a:gd name="connsiteX18" fmla="*/ 430391 w 758825"/>
              <a:gd name="connsiteY18" fmla="*/ 327957 h 758825"/>
              <a:gd name="connsiteX19" fmla="*/ 521430 w 758825"/>
              <a:gd name="connsiteY19" fmla="*/ 237051 h 758825"/>
              <a:gd name="connsiteX20" fmla="*/ 521944 w 758825"/>
              <a:gd name="connsiteY20" fmla="*/ 236538 h 758825"/>
              <a:gd name="connsiteX21" fmla="*/ 521430 w 758825"/>
              <a:gd name="connsiteY21" fmla="*/ 237564 h 758825"/>
              <a:gd name="connsiteX22" fmla="*/ 575319 w 758825"/>
              <a:gd name="connsiteY22" fmla="*/ 273609 h 758825"/>
              <a:gd name="connsiteX23" fmla="*/ 641005 w 758825"/>
              <a:gd name="connsiteY23" fmla="*/ 287302 h 758825"/>
              <a:gd name="connsiteX24" fmla="*/ 639763 w 758825"/>
              <a:gd name="connsiteY24" fmla="*/ 285750 h 758825"/>
              <a:gd name="connsiteX25" fmla="*/ 642302 w 758825"/>
              <a:gd name="connsiteY25" fmla="*/ 288394 h 758825"/>
              <a:gd name="connsiteX26" fmla="*/ 641668 w 758825"/>
              <a:gd name="connsiteY26" fmla="*/ 287866 h 758825"/>
              <a:gd name="connsiteX27" fmla="*/ 641157 w 758825"/>
              <a:gd name="connsiteY27" fmla="*/ 287440 h 758825"/>
              <a:gd name="connsiteX28" fmla="*/ 641541 w 758825"/>
              <a:gd name="connsiteY28" fmla="*/ 334923 h 758825"/>
              <a:gd name="connsiteX29" fmla="*/ 658112 w 758825"/>
              <a:gd name="connsiteY29" fmla="*/ 372507 h 758825"/>
              <a:gd name="connsiteX30" fmla="*/ 658626 w 758825"/>
              <a:gd name="connsiteY30" fmla="*/ 373533 h 758825"/>
              <a:gd name="connsiteX31" fmla="*/ 662223 w 758825"/>
              <a:gd name="connsiteY31" fmla="*/ 377638 h 758825"/>
              <a:gd name="connsiteX32" fmla="*/ 664792 w 758825"/>
              <a:gd name="connsiteY32" fmla="*/ 380717 h 758825"/>
              <a:gd name="connsiteX33" fmla="*/ 758311 w 758825"/>
              <a:gd name="connsiteY33" fmla="*/ 403806 h 758825"/>
              <a:gd name="connsiteX34" fmla="*/ 758825 w 758825"/>
              <a:gd name="connsiteY34" fmla="*/ 404319 h 758825"/>
              <a:gd name="connsiteX35" fmla="*/ 212612 w 758825"/>
              <a:gd name="connsiteY35" fmla="*/ 658813 h 758825"/>
              <a:gd name="connsiteX36" fmla="*/ 156159 w 758825"/>
              <a:gd name="connsiteY36" fmla="*/ 602955 h 758825"/>
              <a:gd name="connsiteX37" fmla="*/ 155866 w 758825"/>
              <a:gd name="connsiteY37" fmla="*/ 603250 h 758825"/>
              <a:gd name="connsiteX38" fmla="*/ 1606 w 758825"/>
              <a:gd name="connsiteY38" fmla="*/ 757221 h 758825"/>
              <a:gd name="connsiteX39" fmla="*/ 212725 w 758825"/>
              <a:gd name="connsiteY39" fmla="*/ 659730 h 758825"/>
              <a:gd name="connsiteX40" fmla="*/ 1588 w 758825"/>
              <a:gd name="connsiteY40" fmla="*/ 758290 h 758825"/>
              <a:gd name="connsiteX41" fmla="*/ 1542 w 758825"/>
              <a:gd name="connsiteY41" fmla="*/ 758312 h 758825"/>
              <a:gd name="connsiteX42" fmla="*/ 1028 w 758825"/>
              <a:gd name="connsiteY42" fmla="*/ 758312 h 758825"/>
              <a:gd name="connsiteX43" fmla="*/ 0 w 758825"/>
              <a:gd name="connsiteY43" fmla="*/ 758825 h 758825"/>
              <a:gd name="connsiteX44" fmla="*/ 1028 w 758825"/>
              <a:gd name="connsiteY44" fmla="*/ 757798 h 758825"/>
              <a:gd name="connsiteX45" fmla="*/ 1588 w 758825"/>
              <a:gd name="connsiteY45" fmla="*/ 757238 h 758825"/>
              <a:gd name="connsiteX46" fmla="*/ 99813 w 758825"/>
              <a:gd name="connsiteY46" fmla="*/ 546100 h 758825"/>
              <a:gd name="connsiteX47" fmla="*/ 100148 w 758825"/>
              <a:gd name="connsiteY47" fmla="*/ 546438 h 758825"/>
              <a:gd name="connsiteX48" fmla="*/ 354168 w 758825"/>
              <a:gd name="connsiteY48" fmla="*/ 0 h 758825"/>
              <a:gd name="connsiteX0" fmla="*/ 642302 w 758825"/>
              <a:gd name="connsiteY0" fmla="*/ 288394 h 758825"/>
              <a:gd name="connsiteX1" fmla="*/ 642938 w 758825"/>
              <a:gd name="connsiteY1" fmla="*/ 288925 h 758825"/>
              <a:gd name="connsiteX2" fmla="*/ 642303 w 758825"/>
              <a:gd name="connsiteY2" fmla="*/ 288396 h 758825"/>
              <a:gd name="connsiteX3" fmla="*/ 642302 w 758825"/>
              <a:gd name="connsiteY3" fmla="*/ 288394 h 758825"/>
              <a:gd name="connsiteX4" fmla="*/ 354168 w 758825"/>
              <a:gd name="connsiteY4" fmla="*/ 0 h 758825"/>
              <a:gd name="connsiteX5" fmla="*/ 354681 w 758825"/>
              <a:gd name="connsiteY5" fmla="*/ 1027 h 758825"/>
              <a:gd name="connsiteX6" fmla="*/ 370565 w 758825"/>
              <a:gd name="connsiteY6" fmla="*/ 85297 h 758825"/>
              <a:gd name="connsiteX7" fmla="*/ 393624 w 758825"/>
              <a:gd name="connsiteY7" fmla="*/ 105851 h 758825"/>
              <a:gd name="connsiteX8" fmla="*/ 428083 w 758825"/>
              <a:gd name="connsiteY8" fmla="*/ 118376 h 758825"/>
              <a:gd name="connsiteX9" fmla="*/ 470812 w 758825"/>
              <a:gd name="connsiteY9" fmla="*/ 118184 h 758825"/>
              <a:gd name="connsiteX10" fmla="*/ 469900 w 758825"/>
              <a:gd name="connsiteY10" fmla="*/ 117475 h 758825"/>
              <a:gd name="connsiteX11" fmla="*/ 470581 w 758825"/>
              <a:gd name="connsiteY11" fmla="*/ 117475 h 758825"/>
              <a:gd name="connsiteX12" fmla="*/ 474663 w 758825"/>
              <a:gd name="connsiteY12" fmla="*/ 120650 h 758825"/>
              <a:gd name="connsiteX13" fmla="*/ 471942 w 758825"/>
              <a:gd name="connsiteY13" fmla="*/ 119062 h 758825"/>
              <a:gd name="connsiteX14" fmla="*/ 471261 w 758825"/>
              <a:gd name="connsiteY14" fmla="*/ 118533 h 758825"/>
              <a:gd name="connsiteX15" fmla="*/ 471033 w 758825"/>
              <a:gd name="connsiteY15" fmla="*/ 118356 h 758825"/>
              <a:gd name="connsiteX16" fmla="*/ 484512 w 758825"/>
              <a:gd name="connsiteY16" fmla="*/ 183955 h 758825"/>
              <a:gd name="connsiteX17" fmla="*/ 520701 w 758825"/>
              <a:gd name="connsiteY17" fmla="*/ 237395 h 758825"/>
              <a:gd name="connsiteX18" fmla="*/ 430391 w 758825"/>
              <a:gd name="connsiteY18" fmla="*/ 327957 h 758825"/>
              <a:gd name="connsiteX19" fmla="*/ 521430 w 758825"/>
              <a:gd name="connsiteY19" fmla="*/ 237051 h 758825"/>
              <a:gd name="connsiteX20" fmla="*/ 521944 w 758825"/>
              <a:gd name="connsiteY20" fmla="*/ 236538 h 758825"/>
              <a:gd name="connsiteX21" fmla="*/ 521430 w 758825"/>
              <a:gd name="connsiteY21" fmla="*/ 237564 h 758825"/>
              <a:gd name="connsiteX22" fmla="*/ 575319 w 758825"/>
              <a:gd name="connsiteY22" fmla="*/ 273609 h 758825"/>
              <a:gd name="connsiteX23" fmla="*/ 641005 w 758825"/>
              <a:gd name="connsiteY23" fmla="*/ 287302 h 758825"/>
              <a:gd name="connsiteX24" fmla="*/ 639763 w 758825"/>
              <a:gd name="connsiteY24" fmla="*/ 285750 h 758825"/>
              <a:gd name="connsiteX25" fmla="*/ 642302 w 758825"/>
              <a:gd name="connsiteY25" fmla="*/ 288394 h 758825"/>
              <a:gd name="connsiteX26" fmla="*/ 641668 w 758825"/>
              <a:gd name="connsiteY26" fmla="*/ 287866 h 758825"/>
              <a:gd name="connsiteX27" fmla="*/ 641157 w 758825"/>
              <a:gd name="connsiteY27" fmla="*/ 287440 h 758825"/>
              <a:gd name="connsiteX28" fmla="*/ 641541 w 758825"/>
              <a:gd name="connsiteY28" fmla="*/ 334923 h 758825"/>
              <a:gd name="connsiteX29" fmla="*/ 658112 w 758825"/>
              <a:gd name="connsiteY29" fmla="*/ 372507 h 758825"/>
              <a:gd name="connsiteX30" fmla="*/ 658626 w 758825"/>
              <a:gd name="connsiteY30" fmla="*/ 373533 h 758825"/>
              <a:gd name="connsiteX31" fmla="*/ 662223 w 758825"/>
              <a:gd name="connsiteY31" fmla="*/ 377638 h 758825"/>
              <a:gd name="connsiteX32" fmla="*/ 664792 w 758825"/>
              <a:gd name="connsiteY32" fmla="*/ 380717 h 758825"/>
              <a:gd name="connsiteX33" fmla="*/ 758311 w 758825"/>
              <a:gd name="connsiteY33" fmla="*/ 403806 h 758825"/>
              <a:gd name="connsiteX34" fmla="*/ 758825 w 758825"/>
              <a:gd name="connsiteY34" fmla="*/ 404319 h 758825"/>
              <a:gd name="connsiteX35" fmla="*/ 212612 w 758825"/>
              <a:gd name="connsiteY35" fmla="*/ 658813 h 758825"/>
              <a:gd name="connsiteX36" fmla="*/ 156159 w 758825"/>
              <a:gd name="connsiteY36" fmla="*/ 602955 h 758825"/>
              <a:gd name="connsiteX37" fmla="*/ 1606 w 758825"/>
              <a:gd name="connsiteY37" fmla="*/ 757221 h 758825"/>
              <a:gd name="connsiteX38" fmla="*/ 212725 w 758825"/>
              <a:gd name="connsiteY38" fmla="*/ 659730 h 758825"/>
              <a:gd name="connsiteX39" fmla="*/ 1588 w 758825"/>
              <a:gd name="connsiteY39" fmla="*/ 758290 h 758825"/>
              <a:gd name="connsiteX40" fmla="*/ 1542 w 758825"/>
              <a:gd name="connsiteY40" fmla="*/ 758312 h 758825"/>
              <a:gd name="connsiteX41" fmla="*/ 1028 w 758825"/>
              <a:gd name="connsiteY41" fmla="*/ 758312 h 758825"/>
              <a:gd name="connsiteX42" fmla="*/ 0 w 758825"/>
              <a:gd name="connsiteY42" fmla="*/ 758825 h 758825"/>
              <a:gd name="connsiteX43" fmla="*/ 1028 w 758825"/>
              <a:gd name="connsiteY43" fmla="*/ 757798 h 758825"/>
              <a:gd name="connsiteX44" fmla="*/ 1588 w 758825"/>
              <a:gd name="connsiteY44" fmla="*/ 757238 h 758825"/>
              <a:gd name="connsiteX45" fmla="*/ 99813 w 758825"/>
              <a:gd name="connsiteY45" fmla="*/ 546100 h 758825"/>
              <a:gd name="connsiteX46" fmla="*/ 100148 w 758825"/>
              <a:gd name="connsiteY46" fmla="*/ 546438 h 758825"/>
              <a:gd name="connsiteX47" fmla="*/ 354168 w 758825"/>
              <a:gd name="connsiteY47" fmla="*/ 0 h 758825"/>
              <a:gd name="connsiteX0" fmla="*/ 642302 w 758825"/>
              <a:gd name="connsiteY0" fmla="*/ 288394 h 758825"/>
              <a:gd name="connsiteX1" fmla="*/ 642938 w 758825"/>
              <a:gd name="connsiteY1" fmla="*/ 288925 h 758825"/>
              <a:gd name="connsiteX2" fmla="*/ 642303 w 758825"/>
              <a:gd name="connsiteY2" fmla="*/ 288396 h 758825"/>
              <a:gd name="connsiteX3" fmla="*/ 642302 w 758825"/>
              <a:gd name="connsiteY3" fmla="*/ 288394 h 758825"/>
              <a:gd name="connsiteX4" fmla="*/ 354168 w 758825"/>
              <a:gd name="connsiteY4" fmla="*/ 0 h 758825"/>
              <a:gd name="connsiteX5" fmla="*/ 354681 w 758825"/>
              <a:gd name="connsiteY5" fmla="*/ 1027 h 758825"/>
              <a:gd name="connsiteX6" fmla="*/ 370565 w 758825"/>
              <a:gd name="connsiteY6" fmla="*/ 85297 h 758825"/>
              <a:gd name="connsiteX7" fmla="*/ 393624 w 758825"/>
              <a:gd name="connsiteY7" fmla="*/ 105851 h 758825"/>
              <a:gd name="connsiteX8" fmla="*/ 428083 w 758825"/>
              <a:gd name="connsiteY8" fmla="*/ 118376 h 758825"/>
              <a:gd name="connsiteX9" fmla="*/ 470812 w 758825"/>
              <a:gd name="connsiteY9" fmla="*/ 118184 h 758825"/>
              <a:gd name="connsiteX10" fmla="*/ 469900 w 758825"/>
              <a:gd name="connsiteY10" fmla="*/ 117475 h 758825"/>
              <a:gd name="connsiteX11" fmla="*/ 470581 w 758825"/>
              <a:gd name="connsiteY11" fmla="*/ 117475 h 758825"/>
              <a:gd name="connsiteX12" fmla="*/ 474663 w 758825"/>
              <a:gd name="connsiteY12" fmla="*/ 120650 h 758825"/>
              <a:gd name="connsiteX13" fmla="*/ 471942 w 758825"/>
              <a:gd name="connsiteY13" fmla="*/ 119062 h 758825"/>
              <a:gd name="connsiteX14" fmla="*/ 471261 w 758825"/>
              <a:gd name="connsiteY14" fmla="*/ 118533 h 758825"/>
              <a:gd name="connsiteX15" fmla="*/ 471033 w 758825"/>
              <a:gd name="connsiteY15" fmla="*/ 118356 h 758825"/>
              <a:gd name="connsiteX16" fmla="*/ 484512 w 758825"/>
              <a:gd name="connsiteY16" fmla="*/ 183955 h 758825"/>
              <a:gd name="connsiteX17" fmla="*/ 520701 w 758825"/>
              <a:gd name="connsiteY17" fmla="*/ 237395 h 758825"/>
              <a:gd name="connsiteX18" fmla="*/ 430391 w 758825"/>
              <a:gd name="connsiteY18" fmla="*/ 327957 h 758825"/>
              <a:gd name="connsiteX19" fmla="*/ 521430 w 758825"/>
              <a:gd name="connsiteY19" fmla="*/ 237051 h 758825"/>
              <a:gd name="connsiteX20" fmla="*/ 521944 w 758825"/>
              <a:gd name="connsiteY20" fmla="*/ 236538 h 758825"/>
              <a:gd name="connsiteX21" fmla="*/ 521430 w 758825"/>
              <a:gd name="connsiteY21" fmla="*/ 237564 h 758825"/>
              <a:gd name="connsiteX22" fmla="*/ 575319 w 758825"/>
              <a:gd name="connsiteY22" fmla="*/ 273609 h 758825"/>
              <a:gd name="connsiteX23" fmla="*/ 641005 w 758825"/>
              <a:gd name="connsiteY23" fmla="*/ 287302 h 758825"/>
              <a:gd name="connsiteX24" fmla="*/ 639763 w 758825"/>
              <a:gd name="connsiteY24" fmla="*/ 285750 h 758825"/>
              <a:gd name="connsiteX25" fmla="*/ 642302 w 758825"/>
              <a:gd name="connsiteY25" fmla="*/ 288394 h 758825"/>
              <a:gd name="connsiteX26" fmla="*/ 641668 w 758825"/>
              <a:gd name="connsiteY26" fmla="*/ 287866 h 758825"/>
              <a:gd name="connsiteX27" fmla="*/ 641157 w 758825"/>
              <a:gd name="connsiteY27" fmla="*/ 287440 h 758825"/>
              <a:gd name="connsiteX28" fmla="*/ 641541 w 758825"/>
              <a:gd name="connsiteY28" fmla="*/ 334923 h 758825"/>
              <a:gd name="connsiteX29" fmla="*/ 658112 w 758825"/>
              <a:gd name="connsiteY29" fmla="*/ 372507 h 758825"/>
              <a:gd name="connsiteX30" fmla="*/ 658626 w 758825"/>
              <a:gd name="connsiteY30" fmla="*/ 373533 h 758825"/>
              <a:gd name="connsiteX31" fmla="*/ 662223 w 758825"/>
              <a:gd name="connsiteY31" fmla="*/ 377638 h 758825"/>
              <a:gd name="connsiteX32" fmla="*/ 664792 w 758825"/>
              <a:gd name="connsiteY32" fmla="*/ 380717 h 758825"/>
              <a:gd name="connsiteX33" fmla="*/ 758311 w 758825"/>
              <a:gd name="connsiteY33" fmla="*/ 403806 h 758825"/>
              <a:gd name="connsiteX34" fmla="*/ 758825 w 758825"/>
              <a:gd name="connsiteY34" fmla="*/ 404319 h 758825"/>
              <a:gd name="connsiteX35" fmla="*/ 212612 w 758825"/>
              <a:gd name="connsiteY35" fmla="*/ 658813 h 758825"/>
              <a:gd name="connsiteX36" fmla="*/ 1606 w 758825"/>
              <a:gd name="connsiteY36" fmla="*/ 757221 h 758825"/>
              <a:gd name="connsiteX37" fmla="*/ 212725 w 758825"/>
              <a:gd name="connsiteY37" fmla="*/ 659730 h 758825"/>
              <a:gd name="connsiteX38" fmla="*/ 1588 w 758825"/>
              <a:gd name="connsiteY38" fmla="*/ 758290 h 758825"/>
              <a:gd name="connsiteX39" fmla="*/ 1542 w 758825"/>
              <a:gd name="connsiteY39" fmla="*/ 758312 h 758825"/>
              <a:gd name="connsiteX40" fmla="*/ 1028 w 758825"/>
              <a:gd name="connsiteY40" fmla="*/ 758312 h 758825"/>
              <a:gd name="connsiteX41" fmla="*/ 0 w 758825"/>
              <a:gd name="connsiteY41" fmla="*/ 758825 h 758825"/>
              <a:gd name="connsiteX42" fmla="*/ 1028 w 758825"/>
              <a:gd name="connsiteY42" fmla="*/ 757798 h 758825"/>
              <a:gd name="connsiteX43" fmla="*/ 1588 w 758825"/>
              <a:gd name="connsiteY43" fmla="*/ 757238 h 758825"/>
              <a:gd name="connsiteX44" fmla="*/ 99813 w 758825"/>
              <a:gd name="connsiteY44" fmla="*/ 546100 h 758825"/>
              <a:gd name="connsiteX45" fmla="*/ 100148 w 758825"/>
              <a:gd name="connsiteY45" fmla="*/ 546438 h 758825"/>
              <a:gd name="connsiteX46" fmla="*/ 354168 w 758825"/>
              <a:gd name="connsiteY46" fmla="*/ 0 h 758825"/>
              <a:gd name="connsiteX0" fmla="*/ 642302 w 758825"/>
              <a:gd name="connsiteY0" fmla="*/ 288394 h 758825"/>
              <a:gd name="connsiteX1" fmla="*/ 642938 w 758825"/>
              <a:gd name="connsiteY1" fmla="*/ 288925 h 758825"/>
              <a:gd name="connsiteX2" fmla="*/ 642303 w 758825"/>
              <a:gd name="connsiteY2" fmla="*/ 288396 h 758825"/>
              <a:gd name="connsiteX3" fmla="*/ 642302 w 758825"/>
              <a:gd name="connsiteY3" fmla="*/ 288394 h 758825"/>
              <a:gd name="connsiteX4" fmla="*/ 354168 w 758825"/>
              <a:gd name="connsiteY4" fmla="*/ 0 h 758825"/>
              <a:gd name="connsiteX5" fmla="*/ 354681 w 758825"/>
              <a:gd name="connsiteY5" fmla="*/ 1027 h 758825"/>
              <a:gd name="connsiteX6" fmla="*/ 370565 w 758825"/>
              <a:gd name="connsiteY6" fmla="*/ 85297 h 758825"/>
              <a:gd name="connsiteX7" fmla="*/ 393624 w 758825"/>
              <a:gd name="connsiteY7" fmla="*/ 105851 h 758825"/>
              <a:gd name="connsiteX8" fmla="*/ 428083 w 758825"/>
              <a:gd name="connsiteY8" fmla="*/ 118376 h 758825"/>
              <a:gd name="connsiteX9" fmla="*/ 470812 w 758825"/>
              <a:gd name="connsiteY9" fmla="*/ 118184 h 758825"/>
              <a:gd name="connsiteX10" fmla="*/ 469900 w 758825"/>
              <a:gd name="connsiteY10" fmla="*/ 117475 h 758825"/>
              <a:gd name="connsiteX11" fmla="*/ 470581 w 758825"/>
              <a:gd name="connsiteY11" fmla="*/ 117475 h 758825"/>
              <a:gd name="connsiteX12" fmla="*/ 474663 w 758825"/>
              <a:gd name="connsiteY12" fmla="*/ 120650 h 758825"/>
              <a:gd name="connsiteX13" fmla="*/ 471942 w 758825"/>
              <a:gd name="connsiteY13" fmla="*/ 119062 h 758825"/>
              <a:gd name="connsiteX14" fmla="*/ 471261 w 758825"/>
              <a:gd name="connsiteY14" fmla="*/ 118533 h 758825"/>
              <a:gd name="connsiteX15" fmla="*/ 471033 w 758825"/>
              <a:gd name="connsiteY15" fmla="*/ 118356 h 758825"/>
              <a:gd name="connsiteX16" fmla="*/ 484512 w 758825"/>
              <a:gd name="connsiteY16" fmla="*/ 183955 h 758825"/>
              <a:gd name="connsiteX17" fmla="*/ 520701 w 758825"/>
              <a:gd name="connsiteY17" fmla="*/ 237395 h 758825"/>
              <a:gd name="connsiteX18" fmla="*/ 521430 w 758825"/>
              <a:gd name="connsiteY18" fmla="*/ 237051 h 758825"/>
              <a:gd name="connsiteX19" fmla="*/ 521944 w 758825"/>
              <a:gd name="connsiteY19" fmla="*/ 236538 h 758825"/>
              <a:gd name="connsiteX20" fmla="*/ 521430 w 758825"/>
              <a:gd name="connsiteY20" fmla="*/ 237564 h 758825"/>
              <a:gd name="connsiteX21" fmla="*/ 575319 w 758825"/>
              <a:gd name="connsiteY21" fmla="*/ 273609 h 758825"/>
              <a:gd name="connsiteX22" fmla="*/ 641005 w 758825"/>
              <a:gd name="connsiteY22" fmla="*/ 287302 h 758825"/>
              <a:gd name="connsiteX23" fmla="*/ 639763 w 758825"/>
              <a:gd name="connsiteY23" fmla="*/ 285750 h 758825"/>
              <a:gd name="connsiteX24" fmla="*/ 642302 w 758825"/>
              <a:gd name="connsiteY24" fmla="*/ 288394 h 758825"/>
              <a:gd name="connsiteX25" fmla="*/ 641668 w 758825"/>
              <a:gd name="connsiteY25" fmla="*/ 287866 h 758825"/>
              <a:gd name="connsiteX26" fmla="*/ 641157 w 758825"/>
              <a:gd name="connsiteY26" fmla="*/ 287440 h 758825"/>
              <a:gd name="connsiteX27" fmla="*/ 641541 w 758825"/>
              <a:gd name="connsiteY27" fmla="*/ 334923 h 758825"/>
              <a:gd name="connsiteX28" fmla="*/ 658112 w 758825"/>
              <a:gd name="connsiteY28" fmla="*/ 372507 h 758825"/>
              <a:gd name="connsiteX29" fmla="*/ 658626 w 758825"/>
              <a:gd name="connsiteY29" fmla="*/ 373533 h 758825"/>
              <a:gd name="connsiteX30" fmla="*/ 662223 w 758825"/>
              <a:gd name="connsiteY30" fmla="*/ 377638 h 758825"/>
              <a:gd name="connsiteX31" fmla="*/ 664792 w 758825"/>
              <a:gd name="connsiteY31" fmla="*/ 380717 h 758825"/>
              <a:gd name="connsiteX32" fmla="*/ 758311 w 758825"/>
              <a:gd name="connsiteY32" fmla="*/ 403806 h 758825"/>
              <a:gd name="connsiteX33" fmla="*/ 758825 w 758825"/>
              <a:gd name="connsiteY33" fmla="*/ 404319 h 758825"/>
              <a:gd name="connsiteX34" fmla="*/ 212612 w 758825"/>
              <a:gd name="connsiteY34" fmla="*/ 658813 h 758825"/>
              <a:gd name="connsiteX35" fmla="*/ 1606 w 758825"/>
              <a:gd name="connsiteY35" fmla="*/ 757221 h 758825"/>
              <a:gd name="connsiteX36" fmla="*/ 212725 w 758825"/>
              <a:gd name="connsiteY36" fmla="*/ 659730 h 758825"/>
              <a:gd name="connsiteX37" fmla="*/ 1588 w 758825"/>
              <a:gd name="connsiteY37" fmla="*/ 758290 h 758825"/>
              <a:gd name="connsiteX38" fmla="*/ 1542 w 758825"/>
              <a:gd name="connsiteY38" fmla="*/ 758312 h 758825"/>
              <a:gd name="connsiteX39" fmla="*/ 1028 w 758825"/>
              <a:gd name="connsiteY39" fmla="*/ 758312 h 758825"/>
              <a:gd name="connsiteX40" fmla="*/ 0 w 758825"/>
              <a:gd name="connsiteY40" fmla="*/ 758825 h 758825"/>
              <a:gd name="connsiteX41" fmla="*/ 1028 w 758825"/>
              <a:gd name="connsiteY41" fmla="*/ 757798 h 758825"/>
              <a:gd name="connsiteX42" fmla="*/ 1588 w 758825"/>
              <a:gd name="connsiteY42" fmla="*/ 757238 h 758825"/>
              <a:gd name="connsiteX43" fmla="*/ 99813 w 758825"/>
              <a:gd name="connsiteY43" fmla="*/ 546100 h 758825"/>
              <a:gd name="connsiteX44" fmla="*/ 100148 w 758825"/>
              <a:gd name="connsiteY44" fmla="*/ 546438 h 758825"/>
              <a:gd name="connsiteX45" fmla="*/ 354168 w 758825"/>
              <a:gd name="connsiteY45" fmla="*/ 0 h 75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58825" h="758825">
                <a:moveTo>
                  <a:pt x="642302" y="288394"/>
                </a:moveTo>
                <a:lnTo>
                  <a:pt x="642938" y="288925"/>
                </a:lnTo>
                <a:lnTo>
                  <a:pt x="642303" y="288396"/>
                </a:lnTo>
                <a:cubicBezTo>
                  <a:pt x="642303" y="288395"/>
                  <a:pt x="642302" y="288395"/>
                  <a:pt x="642302" y="288394"/>
                </a:cubicBezTo>
                <a:close/>
                <a:moveTo>
                  <a:pt x="354168" y="0"/>
                </a:moveTo>
                <a:lnTo>
                  <a:pt x="354681" y="1027"/>
                </a:lnTo>
                <a:cubicBezTo>
                  <a:pt x="348532" y="34941"/>
                  <a:pt x="354681" y="64230"/>
                  <a:pt x="370565" y="85297"/>
                </a:cubicBezTo>
                <a:cubicBezTo>
                  <a:pt x="376202" y="94033"/>
                  <a:pt x="383888" y="100713"/>
                  <a:pt x="393624" y="105851"/>
                </a:cubicBezTo>
                <a:cubicBezTo>
                  <a:pt x="403616" y="112017"/>
                  <a:pt x="415145" y="116256"/>
                  <a:pt x="428083" y="118376"/>
                </a:cubicBezTo>
                <a:lnTo>
                  <a:pt x="470812" y="118184"/>
                </a:lnTo>
                <a:lnTo>
                  <a:pt x="469900" y="117475"/>
                </a:lnTo>
                <a:lnTo>
                  <a:pt x="470581" y="117475"/>
                </a:lnTo>
                <a:lnTo>
                  <a:pt x="474663" y="120650"/>
                </a:lnTo>
                <a:lnTo>
                  <a:pt x="471942" y="119062"/>
                </a:lnTo>
                <a:lnTo>
                  <a:pt x="471261" y="118533"/>
                </a:lnTo>
                <a:lnTo>
                  <a:pt x="471033" y="118356"/>
                </a:lnTo>
                <a:lnTo>
                  <a:pt x="484512" y="183955"/>
                </a:lnTo>
                <a:cubicBezTo>
                  <a:pt x="493031" y="204123"/>
                  <a:pt x="505329" y="222236"/>
                  <a:pt x="520701" y="237395"/>
                </a:cubicBezTo>
                <a:lnTo>
                  <a:pt x="521430" y="237051"/>
                </a:lnTo>
                <a:lnTo>
                  <a:pt x="521944" y="236538"/>
                </a:lnTo>
                <a:lnTo>
                  <a:pt x="521430" y="237564"/>
                </a:lnTo>
                <a:cubicBezTo>
                  <a:pt x="536846" y="252700"/>
                  <a:pt x="555087" y="265014"/>
                  <a:pt x="575319" y="273609"/>
                </a:cubicBezTo>
                <a:lnTo>
                  <a:pt x="641005" y="287302"/>
                </a:lnTo>
                <a:lnTo>
                  <a:pt x="639763" y="285750"/>
                </a:lnTo>
                <a:lnTo>
                  <a:pt x="642302" y="288394"/>
                </a:lnTo>
                <a:lnTo>
                  <a:pt x="641668" y="287866"/>
                </a:lnTo>
                <a:lnTo>
                  <a:pt x="641157" y="287440"/>
                </a:lnTo>
                <a:lnTo>
                  <a:pt x="641541" y="334923"/>
                </a:lnTo>
                <a:cubicBezTo>
                  <a:pt x="644496" y="349290"/>
                  <a:pt x="650148" y="361989"/>
                  <a:pt x="658112" y="372507"/>
                </a:cubicBezTo>
                <a:cubicBezTo>
                  <a:pt x="658112" y="373020"/>
                  <a:pt x="658626" y="373020"/>
                  <a:pt x="658626" y="373533"/>
                </a:cubicBezTo>
                <a:cubicBezTo>
                  <a:pt x="659654" y="375073"/>
                  <a:pt x="661195" y="376099"/>
                  <a:pt x="662223" y="377638"/>
                </a:cubicBezTo>
                <a:cubicBezTo>
                  <a:pt x="663251" y="378664"/>
                  <a:pt x="663765" y="379691"/>
                  <a:pt x="664792" y="380717"/>
                </a:cubicBezTo>
                <a:cubicBezTo>
                  <a:pt x="686887" y="403293"/>
                  <a:pt x="719773" y="413042"/>
                  <a:pt x="758311" y="403806"/>
                </a:cubicBezTo>
                <a:lnTo>
                  <a:pt x="758825" y="404319"/>
                </a:lnTo>
                <a:lnTo>
                  <a:pt x="212612" y="658813"/>
                </a:lnTo>
                <a:lnTo>
                  <a:pt x="1606" y="757221"/>
                </a:lnTo>
                <a:lnTo>
                  <a:pt x="212725" y="659730"/>
                </a:lnTo>
                <a:lnTo>
                  <a:pt x="1588" y="758290"/>
                </a:lnTo>
                <a:cubicBezTo>
                  <a:pt x="1573" y="758297"/>
                  <a:pt x="1557" y="758305"/>
                  <a:pt x="1542" y="758312"/>
                </a:cubicBezTo>
                <a:lnTo>
                  <a:pt x="1028" y="758312"/>
                </a:lnTo>
                <a:lnTo>
                  <a:pt x="0" y="758825"/>
                </a:lnTo>
                <a:lnTo>
                  <a:pt x="1028" y="757798"/>
                </a:lnTo>
                <a:lnTo>
                  <a:pt x="1588" y="757238"/>
                </a:lnTo>
                <a:lnTo>
                  <a:pt x="99813" y="546100"/>
                </a:lnTo>
                <a:lnTo>
                  <a:pt x="100148" y="546438"/>
                </a:lnTo>
                <a:lnTo>
                  <a:pt x="354168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6ACFC57A-5072-4CD7-9B8B-8D31A81AE036}"/>
              </a:ext>
            </a:extLst>
          </p:cNvPr>
          <p:cNvSpPr>
            <a:spLocks/>
          </p:cNvSpPr>
          <p:nvPr/>
        </p:nvSpPr>
        <p:spPr bwMode="auto">
          <a:xfrm>
            <a:off x="3843903" y="4223719"/>
            <a:ext cx="5718098" cy="1295766"/>
          </a:xfrm>
          <a:custGeom>
            <a:avLst/>
            <a:gdLst>
              <a:gd name="connsiteX0" fmla="*/ 1132577 w 5718098"/>
              <a:gd name="connsiteY0" fmla="*/ 0 h 1295766"/>
              <a:gd name="connsiteX1" fmla="*/ 1149570 w 5718098"/>
              <a:gd name="connsiteY1" fmla="*/ 0 h 1295766"/>
              <a:gd name="connsiteX2" fmla="*/ 1460077 w 5718098"/>
              <a:gd name="connsiteY2" fmla="*/ 0 h 1295766"/>
              <a:gd name="connsiteX3" fmla="*/ 5718098 w 5718098"/>
              <a:gd name="connsiteY3" fmla="*/ 0 h 1295766"/>
              <a:gd name="connsiteX4" fmla="*/ 5718098 w 5718098"/>
              <a:gd name="connsiteY4" fmla="*/ 233338 h 1295766"/>
              <a:gd name="connsiteX5" fmla="*/ 1226694 w 5718098"/>
              <a:gd name="connsiteY5" fmla="*/ 233338 h 1295766"/>
              <a:gd name="connsiteX6" fmla="*/ 168195 w 5718098"/>
              <a:gd name="connsiteY6" fmla="*/ 1291631 h 1295766"/>
              <a:gd name="connsiteX7" fmla="*/ 166757 w 5718098"/>
              <a:gd name="connsiteY7" fmla="*/ 1290912 h 1295766"/>
              <a:gd name="connsiteX8" fmla="*/ 35859 w 5718098"/>
              <a:gd name="connsiteY8" fmla="*/ 1258553 h 1295766"/>
              <a:gd name="connsiteX9" fmla="*/ 32263 w 5718098"/>
              <a:gd name="connsiteY9" fmla="*/ 1254239 h 1295766"/>
              <a:gd name="connsiteX10" fmla="*/ 27228 w 5718098"/>
              <a:gd name="connsiteY10" fmla="*/ 1248486 h 1295766"/>
              <a:gd name="connsiteX11" fmla="*/ 26509 w 5718098"/>
              <a:gd name="connsiteY11" fmla="*/ 1247048 h 1295766"/>
              <a:gd name="connsiteX12" fmla="*/ 2775 w 5718098"/>
              <a:gd name="connsiteY12" fmla="*/ 1127680 h 1295766"/>
              <a:gd name="connsiteX13" fmla="*/ 3494 w 5718098"/>
              <a:gd name="connsiteY13" fmla="*/ 1127680 h 1295766"/>
              <a:gd name="connsiteX14" fmla="*/ 4213 w 5718098"/>
              <a:gd name="connsiteY14" fmla="*/ 1128400 h 1295766"/>
              <a:gd name="connsiteX15" fmla="*/ 4213 w 5718098"/>
              <a:gd name="connsiteY15" fmla="*/ 1128400 h 1295766"/>
              <a:gd name="connsiteX16" fmla="*/ 4932 w 5718098"/>
              <a:gd name="connsiteY16" fmla="*/ 1129119 h 1295766"/>
              <a:gd name="connsiteX17" fmla="*/ 4213 w 5718098"/>
              <a:gd name="connsiteY17" fmla="*/ 1128400 h 1295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18098" h="1295766">
                <a:moveTo>
                  <a:pt x="1132577" y="0"/>
                </a:moveTo>
                <a:lnTo>
                  <a:pt x="1149570" y="0"/>
                </a:lnTo>
                <a:lnTo>
                  <a:pt x="1460077" y="0"/>
                </a:lnTo>
                <a:lnTo>
                  <a:pt x="5718098" y="0"/>
                </a:lnTo>
                <a:lnTo>
                  <a:pt x="5718098" y="233338"/>
                </a:lnTo>
                <a:lnTo>
                  <a:pt x="1226694" y="233338"/>
                </a:lnTo>
                <a:lnTo>
                  <a:pt x="168195" y="1291631"/>
                </a:lnTo>
                <a:lnTo>
                  <a:pt x="166757" y="1290912"/>
                </a:lnTo>
                <a:cubicBezTo>
                  <a:pt x="112815" y="1303855"/>
                  <a:pt x="66785" y="1290193"/>
                  <a:pt x="35859" y="1258553"/>
                </a:cubicBezTo>
                <a:cubicBezTo>
                  <a:pt x="34420" y="1257115"/>
                  <a:pt x="33701" y="1255677"/>
                  <a:pt x="32263" y="1254239"/>
                </a:cubicBezTo>
                <a:cubicBezTo>
                  <a:pt x="30824" y="1252081"/>
                  <a:pt x="28667" y="1250643"/>
                  <a:pt x="27228" y="1248486"/>
                </a:cubicBezTo>
                <a:cubicBezTo>
                  <a:pt x="27228" y="1247767"/>
                  <a:pt x="26509" y="1247767"/>
                  <a:pt x="26509" y="1247048"/>
                </a:cubicBezTo>
                <a:cubicBezTo>
                  <a:pt x="4213" y="1217565"/>
                  <a:pt x="-5137" y="1175859"/>
                  <a:pt x="2775" y="1127680"/>
                </a:cubicBezTo>
                <a:cubicBezTo>
                  <a:pt x="2775" y="1127680"/>
                  <a:pt x="3494" y="1127680"/>
                  <a:pt x="3494" y="1127680"/>
                </a:cubicBezTo>
                <a:lnTo>
                  <a:pt x="4213" y="1128400"/>
                </a:lnTo>
                <a:lnTo>
                  <a:pt x="4213" y="1128400"/>
                </a:lnTo>
                <a:lnTo>
                  <a:pt x="4932" y="1129119"/>
                </a:lnTo>
                <a:lnTo>
                  <a:pt x="4213" y="11284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A10E4DE-783F-492E-A15A-B42FB2C693F6}"/>
              </a:ext>
            </a:extLst>
          </p:cNvPr>
          <p:cNvSpPr>
            <a:spLocks/>
          </p:cNvSpPr>
          <p:nvPr/>
        </p:nvSpPr>
        <p:spPr bwMode="auto">
          <a:xfrm>
            <a:off x="2948994" y="5712201"/>
            <a:ext cx="298074" cy="298074"/>
          </a:xfrm>
          <a:custGeom>
            <a:avLst/>
            <a:gdLst>
              <a:gd name="connsiteX0" fmla="*/ 95110 w 212725"/>
              <a:gd name="connsiteY0" fmla="*/ 117227 h 212725"/>
              <a:gd name="connsiteX1" fmla="*/ 1606 w 212725"/>
              <a:gd name="connsiteY1" fmla="*/ 211120 h 212725"/>
              <a:gd name="connsiteX2" fmla="*/ 95244 w 212725"/>
              <a:gd name="connsiteY2" fmla="*/ 117551 h 212725"/>
              <a:gd name="connsiteX3" fmla="*/ 99813 w 212725"/>
              <a:gd name="connsiteY3" fmla="*/ 0 h 212725"/>
              <a:gd name="connsiteX4" fmla="*/ 155576 w 212725"/>
              <a:gd name="connsiteY4" fmla="*/ 56509 h 212725"/>
              <a:gd name="connsiteX5" fmla="*/ 126659 w 212725"/>
              <a:gd name="connsiteY5" fmla="*/ 85547 h 212725"/>
              <a:gd name="connsiteX6" fmla="*/ 127093 w 212725"/>
              <a:gd name="connsiteY6" fmla="*/ 85726 h 212725"/>
              <a:gd name="connsiteX7" fmla="*/ 155690 w 212725"/>
              <a:gd name="connsiteY7" fmla="*/ 57150 h 212725"/>
              <a:gd name="connsiteX8" fmla="*/ 212725 w 212725"/>
              <a:gd name="connsiteY8" fmla="*/ 113629 h 212725"/>
              <a:gd name="connsiteX9" fmla="*/ 1541 w 212725"/>
              <a:gd name="connsiteY9" fmla="*/ 212212 h 212725"/>
              <a:gd name="connsiteX10" fmla="*/ 1027 w 212725"/>
              <a:gd name="connsiteY10" fmla="*/ 212212 h 212725"/>
              <a:gd name="connsiteX11" fmla="*/ 0 w 212725"/>
              <a:gd name="connsiteY11" fmla="*/ 212725 h 212725"/>
              <a:gd name="connsiteX12" fmla="*/ 1027 w 212725"/>
              <a:gd name="connsiteY12" fmla="*/ 211698 h 212725"/>
              <a:gd name="connsiteX13" fmla="*/ 1588 w 212725"/>
              <a:gd name="connsiteY13" fmla="*/ 211138 h 212725"/>
              <a:gd name="connsiteX0" fmla="*/ 95110 w 212725"/>
              <a:gd name="connsiteY0" fmla="*/ 117227 h 212725"/>
              <a:gd name="connsiteX1" fmla="*/ 1606 w 212725"/>
              <a:gd name="connsiteY1" fmla="*/ 211120 h 212725"/>
              <a:gd name="connsiteX2" fmla="*/ 95244 w 212725"/>
              <a:gd name="connsiteY2" fmla="*/ 117551 h 212725"/>
              <a:gd name="connsiteX3" fmla="*/ 95110 w 212725"/>
              <a:gd name="connsiteY3" fmla="*/ 117227 h 212725"/>
              <a:gd name="connsiteX4" fmla="*/ 99813 w 212725"/>
              <a:gd name="connsiteY4" fmla="*/ 0 h 212725"/>
              <a:gd name="connsiteX5" fmla="*/ 155576 w 212725"/>
              <a:gd name="connsiteY5" fmla="*/ 56509 h 212725"/>
              <a:gd name="connsiteX6" fmla="*/ 126659 w 212725"/>
              <a:gd name="connsiteY6" fmla="*/ 85547 h 212725"/>
              <a:gd name="connsiteX7" fmla="*/ 155690 w 212725"/>
              <a:gd name="connsiteY7" fmla="*/ 57150 h 212725"/>
              <a:gd name="connsiteX8" fmla="*/ 212725 w 212725"/>
              <a:gd name="connsiteY8" fmla="*/ 113629 h 212725"/>
              <a:gd name="connsiteX9" fmla="*/ 1541 w 212725"/>
              <a:gd name="connsiteY9" fmla="*/ 212212 h 212725"/>
              <a:gd name="connsiteX10" fmla="*/ 1027 w 212725"/>
              <a:gd name="connsiteY10" fmla="*/ 212212 h 212725"/>
              <a:gd name="connsiteX11" fmla="*/ 0 w 212725"/>
              <a:gd name="connsiteY11" fmla="*/ 212725 h 212725"/>
              <a:gd name="connsiteX12" fmla="*/ 1027 w 212725"/>
              <a:gd name="connsiteY12" fmla="*/ 211698 h 212725"/>
              <a:gd name="connsiteX13" fmla="*/ 1588 w 212725"/>
              <a:gd name="connsiteY13" fmla="*/ 211138 h 212725"/>
              <a:gd name="connsiteX14" fmla="*/ 99813 w 212725"/>
              <a:gd name="connsiteY14" fmla="*/ 0 h 212725"/>
              <a:gd name="connsiteX0" fmla="*/ 95110 w 212725"/>
              <a:gd name="connsiteY0" fmla="*/ 117227 h 212725"/>
              <a:gd name="connsiteX1" fmla="*/ 1606 w 212725"/>
              <a:gd name="connsiteY1" fmla="*/ 211120 h 212725"/>
              <a:gd name="connsiteX2" fmla="*/ 95244 w 212725"/>
              <a:gd name="connsiteY2" fmla="*/ 117551 h 212725"/>
              <a:gd name="connsiteX3" fmla="*/ 95110 w 212725"/>
              <a:gd name="connsiteY3" fmla="*/ 117227 h 212725"/>
              <a:gd name="connsiteX4" fmla="*/ 99813 w 212725"/>
              <a:gd name="connsiteY4" fmla="*/ 0 h 212725"/>
              <a:gd name="connsiteX5" fmla="*/ 155576 w 212725"/>
              <a:gd name="connsiteY5" fmla="*/ 56509 h 212725"/>
              <a:gd name="connsiteX6" fmla="*/ 155690 w 212725"/>
              <a:gd name="connsiteY6" fmla="*/ 57150 h 212725"/>
              <a:gd name="connsiteX7" fmla="*/ 212725 w 212725"/>
              <a:gd name="connsiteY7" fmla="*/ 113629 h 212725"/>
              <a:gd name="connsiteX8" fmla="*/ 1541 w 212725"/>
              <a:gd name="connsiteY8" fmla="*/ 212212 h 212725"/>
              <a:gd name="connsiteX9" fmla="*/ 1027 w 212725"/>
              <a:gd name="connsiteY9" fmla="*/ 212212 h 212725"/>
              <a:gd name="connsiteX10" fmla="*/ 0 w 212725"/>
              <a:gd name="connsiteY10" fmla="*/ 212725 h 212725"/>
              <a:gd name="connsiteX11" fmla="*/ 1027 w 212725"/>
              <a:gd name="connsiteY11" fmla="*/ 211698 h 212725"/>
              <a:gd name="connsiteX12" fmla="*/ 1588 w 212725"/>
              <a:gd name="connsiteY12" fmla="*/ 211138 h 212725"/>
              <a:gd name="connsiteX13" fmla="*/ 99813 w 212725"/>
              <a:gd name="connsiteY13" fmla="*/ 0 h 212725"/>
              <a:gd name="connsiteX0" fmla="*/ 95244 w 212725"/>
              <a:gd name="connsiteY0" fmla="*/ 117551 h 212725"/>
              <a:gd name="connsiteX1" fmla="*/ 1606 w 212725"/>
              <a:gd name="connsiteY1" fmla="*/ 211120 h 212725"/>
              <a:gd name="connsiteX2" fmla="*/ 95244 w 212725"/>
              <a:gd name="connsiteY2" fmla="*/ 117551 h 212725"/>
              <a:gd name="connsiteX3" fmla="*/ 99813 w 212725"/>
              <a:gd name="connsiteY3" fmla="*/ 0 h 212725"/>
              <a:gd name="connsiteX4" fmla="*/ 155576 w 212725"/>
              <a:gd name="connsiteY4" fmla="*/ 56509 h 212725"/>
              <a:gd name="connsiteX5" fmla="*/ 155690 w 212725"/>
              <a:gd name="connsiteY5" fmla="*/ 57150 h 212725"/>
              <a:gd name="connsiteX6" fmla="*/ 212725 w 212725"/>
              <a:gd name="connsiteY6" fmla="*/ 113629 h 212725"/>
              <a:gd name="connsiteX7" fmla="*/ 1541 w 212725"/>
              <a:gd name="connsiteY7" fmla="*/ 212212 h 212725"/>
              <a:gd name="connsiteX8" fmla="*/ 1027 w 212725"/>
              <a:gd name="connsiteY8" fmla="*/ 212212 h 212725"/>
              <a:gd name="connsiteX9" fmla="*/ 0 w 212725"/>
              <a:gd name="connsiteY9" fmla="*/ 212725 h 212725"/>
              <a:gd name="connsiteX10" fmla="*/ 1027 w 212725"/>
              <a:gd name="connsiteY10" fmla="*/ 211698 h 212725"/>
              <a:gd name="connsiteX11" fmla="*/ 1588 w 212725"/>
              <a:gd name="connsiteY11" fmla="*/ 211138 h 212725"/>
              <a:gd name="connsiteX12" fmla="*/ 99813 w 212725"/>
              <a:gd name="connsiteY12" fmla="*/ 0 h 212725"/>
              <a:gd name="connsiteX0" fmla="*/ 99813 w 212725"/>
              <a:gd name="connsiteY0" fmla="*/ 0 h 212725"/>
              <a:gd name="connsiteX1" fmla="*/ 155576 w 212725"/>
              <a:gd name="connsiteY1" fmla="*/ 56509 h 212725"/>
              <a:gd name="connsiteX2" fmla="*/ 155690 w 212725"/>
              <a:gd name="connsiteY2" fmla="*/ 57150 h 212725"/>
              <a:gd name="connsiteX3" fmla="*/ 212725 w 212725"/>
              <a:gd name="connsiteY3" fmla="*/ 113629 h 212725"/>
              <a:gd name="connsiteX4" fmla="*/ 1541 w 212725"/>
              <a:gd name="connsiteY4" fmla="*/ 212212 h 212725"/>
              <a:gd name="connsiteX5" fmla="*/ 1027 w 212725"/>
              <a:gd name="connsiteY5" fmla="*/ 212212 h 212725"/>
              <a:gd name="connsiteX6" fmla="*/ 0 w 212725"/>
              <a:gd name="connsiteY6" fmla="*/ 212725 h 212725"/>
              <a:gd name="connsiteX7" fmla="*/ 1027 w 212725"/>
              <a:gd name="connsiteY7" fmla="*/ 211698 h 212725"/>
              <a:gd name="connsiteX8" fmla="*/ 1588 w 212725"/>
              <a:gd name="connsiteY8" fmla="*/ 211138 h 212725"/>
              <a:gd name="connsiteX9" fmla="*/ 99813 w 212725"/>
              <a:gd name="connsiteY9" fmla="*/ 0 h 21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2725" h="212725">
                <a:moveTo>
                  <a:pt x="99813" y="0"/>
                </a:moveTo>
                <a:lnTo>
                  <a:pt x="155576" y="56509"/>
                </a:lnTo>
                <a:lnTo>
                  <a:pt x="155690" y="57150"/>
                </a:lnTo>
                <a:lnTo>
                  <a:pt x="212725" y="113629"/>
                </a:lnTo>
                <a:lnTo>
                  <a:pt x="1541" y="212212"/>
                </a:lnTo>
                <a:lnTo>
                  <a:pt x="1027" y="212212"/>
                </a:lnTo>
                <a:lnTo>
                  <a:pt x="0" y="212725"/>
                </a:lnTo>
                <a:lnTo>
                  <a:pt x="1027" y="211698"/>
                </a:lnTo>
                <a:lnTo>
                  <a:pt x="1588" y="211138"/>
                </a:lnTo>
                <a:lnTo>
                  <a:pt x="99813" y="0"/>
                </a:lnTo>
                <a:close/>
              </a:path>
            </a:pathLst>
          </a:custGeom>
          <a:solidFill>
            <a:srgbClr val="7670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" name="Freeform 219">
            <a:extLst>
              <a:ext uri="{FF2B5EF4-FFF2-40B4-BE49-F238E27FC236}">
                <a16:creationId xmlns:a16="http://schemas.microsoft.com/office/drawing/2014/main" id="{25FAC866-77D1-4F57-A288-48E9206B3710}"/>
              </a:ext>
            </a:extLst>
          </p:cNvPr>
          <p:cNvSpPr>
            <a:spLocks/>
          </p:cNvSpPr>
          <p:nvPr/>
        </p:nvSpPr>
        <p:spPr bwMode="auto">
          <a:xfrm>
            <a:off x="3166988" y="5278438"/>
            <a:ext cx="845284" cy="591699"/>
          </a:xfrm>
          <a:custGeom>
            <a:avLst/>
            <a:gdLst>
              <a:gd name="T0" fmla="*/ 991 w 1174"/>
              <a:gd name="T1" fmla="*/ 281 h 823"/>
              <a:gd name="T2" fmla="*/ 986 w 1174"/>
              <a:gd name="T3" fmla="*/ 275 h 823"/>
              <a:gd name="T4" fmla="*/ 979 w 1174"/>
              <a:gd name="T5" fmla="*/ 267 h 823"/>
              <a:gd name="T6" fmla="*/ 978 w 1174"/>
              <a:gd name="T7" fmla="*/ 265 h 823"/>
              <a:gd name="T8" fmla="*/ 945 w 1174"/>
              <a:gd name="T9" fmla="*/ 99 h 823"/>
              <a:gd name="T10" fmla="*/ 712 w 1174"/>
              <a:gd name="T11" fmla="*/ 2 h 823"/>
              <a:gd name="T12" fmla="*/ 713 w 1174"/>
              <a:gd name="T13" fmla="*/ 0 h 823"/>
              <a:gd name="T14" fmla="*/ 712 w 1174"/>
              <a:gd name="T15" fmla="*/ 1 h 823"/>
              <a:gd name="T16" fmla="*/ 0 w 1174"/>
              <a:gd name="T17" fmla="*/ 713 h 823"/>
              <a:gd name="T18" fmla="*/ 1 w 1174"/>
              <a:gd name="T19" fmla="*/ 714 h 823"/>
              <a:gd name="T20" fmla="*/ 111 w 1174"/>
              <a:gd name="T21" fmla="*/ 823 h 823"/>
              <a:gd name="T22" fmla="*/ 1174 w 1174"/>
              <a:gd name="T23" fmla="*/ 327 h 823"/>
              <a:gd name="T24" fmla="*/ 1173 w 1174"/>
              <a:gd name="T25" fmla="*/ 326 h 823"/>
              <a:gd name="T26" fmla="*/ 991 w 1174"/>
              <a:gd name="T27" fmla="*/ 281 h 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74" h="823">
                <a:moveTo>
                  <a:pt x="991" y="281"/>
                </a:moveTo>
                <a:cubicBezTo>
                  <a:pt x="989" y="279"/>
                  <a:pt x="988" y="277"/>
                  <a:pt x="986" y="275"/>
                </a:cubicBezTo>
                <a:cubicBezTo>
                  <a:pt x="984" y="272"/>
                  <a:pt x="981" y="270"/>
                  <a:pt x="979" y="267"/>
                </a:cubicBezTo>
                <a:cubicBezTo>
                  <a:pt x="979" y="266"/>
                  <a:pt x="978" y="266"/>
                  <a:pt x="978" y="265"/>
                </a:cubicBezTo>
                <a:cubicBezTo>
                  <a:pt x="947" y="224"/>
                  <a:pt x="934" y="166"/>
                  <a:pt x="945" y="99"/>
                </a:cubicBezTo>
                <a:cubicBezTo>
                  <a:pt x="854" y="98"/>
                  <a:pt x="772" y="61"/>
                  <a:pt x="712" y="2"/>
                </a:cubicBezTo>
                <a:lnTo>
                  <a:pt x="713" y="0"/>
                </a:lnTo>
                <a:lnTo>
                  <a:pt x="712" y="1"/>
                </a:lnTo>
                <a:lnTo>
                  <a:pt x="0" y="713"/>
                </a:lnTo>
                <a:lnTo>
                  <a:pt x="1" y="714"/>
                </a:lnTo>
                <a:lnTo>
                  <a:pt x="111" y="823"/>
                </a:lnTo>
                <a:lnTo>
                  <a:pt x="1174" y="327"/>
                </a:lnTo>
                <a:lnTo>
                  <a:pt x="1173" y="326"/>
                </a:lnTo>
                <a:cubicBezTo>
                  <a:pt x="1098" y="344"/>
                  <a:pt x="1034" y="325"/>
                  <a:pt x="991" y="281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20">
            <a:extLst>
              <a:ext uri="{FF2B5EF4-FFF2-40B4-BE49-F238E27FC236}">
                <a16:creationId xmlns:a16="http://schemas.microsoft.com/office/drawing/2014/main" id="{0BA8B07E-5DC5-46FE-B43C-D691CAFF7A22}"/>
              </a:ext>
            </a:extLst>
          </p:cNvPr>
          <p:cNvSpPr>
            <a:spLocks/>
          </p:cNvSpPr>
          <p:nvPr/>
        </p:nvSpPr>
        <p:spPr bwMode="auto">
          <a:xfrm>
            <a:off x="2948994" y="5792281"/>
            <a:ext cx="298074" cy="217994"/>
          </a:xfrm>
          <a:custGeom>
            <a:avLst/>
            <a:gdLst>
              <a:gd name="T0" fmla="*/ 303 w 414"/>
              <a:gd name="T1" fmla="*/ 0 h 303"/>
              <a:gd name="T2" fmla="*/ 2 w 414"/>
              <a:gd name="T3" fmla="*/ 301 h 303"/>
              <a:gd name="T4" fmla="*/ 0 w 414"/>
              <a:gd name="T5" fmla="*/ 303 h 303"/>
              <a:gd name="T6" fmla="*/ 2 w 414"/>
              <a:gd name="T7" fmla="*/ 302 h 303"/>
              <a:gd name="T8" fmla="*/ 3 w 414"/>
              <a:gd name="T9" fmla="*/ 302 h 303"/>
              <a:gd name="T10" fmla="*/ 414 w 414"/>
              <a:gd name="T11" fmla="*/ 110 h 303"/>
              <a:gd name="T12" fmla="*/ 304 w 414"/>
              <a:gd name="T13" fmla="*/ 1 h 303"/>
              <a:gd name="T14" fmla="*/ 303 w 414"/>
              <a:gd name="T15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4" h="303">
                <a:moveTo>
                  <a:pt x="303" y="0"/>
                </a:moveTo>
                <a:lnTo>
                  <a:pt x="2" y="301"/>
                </a:lnTo>
                <a:lnTo>
                  <a:pt x="0" y="303"/>
                </a:lnTo>
                <a:lnTo>
                  <a:pt x="2" y="302"/>
                </a:lnTo>
                <a:lnTo>
                  <a:pt x="3" y="302"/>
                </a:lnTo>
                <a:lnTo>
                  <a:pt x="414" y="110"/>
                </a:lnTo>
                <a:lnTo>
                  <a:pt x="304" y="1"/>
                </a:lnTo>
                <a:lnTo>
                  <a:pt x="303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2B5BFED-8BB6-435C-A35A-534E90C189E8}"/>
              </a:ext>
            </a:extLst>
          </p:cNvPr>
          <p:cNvSpPr txBox="1"/>
          <p:nvPr/>
        </p:nvSpPr>
        <p:spPr>
          <a:xfrm>
            <a:off x="906815" y="2425456"/>
            <a:ext cx="2937088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3200" b="1" dirty="0"/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8ABC65F-D1D7-4DE5-8930-B8A458F16DEC}"/>
              </a:ext>
            </a:extLst>
          </p:cNvPr>
          <p:cNvSpPr txBox="1"/>
          <p:nvPr/>
        </p:nvSpPr>
        <p:spPr>
          <a:xfrm>
            <a:off x="914610" y="3252584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6FA262D-9074-4272-8ACA-A1FF1D02033F}"/>
              </a:ext>
            </a:extLst>
          </p:cNvPr>
          <p:cNvSpPr txBox="1"/>
          <p:nvPr/>
        </p:nvSpPr>
        <p:spPr>
          <a:xfrm>
            <a:off x="6624913" y="3638944"/>
            <a:ext cx="2937088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3200" b="1" dirty="0"/>
              <a:t>Lorem Ipsum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10F433A-90CD-4792-9111-F3DBE7DE317B}"/>
              </a:ext>
            </a:extLst>
          </p:cNvPr>
          <p:cNvSpPr txBox="1"/>
          <p:nvPr/>
        </p:nvSpPr>
        <p:spPr>
          <a:xfrm>
            <a:off x="6632708" y="4512993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C1F367D-004B-4050-AC1F-19A886E47234}"/>
              </a:ext>
            </a:extLst>
          </p:cNvPr>
          <p:cNvSpPr txBox="1"/>
          <p:nvPr/>
        </p:nvSpPr>
        <p:spPr>
          <a:xfrm>
            <a:off x="8340302" y="1477156"/>
            <a:ext cx="2937088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3200" b="1" dirty="0"/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B4CEC73-C0BE-4CDC-B2F5-BF73B2F3F022}"/>
              </a:ext>
            </a:extLst>
          </p:cNvPr>
          <p:cNvSpPr txBox="1"/>
          <p:nvPr/>
        </p:nvSpPr>
        <p:spPr>
          <a:xfrm>
            <a:off x="8348097" y="2440267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1AD0CB-30FC-4B85-9C6A-1DBDA69AFB20}"/>
              </a:ext>
            </a:extLst>
          </p:cNvPr>
          <p:cNvSpPr/>
          <p:nvPr/>
        </p:nvSpPr>
        <p:spPr>
          <a:xfrm>
            <a:off x="6381993" y="3389639"/>
            <a:ext cx="731837" cy="7318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accent4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EBF3410-944D-41B6-A1F5-AB184EE52D8E}"/>
              </a:ext>
            </a:extLst>
          </p:cNvPr>
          <p:cNvSpPr/>
          <p:nvPr/>
        </p:nvSpPr>
        <p:spPr>
          <a:xfrm>
            <a:off x="3920647" y="2170163"/>
            <a:ext cx="731837" cy="7318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71C4495-32A2-498B-ACC4-5AB5C188E55E}"/>
              </a:ext>
            </a:extLst>
          </p:cNvPr>
          <p:cNvSpPr/>
          <p:nvPr/>
        </p:nvSpPr>
        <p:spPr>
          <a:xfrm>
            <a:off x="8135841" y="1246940"/>
            <a:ext cx="731837" cy="7318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accent2">
                    <a:lumMod val="50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0117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Pencil Diagram for PowerPoint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31616EA-DAF8-485F-A707-FA719CE5ED7D}"/>
              </a:ext>
            </a:extLst>
          </p:cNvPr>
          <p:cNvSpPr>
            <a:spLocks/>
          </p:cNvSpPr>
          <p:nvPr/>
        </p:nvSpPr>
        <p:spPr bwMode="auto">
          <a:xfrm>
            <a:off x="911819" y="3010231"/>
            <a:ext cx="4798308" cy="2106263"/>
          </a:xfrm>
          <a:custGeom>
            <a:avLst/>
            <a:gdLst>
              <a:gd name="connsiteX0" fmla="*/ 0 w 4798308"/>
              <a:gd name="connsiteY0" fmla="*/ 0 h 2106263"/>
              <a:gd name="connsiteX1" fmla="*/ 4472005 w 4798308"/>
              <a:gd name="connsiteY1" fmla="*/ 0 h 2106263"/>
              <a:gd name="connsiteX2" fmla="*/ 4572000 w 4798308"/>
              <a:gd name="connsiteY2" fmla="*/ 0 h 2106263"/>
              <a:gd name="connsiteX3" fmla="*/ 4798308 w 4798308"/>
              <a:gd name="connsiteY3" fmla="*/ 0 h 2106263"/>
              <a:gd name="connsiteX4" fmla="*/ 4572000 w 4798308"/>
              <a:gd name="connsiteY4" fmla="*/ 226410 h 2106263"/>
              <a:gd name="connsiteX5" fmla="*/ 4572000 w 4798308"/>
              <a:gd name="connsiteY5" fmla="*/ 236766 h 2106263"/>
              <a:gd name="connsiteX6" fmla="*/ 4561649 w 4798308"/>
              <a:gd name="connsiteY6" fmla="*/ 236766 h 2106263"/>
              <a:gd name="connsiteX7" fmla="*/ 2697608 w 4798308"/>
              <a:gd name="connsiteY7" fmla="*/ 2101645 h 2106263"/>
              <a:gd name="connsiteX8" fmla="*/ 2696889 w 4798308"/>
              <a:gd name="connsiteY8" fmla="*/ 2101645 h 2106263"/>
              <a:gd name="connsiteX9" fmla="*/ 2698326 w 4798308"/>
              <a:gd name="connsiteY9" fmla="*/ 2103083 h 2106263"/>
              <a:gd name="connsiteX10" fmla="*/ 2698326 w 4798308"/>
              <a:gd name="connsiteY10" fmla="*/ 2103802 h 2106263"/>
              <a:gd name="connsiteX11" fmla="*/ 2589798 w 4798308"/>
              <a:gd name="connsiteY11" fmla="*/ 2086544 h 2106263"/>
              <a:gd name="connsiteX12" fmla="*/ 2557456 w 4798308"/>
              <a:gd name="connsiteY12" fmla="*/ 2057782 h 2106263"/>
              <a:gd name="connsiteX13" fmla="*/ 2535175 w 4798308"/>
              <a:gd name="connsiteY13" fmla="*/ 1939858 h 2106263"/>
              <a:gd name="connsiteX14" fmla="*/ 2534456 w 4798308"/>
              <a:gd name="connsiteY14" fmla="*/ 1938420 h 2106263"/>
              <a:gd name="connsiteX15" fmla="*/ 4235346 w 4798308"/>
              <a:gd name="connsiteY15" fmla="*/ 236766 h 2106263"/>
              <a:gd name="connsiteX16" fmla="*/ 0 w 4798308"/>
              <a:gd name="connsiteY16" fmla="*/ 236766 h 210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798308" h="2106263">
                <a:moveTo>
                  <a:pt x="0" y="0"/>
                </a:moveTo>
                <a:lnTo>
                  <a:pt x="4472005" y="0"/>
                </a:lnTo>
                <a:lnTo>
                  <a:pt x="4572000" y="0"/>
                </a:lnTo>
                <a:lnTo>
                  <a:pt x="4798308" y="0"/>
                </a:lnTo>
                <a:lnTo>
                  <a:pt x="4572000" y="226410"/>
                </a:lnTo>
                <a:lnTo>
                  <a:pt x="4572000" y="236766"/>
                </a:lnTo>
                <a:lnTo>
                  <a:pt x="4561649" y="236766"/>
                </a:lnTo>
                <a:lnTo>
                  <a:pt x="2697608" y="2101645"/>
                </a:lnTo>
                <a:lnTo>
                  <a:pt x="2696889" y="2101645"/>
                </a:lnTo>
                <a:lnTo>
                  <a:pt x="2698326" y="2103083"/>
                </a:lnTo>
                <a:cubicBezTo>
                  <a:pt x="2698326" y="2103083"/>
                  <a:pt x="2698326" y="2103083"/>
                  <a:pt x="2698326" y="2103802"/>
                </a:cubicBezTo>
                <a:cubicBezTo>
                  <a:pt x="2654484" y="2110273"/>
                  <a:pt x="2617829" y="2103802"/>
                  <a:pt x="2589798" y="2086544"/>
                </a:cubicBezTo>
                <a:cubicBezTo>
                  <a:pt x="2576861" y="2078635"/>
                  <a:pt x="2566080" y="2069287"/>
                  <a:pt x="2557456" y="2057782"/>
                </a:cubicBezTo>
                <a:cubicBezTo>
                  <a:pt x="2535175" y="2028301"/>
                  <a:pt x="2526550" y="1987315"/>
                  <a:pt x="2535175" y="1939858"/>
                </a:cubicBezTo>
                <a:lnTo>
                  <a:pt x="2534456" y="1938420"/>
                </a:lnTo>
                <a:lnTo>
                  <a:pt x="4235346" y="236766"/>
                </a:lnTo>
                <a:lnTo>
                  <a:pt x="0" y="236766"/>
                </a:lnTo>
                <a:close/>
              </a:path>
            </a:pathLst>
          </a:custGeom>
          <a:solidFill>
            <a:srgbClr val="FCAF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C0418205-3695-4E34-A902-5174BC3461E7}"/>
              </a:ext>
            </a:extLst>
          </p:cNvPr>
          <p:cNvSpPr>
            <a:spLocks/>
          </p:cNvSpPr>
          <p:nvPr/>
        </p:nvSpPr>
        <p:spPr bwMode="auto">
          <a:xfrm>
            <a:off x="3609651" y="2061931"/>
            <a:ext cx="7670530" cy="3289914"/>
          </a:xfrm>
          <a:custGeom>
            <a:avLst/>
            <a:gdLst>
              <a:gd name="connsiteX0" fmla="*/ 3050503 w 7670530"/>
              <a:gd name="connsiteY0" fmla="*/ 0 h 3289914"/>
              <a:gd name="connsiteX1" fmla="*/ 3098530 w 7670530"/>
              <a:gd name="connsiteY1" fmla="*/ 0 h 3289914"/>
              <a:gd name="connsiteX2" fmla="*/ 3308633 w 7670530"/>
              <a:gd name="connsiteY2" fmla="*/ 0 h 3289914"/>
              <a:gd name="connsiteX3" fmla="*/ 7670530 w 7670530"/>
              <a:gd name="connsiteY3" fmla="*/ 0 h 3289914"/>
              <a:gd name="connsiteX4" fmla="*/ 7670530 w 7670530"/>
              <a:gd name="connsiteY4" fmla="*/ 339013 h 3289914"/>
              <a:gd name="connsiteX5" fmla="*/ 3190239 w 7670530"/>
              <a:gd name="connsiteY5" fmla="*/ 339013 h 3289914"/>
              <a:gd name="connsiteX6" fmla="*/ 239384 w 7670530"/>
              <a:gd name="connsiteY6" fmla="*/ 3289914 h 3289914"/>
              <a:gd name="connsiteX7" fmla="*/ 236509 w 7670530"/>
              <a:gd name="connsiteY7" fmla="*/ 3286321 h 3289914"/>
              <a:gd name="connsiteX8" fmla="*/ 237947 w 7670530"/>
              <a:gd name="connsiteY8" fmla="*/ 3288477 h 3289914"/>
              <a:gd name="connsiteX9" fmla="*/ 238666 w 7670530"/>
              <a:gd name="connsiteY9" fmla="*/ 3289195 h 3289914"/>
              <a:gd name="connsiteX10" fmla="*/ 237947 w 7670530"/>
              <a:gd name="connsiteY10" fmla="*/ 3289195 h 3289914"/>
              <a:gd name="connsiteX11" fmla="*/ 70450 w 7670530"/>
              <a:gd name="connsiteY11" fmla="*/ 3219480 h 3289914"/>
              <a:gd name="connsiteX12" fmla="*/ 71169 w 7670530"/>
              <a:gd name="connsiteY12" fmla="*/ 3218042 h 3289914"/>
              <a:gd name="connsiteX13" fmla="*/ 70450 w 7670530"/>
              <a:gd name="connsiteY13" fmla="*/ 3218761 h 3289914"/>
              <a:gd name="connsiteX14" fmla="*/ 719 w 7670530"/>
              <a:gd name="connsiteY14" fmla="*/ 3052018 h 3289914"/>
              <a:gd name="connsiteX15" fmla="*/ 719 w 7670530"/>
              <a:gd name="connsiteY15" fmla="*/ 3051299 h 3289914"/>
              <a:gd name="connsiteX16" fmla="*/ 1438 w 7670530"/>
              <a:gd name="connsiteY16" fmla="*/ 3052018 h 3289914"/>
              <a:gd name="connsiteX17" fmla="*/ 4313 w 7670530"/>
              <a:gd name="connsiteY17" fmla="*/ 3054174 h 3289914"/>
              <a:gd name="connsiteX18" fmla="*/ 0 w 7670530"/>
              <a:gd name="connsiteY18" fmla="*/ 3049862 h 328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670530" h="3289914">
                <a:moveTo>
                  <a:pt x="3050503" y="0"/>
                </a:moveTo>
                <a:lnTo>
                  <a:pt x="3098530" y="0"/>
                </a:lnTo>
                <a:lnTo>
                  <a:pt x="3308633" y="0"/>
                </a:lnTo>
                <a:lnTo>
                  <a:pt x="7670530" y="0"/>
                </a:lnTo>
                <a:lnTo>
                  <a:pt x="7670530" y="339013"/>
                </a:lnTo>
                <a:lnTo>
                  <a:pt x="3190239" y="339013"/>
                </a:lnTo>
                <a:lnTo>
                  <a:pt x="239384" y="3289914"/>
                </a:lnTo>
                <a:lnTo>
                  <a:pt x="236509" y="3286321"/>
                </a:lnTo>
                <a:lnTo>
                  <a:pt x="237947" y="3288477"/>
                </a:lnTo>
                <a:lnTo>
                  <a:pt x="238666" y="3289195"/>
                </a:lnTo>
                <a:cubicBezTo>
                  <a:pt x="238666" y="3289195"/>
                  <a:pt x="237947" y="3289195"/>
                  <a:pt x="237947" y="3289195"/>
                </a:cubicBezTo>
                <a:cubicBezTo>
                  <a:pt x="172529" y="3288477"/>
                  <a:pt x="113582" y="3261884"/>
                  <a:pt x="70450" y="3219480"/>
                </a:cubicBezTo>
                <a:lnTo>
                  <a:pt x="71169" y="3218042"/>
                </a:lnTo>
                <a:lnTo>
                  <a:pt x="70450" y="3218761"/>
                </a:lnTo>
                <a:cubicBezTo>
                  <a:pt x="27317" y="3176356"/>
                  <a:pt x="1438" y="3117421"/>
                  <a:pt x="719" y="3052018"/>
                </a:cubicBezTo>
                <a:cubicBezTo>
                  <a:pt x="719" y="3051299"/>
                  <a:pt x="719" y="3051299"/>
                  <a:pt x="719" y="3051299"/>
                </a:cubicBezTo>
                <a:lnTo>
                  <a:pt x="1438" y="3052018"/>
                </a:lnTo>
                <a:lnTo>
                  <a:pt x="4313" y="3054174"/>
                </a:lnTo>
                <a:lnTo>
                  <a:pt x="0" y="3049862"/>
                </a:lnTo>
                <a:close/>
              </a:path>
            </a:pathLst>
          </a:custGeom>
          <a:solidFill>
            <a:srgbClr val="D287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100C81B-DB2D-4FCC-85CD-FC7CAAFD92F6}"/>
              </a:ext>
            </a:extLst>
          </p:cNvPr>
          <p:cNvSpPr>
            <a:spLocks/>
          </p:cNvSpPr>
          <p:nvPr/>
        </p:nvSpPr>
        <p:spPr bwMode="auto">
          <a:xfrm>
            <a:off x="2948994" y="4946997"/>
            <a:ext cx="1063278" cy="1063278"/>
          </a:xfrm>
          <a:custGeom>
            <a:avLst/>
            <a:gdLst>
              <a:gd name="connsiteX0" fmla="*/ 642302 w 758825"/>
              <a:gd name="connsiteY0" fmla="*/ 288394 h 758825"/>
              <a:gd name="connsiteX1" fmla="*/ 642938 w 758825"/>
              <a:gd name="connsiteY1" fmla="*/ 288925 h 758825"/>
              <a:gd name="connsiteX2" fmla="*/ 642303 w 758825"/>
              <a:gd name="connsiteY2" fmla="*/ 288396 h 758825"/>
              <a:gd name="connsiteX3" fmla="*/ 354168 w 758825"/>
              <a:gd name="connsiteY3" fmla="*/ 0 h 758825"/>
              <a:gd name="connsiteX4" fmla="*/ 354681 w 758825"/>
              <a:gd name="connsiteY4" fmla="*/ 1027 h 758825"/>
              <a:gd name="connsiteX5" fmla="*/ 370565 w 758825"/>
              <a:gd name="connsiteY5" fmla="*/ 85297 h 758825"/>
              <a:gd name="connsiteX6" fmla="*/ 393624 w 758825"/>
              <a:gd name="connsiteY6" fmla="*/ 105851 h 758825"/>
              <a:gd name="connsiteX7" fmla="*/ 428083 w 758825"/>
              <a:gd name="connsiteY7" fmla="*/ 118376 h 758825"/>
              <a:gd name="connsiteX8" fmla="*/ 470812 w 758825"/>
              <a:gd name="connsiteY8" fmla="*/ 118184 h 758825"/>
              <a:gd name="connsiteX9" fmla="*/ 469900 w 758825"/>
              <a:gd name="connsiteY9" fmla="*/ 117475 h 758825"/>
              <a:gd name="connsiteX10" fmla="*/ 470581 w 758825"/>
              <a:gd name="connsiteY10" fmla="*/ 117475 h 758825"/>
              <a:gd name="connsiteX11" fmla="*/ 474663 w 758825"/>
              <a:gd name="connsiteY11" fmla="*/ 120650 h 758825"/>
              <a:gd name="connsiteX12" fmla="*/ 471942 w 758825"/>
              <a:gd name="connsiteY12" fmla="*/ 119062 h 758825"/>
              <a:gd name="connsiteX13" fmla="*/ 471261 w 758825"/>
              <a:gd name="connsiteY13" fmla="*/ 118533 h 758825"/>
              <a:gd name="connsiteX14" fmla="*/ 471033 w 758825"/>
              <a:gd name="connsiteY14" fmla="*/ 118356 h 758825"/>
              <a:gd name="connsiteX15" fmla="*/ 484512 w 758825"/>
              <a:gd name="connsiteY15" fmla="*/ 183955 h 758825"/>
              <a:gd name="connsiteX16" fmla="*/ 520701 w 758825"/>
              <a:gd name="connsiteY16" fmla="*/ 237395 h 758825"/>
              <a:gd name="connsiteX17" fmla="*/ 430391 w 758825"/>
              <a:gd name="connsiteY17" fmla="*/ 327957 h 758825"/>
              <a:gd name="connsiteX18" fmla="*/ 521430 w 758825"/>
              <a:gd name="connsiteY18" fmla="*/ 237051 h 758825"/>
              <a:gd name="connsiteX19" fmla="*/ 521944 w 758825"/>
              <a:gd name="connsiteY19" fmla="*/ 236538 h 758825"/>
              <a:gd name="connsiteX20" fmla="*/ 521430 w 758825"/>
              <a:gd name="connsiteY20" fmla="*/ 237564 h 758825"/>
              <a:gd name="connsiteX21" fmla="*/ 575319 w 758825"/>
              <a:gd name="connsiteY21" fmla="*/ 273609 h 758825"/>
              <a:gd name="connsiteX22" fmla="*/ 641005 w 758825"/>
              <a:gd name="connsiteY22" fmla="*/ 287302 h 758825"/>
              <a:gd name="connsiteX23" fmla="*/ 639763 w 758825"/>
              <a:gd name="connsiteY23" fmla="*/ 285750 h 758825"/>
              <a:gd name="connsiteX24" fmla="*/ 642302 w 758825"/>
              <a:gd name="connsiteY24" fmla="*/ 288394 h 758825"/>
              <a:gd name="connsiteX25" fmla="*/ 641668 w 758825"/>
              <a:gd name="connsiteY25" fmla="*/ 287866 h 758825"/>
              <a:gd name="connsiteX26" fmla="*/ 641157 w 758825"/>
              <a:gd name="connsiteY26" fmla="*/ 287440 h 758825"/>
              <a:gd name="connsiteX27" fmla="*/ 641541 w 758825"/>
              <a:gd name="connsiteY27" fmla="*/ 334923 h 758825"/>
              <a:gd name="connsiteX28" fmla="*/ 658112 w 758825"/>
              <a:gd name="connsiteY28" fmla="*/ 372507 h 758825"/>
              <a:gd name="connsiteX29" fmla="*/ 658626 w 758825"/>
              <a:gd name="connsiteY29" fmla="*/ 373533 h 758825"/>
              <a:gd name="connsiteX30" fmla="*/ 662223 w 758825"/>
              <a:gd name="connsiteY30" fmla="*/ 377638 h 758825"/>
              <a:gd name="connsiteX31" fmla="*/ 664792 w 758825"/>
              <a:gd name="connsiteY31" fmla="*/ 380717 h 758825"/>
              <a:gd name="connsiteX32" fmla="*/ 758311 w 758825"/>
              <a:gd name="connsiteY32" fmla="*/ 403806 h 758825"/>
              <a:gd name="connsiteX33" fmla="*/ 758825 w 758825"/>
              <a:gd name="connsiteY33" fmla="*/ 404319 h 758825"/>
              <a:gd name="connsiteX34" fmla="*/ 212612 w 758825"/>
              <a:gd name="connsiteY34" fmla="*/ 658813 h 758825"/>
              <a:gd name="connsiteX35" fmla="*/ 156159 w 758825"/>
              <a:gd name="connsiteY35" fmla="*/ 602955 h 758825"/>
              <a:gd name="connsiteX36" fmla="*/ 155866 w 758825"/>
              <a:gd name="connsiteY36" fmla="*/ 603250 h 758825"/>
              <a:gd name="connsiteX37" fmla="*/ 155404 w 758825"/>
              <a:gd name="connsiteY37" fmla="*/ 602782 h 758825"/>
              <a:gd name="connsiteX38" fmla="*/ 1606 w 758825"/>
              <a:gd name="connsiteY38" fmla="*/ 757221 h 758825"/>
              <a:gd name="connsiteX39" fmla="*/ 155690 w 758825"/>
              <a:gd name="connsiteY39" fmla="*/ 603250 h 758825"/>
              <a:gd name="connsiteX40" fmla="*/ 156204 w 758825"/>
              <a:gd name="connsiteY40" fmla="*/ 603764 h 758825"/>
              <a:gd name="connsiteX41" fmla="*/ 212725 w 758825"/>
              <a:gd name="connsiteY41" fmla="*/ 659730 h 758825"/>
              <a:gd name="connsiteX42" fmla="*/ 1588 w 758825"/>
              <a:gd name="connsiteY42" fmla="*/ 758290 h 758825"/>
              <a:gd name="connsiteX43" fmla="*/ 1542 w 758825"/>
              <a:gd name="connsiteY43" fmla="*/ 758312 h 758825"/>
              <a:gd name="connsiteX44" fmla="*/ 1028 w 758825"/>
              <a:gd name="connsiteY44" fmla="*/ 758312 h 758825"/>
              <a:gd name="connsiteX45" fmla="*/ 0 w 758825"/>
              <a:gd name="connsiteY45" fmla="*/ 758825 h 758825"/>
              <a:gd name="connsiteX46" fmla="*/ 1028 w 758825"/>
              <a:gd name="connsiteY46" fmla="*/ 757798 h 758825"/>
              <a:gd name="connsiteX47" fmla="*/ 1588 w 758825"/>
              <a:gd name="connsiteY47" fmla="*/ 757238 h 758825"/>
              <a:gd name="connsiteX48" fmla="*/ 99813 w 758825"/>
              <a:gd name="connsiteY48" fmla="*/ 546100 h 758825"/>
              <a:gd name="connsiteX49" fmla="*/ 100148 w 758825"/>
              <a:gd name="connsiteY49" fmla="*/ 546438 h 758825"/>
              <a:gd name="connsiteX0" fmla="*/ 642302 w 758825"/>
              <a:gd name="connsiteY0" fmla="*/ 288394 h 758825"/>
              <a:gd name="connsiteX1" fmla="*/ 642938 w 758825"/>
              <a:gd name="connsiteY1" fmla="*/ 288925 h 758825"/>
              <a:gd name="connsiteX2" fmla="*/ 642303 w 758825"/>
              <a:gd name="connsiteY2" fmla="*/ 288396 h 758825"/>
              <a:gd name="connsiteX3" fmla="*/ 642302 w 758825"/>
              <a:gd name="connsiteY3" fmla="*/ 288394 h 758825"/>
              <a:gd name="connsiteX4" fmla="*/ 354168 w 758825"/>
              <a:gd name="connsiteY4" fmla="*/ 0 h 758825"/>
              <a:gd name="connsiteX5" fmla="*/ 354681 w 758825"/>
              <a:gd name="connsiteY5" fmla="*/ 1027 h 758825"/>
              <a:gd name="connsiteX6" fmla="*/ 370565 w 758825"/>
              <a:gd name="connsiteY6" fmla="*/ 85297 h 758825"/>
              <a:gd name="connsiteX7" fmla="*/ 393624 w 758825"/>
              <a:gd name="connsiteY7" fmla="*/ 105851 h 758825"/>
              <a:gd name="connsiteX8" fmla="*/ 428083 w 758825"/>
              <a:gd name="connsiteY8" fmla="*/ 118376 h 758825"/>
              <a:gd name="connsiteX9" fmla="*/ 470812 w 758825"/>
              <a:gd name="connsiteY9" fmla="*/ 118184 h 758825"/>
              <a:gd name="connsiteX10" fmla="*/ 469900 w 758825"/>
              <a:gd name="connsiteY10" fmla="*/ 117475 h 758825"/>
              <a:gd name="connsiteX11" fmla="*/ 470581 w 758825"/>
              <a:gd name="connsiteY11" fmla="*/ 117475 h 758825"/>
              <a:gd name="connsiteX12" fmla="*/ 474663 w 758825"/>
              <a:gd name="connsiteY12" fmla="*/ 120650 h 758825"/>
              <a:gd name="connsiteX13" fmla="*/ 471942 w 758825"/>
              <a:gd name="connsiteY13" fmla="*/ 119062 h 758825"/>
              <a:gd name="connsiteX14" fmla="*/ 471261 w 758825"/>
              <a:gd name="connsiteY14" fmla="*/ 118533 h 758825"/>
              <a:gd name="connsiteX15" fmla="*/ 471033 w 758825"/>
              <a:gd name="connsiteY15" fmla="*/ 118356 h 758825"/>
              <a:gd name="connsiteX16" fmla="*/ 484512 w 758825"/>
              <a:gd name="connsiteY16" fmla="*/ 183955 h 758825"/>
              <a:gd name="connsiteX17" fmla="*/ 520701 w 758825"/>
              <a:gd name="connsiteY17" fmla="*/ 237395 h 758825"/>
              <a:gd name="connsiteX18" fmla="*/ 430391 w 758825"/>
              <a:gd name="connsiteY18" fmla="*/ 327957 h 758825"/>
              <a:gd name="connsiteX19" fmla="*/ 521430 w 758825"/>
              <a:gd name="connsiteY19" fmla="*/ 237051 h 758825"/>
              <a:gd name="connsiteX20" fmla="*/ 521944 w 758825"/>
              <a:gd name="connsiteY20" fmla="*/ 236538 h 758825"/>
              <a:gd name="connsiteX21" fmla="*/ 521430 w 758825"/>
              <a:gd name="connsiteY21" fmla="*/ 237564 h 758825"/>
              <a:gd name="connsiteX22" fmla="*/ 575319 w 758825"/>
              <a:gd name="connsiteY22" fmla="*/ 273609 h 758825"/>
              <a:gd name="connsiteX23" fmla="*/ 641005 w 758825"/>
              <a:gd name="connsiteY23" fmla="*/ 287302 h 758825"/>
              <a:gd name="connsiteX24" fmla="*/ 639763 w 758825"/>
              <a:gd name="connsiteY24" fmla="*/ 285750 h 758825"/>
              <a:gd name="connsiteX25" fmla="*/ 642302 w 758825"/>
              <a:gd name="connsiteY25" fmla="*/ 288394 h 758825"/>
              <a:gd name="connsiteX26" fmla="*/ 641668 w 758825"/>
              <a:gd name="connsiteY26" fmla="*/ 287866 h 758825"/>
              <a:gd name="connsiteX27" fmla="*/ 641157 w 758825"/>
              <a:gd name="connsiteY27" fmla="*/ 287440 h 758825"/>
              <a:gd name="connsiteX28" fmla="*/ 641541 w 758825"/>
              <a:gd name="connsiteY28" fmla="*/ 334923 h 758825"/>
              <a:gd name="connsiteX29" fmla="*/ 658112 w 758825"/>
              <a:gd name="connsiteY29" fmla="*/ 372507 h 758825"/>
              <a:gd name="connsiteX30" fmla="*/ 658626 w 758825"/>
              <a:gd name="connsiteY30" fmla="*/ 373533 h 758825"/>
              <a:gd name="connsiteX31" fmla="*/ 662223 w 758825"/>
              <a:gd name="connsiteY31" fmla="*/ 377638 h 758825"/>
              <a:gd name="connsiteX32" fmla="*/ 664792 w 758825"/>
              <a:gd name="connsiteY32" fmla="*/ 380717 h 758825"/>
              <a:gd name="connsiteX33" fmla="*/ 758311 w 758825"/>
              <a:gd name="connsiteY33" fmla="*/ 403806 h 758825"/>
              <a:gd name="connsiteX34" fmla="*/ 758825 w 758825"/>
              <a:gd name="connsiteY34" fmla="*/ 404319 h 758825"/>
              <a:gd name="connsiteX35" fmla="*/ 212612 w 758825"/>
              <a:gd name="connsiteY35" fmla="*/ 658813 h 758825"/>
              <a:gd name="connsiteX36" fmla="*/ 156159 w 758825"/>
              <a:gd name="connsiteY36" fmla="*/ 602955 h 758825"/>
              <a:gd name="connsiteX37" fmla="*/ 155866 w 758825"/>
              <a:gd name="connsiteY37" fmla="*/ 603250 h 758825"/>
              <a:gd name="connsiteX38" fmla="*/ 155404 w 758825"/>
              <a:gd name="connsiteY38" fmla="*/ 602782 h 758825"/>
              <a:gd name="connsiteX39" fmla="*/ 1606 w 758825"/>
              <a:gd name="connsiteY39" fmla="*/ 757221 h 758825"/>
              <a:gd name="connsiteX40" fmla="*/ 155690 w 758825"/>
              <a:gd name="connsiteY40" fmla="*/ 603250 h 758825"/>
              <a:gd name="connsiteX41" fmla="*/ 212725 w 758825"/>
              <a:gd name="connsiteY41" fmla="*/ 659730 h 758825"/>
              <a:gd name="connsiteX42" fmla="*/ 1588 w 758825"/>
              <a:gd name="connsiteY42" fmla="*/ 758290 h 758825"/>
              <a:gd name="connsiteX43" fmla="*/ 1542 w 758825"/>
              <a:gd name="connsiteY43" fmla="*/ 758312 h 758825"/>
              <a:gd name="connsiteX44" fmla="*/ 1028 w 758825"/>
              <a:gd name="connsiteY44" fmla="*/ 758312 h 758825"/>
              <a:gd name="connsiteX45" fmla="*/ 0 w 758825"/>
              <a:gd name="connsiteY45" fmla="*/ 758825 h 758825"/>
              <a:gd name="connsiteX46" fmla="*/ 1028 w 758825"/>
              <a:gd name="connsiteY46" fmla="*/ 757798 h 758825"/>
              <a:gd name="connsiteX47" fmla="*/ 1588 w 758825"/>
              <a:gd name="connsiteY47" fmla="*/ 757238 h 758825"/>
              <a:gd name="connsiteX48" fmla="*/ 99813 w 758825"/>
              <a:gd name="connsiteY48" fmla="*/ 546100 h 758825"/>
              <a:gd name="connsiteX49" fmla="*/ 100148 w 758825"/>
              <a:gd name="connsiteY49" fmla="*/ 546438 h 758825"/>
              <a:gd name="connsiteX50" fmla="*/ 354168 w 758825"/>
              <a:gd name="connsiteY50" fmla="*/ 0 h 758825"/>
              <a:gd name="connsiteX0" fmla="*/ 642302 w 758825"/>
              <a:gd name="connsiteY0" fmla="*/ 288394 h 758825"/>
              <a:gd name="connsiteX1" fmla="*/ 642938 w 758825"/>
              <a:gd name="connsiteY1" fmla="*/ 288925 h 758825"/>
              <a:gd name="connsiteX2" fmla="*/ 642303 w 758825"/>
              <a:gd name="connsiteY2" fmla="*/ 288396 h 758825"/>
              <a:gd name="connsiteX3" fmla="*/ 642302 w 758825"/>
              <a:gd name="connsiteY3" fmla="*/ 288394 h 758825"/>
              <a:gd name="connsiteX4" fmla="*/ 354168 w 758825"/>
              <a:gd name="connsiteY4" fmla="*/ 0 h 758825"/>
              <a:gd name="connsiteX5" fmla="*/ 354681 w 758825"/>
              <a:gd name="connsiteY5" fmla="*/ 1027 h 758825"/>
              <a:gd name="connsiteX6" fmla="*/ 370565 w 758825"/>
              <a:gd name="connsiteY6" fmla="*/ 85297 h 758825"/>
              <a:gd name="connsiteX7" fmla="*/ 393624 w 758825"/>
              <a:gd name="connsiteY7" fmla="*/ 105851 h 758825"/>
              <a:gd name="connsiteX8" fmla="*/ 428083 w 758825"/>
              <a:gd name="connsiteY8" fmla="*/ 118376 h 758825"/>
              <a:gd name="connsiteX9" fmla="*/ 470812 w 758825"/>
              <a:gd name="connsiteY9" fmla="*/ 118184 h 758825"/>
              <a:gd name="connsiteX10" fmla="*/ 469900 w 758825"/>
              <a:gd name="connsiteY10" fmla="*/ 117475 h 758825"/>
              <a:gd name="connsiteX11" fmla="*/ 470581 w 758825"/>
              <a:gd name="connsiteY11" fmla="*/ 117475 h 758825"/>
              <a:gd name="connsiteX12" fmla="*/ 474663 w 758825"/>
              <a:gd name="connsiteY12" fmla="*/ 120650 h 758825"/>
              <a:gd name="connsiteX13" fmla="*/ 471942 w 758825"/>
              <a:gd name="connsiteY13" fmla="*/ 119062 h 758825"/>
              <a:gd name="connsiteX14" fmla="*/ 471261 w 758825"/>
              <a:gd name="connsiteY14" fmla="*/ 118533 h 758825"/>
              <a:gd name="connsiteX15" fmla="*/ 471033 w 758825"/>
              <a:gd name="connsiteY15" fmla="*/ 118356 h 758825"/>
              <a:gd name="connsiteX16" fmla="*/ 484512 w 758825"/>
              <a:gd name="connsiteY16" fmla="*/ 183955 h 758825"/>
              <a:gd name="connsiteX17" fmla="*/ 520701 w 758825"/>
              <a:gd name="connsiteY17" fmla="*/ 237395 h 758825"/>
              <a:gd name="connsiteX18" fmla="*/ 430391 w 758825"/>
              <a:gd name="connsiteY18" fmla="*/ 327957 h 758825"/>
              <a:gd name="connsiteX19" fmla="*/ 521430 w 758825"/>
              <a:gd name="connsiteY19" fmla="*/ 237051 h 758825"/>
              <a:gd name="connsiteX20" fmla="*/ 521944 w 758825"/>
              <a:gd name="connsiteY20" fmla="*/ 236538 h 758825"/>
              <a:gd name="connsiteX21" fmla="*/ 521430 w 758825"/>
              <a:gd name="connsiteY21" fmla="*/ 237564 h 758825"/>
              <a:gd name="connsiteX22" fmla="*/ 575319 w 758825"/>
              <a:gd name="connsiteY22" fmla="*/ 273609 h 758825"/>
              <a:gd name="connsiteX23" fmla="*/ 641005 w 758825"/>
              <a:gd name="connsiteY23" fmla="*/ 287302 h 758825"/>
              <a:gd name="connsiteX24" fmla="*/ 639763 w 758825"/>
              <a:gd name="connsiteY24" fmla="*/ 285750 h 758825"/>
              <a:gd name="connsiteX25" fmla="*/ 642302 w 758825"/>
              <a:gd name="connsiteY25" fmla="*/ 288394 h 758825"/>
              <a:gd name="connsiteX26" fmla="*/ 641668 w 758825"/>
              <a:gd name="connsiteY26" fmla="*/ 287866 h 758825"/>
              <a:gd name="connsiteX27" fmla="*/ 641157 w 758825"/>
              <a:gd name="connsiteY27" fmla="*/ 287440 h 758825"/>
              <a:gd name="connsiteX28" fmla="*/ 641541 w 758825"/>
              <a:gd name="connsiteY28" fmla="*/ 334923 h 758825"/>
              <a:gd name="connsiteX29" fmla="*/ 658112 w 758825"/>
              <a:gd name="connsiteY29" fmla="*/ 372507 h 758825"/>
              <a:gd name="connsiteX30" fmla="*/ 658626 w 758825"/>
              <a:gd name="connsiteY30" fmla="*/ 373533 h 758825"/>
              <a:gd name="connsiteX31" fmla="*/ 662223 w 758825"/>
              <a:gd name="connsiteY31" fmla="*/ 377638 h 758825"/>
              <a:gd name="connsiteX32" fmla="*/ 664792 w 758825"/>
              <a:gd name="connsiteY32" fmla="*/ 380717 h 758825"/>
              <a:gd name="connsiteX33" fmla="*/ 758311 w 758825"/>
              <a:gd name="connsiteY33" fmla="*/ 403806 h 758825"/>
              <a:gd name="connsiteX34" fmla="*/ 758825 w 758825"/>
              <a:gd name="connsiteY34" fmla="*/ 404319 h 758825"/>
              <a:gd name="connsiteX35" fmla="*/ 212612 w 758825"/>
              <a:gd name="connsiteY35" fmla="*/ 658813 h 758825"/>
              <a:gd name="connsiteX36" fmla="*/ 156159 w 758825"/>
              <a:gd name="connsiteY36" fmla="*/ 602955 h 758825"/>
              <a:gd name="connsiteX37" fmla="*/ 155866 w 758825"/>
              <a:gd name="connsiteY37" fmla="*/ 603250 h 758825"/>
              <a:gd name="connsiteX38" fmla="*/ 155404 w 758825"/>
              <a:gd name="connsiteY38" fmla="*/ 602782 h 758825"/>
              <a:gd name="connsiteX39" fmla="*/ 1606 w 758825"/>
              <a:gd name="connsiteY39" fmla="*/ 757221 h 758825"/>
              <a:gd name="connsiteX40" fmla="*/ 212725 w 758825"/>
              <a:gd name="connsiteY40" fmla="*/ 659730 h 758825"/>
              <a:gd name="connsiteX41" fmla="*/ 1588 w 758825"/>
              <a:gd name="connsiteY41" fmla="*/ 758290 h 758825"/>
              <a:gd name="connsiteX42" fmla="*/ 1542 w 758825"/>
              <a:gd name="connsiteY42" fmla="*/ 758312 h 758825"/>
              <a:gd name="connsiteX43" fmla="*/ 1028 w 758825"/>
              <a:gd name="connsiteY43" fmla="*/ 758312 h 758825"/>
              <a:gd name="connsiteX44" fmla="*/ 0 w 758825"/>
              <a:gd name="connsiteY44" fmla="*/ 758825 h 758825"/>
              <a:gd name="connsiteX45" fmla="*/ 1028 w 758825"/>
              <a:gd name="connsiteY45" fmla="*/ 757798 h 758825"/>
              <a:gd name="connsiteX46" fmla="*/ 1588 w 758825"/>
              <a:gd name="connsiteY46" fmla="*/ 757238 h 758825"/>
              <a:gd name="connsiteX47" fmla="*/ 99813 w 758825"/>
              <a:gd name="connsiteY47" fmla="*/ 546100 h 758825"/>
              <a:gd name="connsiteX48" fmla="*/ 100148 w 758825"/>
              <a:gd name="connsiteY48" fmla="*/ 546438 h 758825"/>
              <a:gd name="connsiteX49" fmla="*/ 354168 w 758825"/>
              <a:gd name="connsiteY49" fmla="*/ 0 h 758825"/>
              <a:gd name="connsiteX0" fmla="*/ 642302 w 758825"/>
              <a:gd name="connsiteY0" fmla="*/ 288394 h 758825"/>
              <a:gd name="connsiteX1" fmla="*/ 642938 w 758825"/>
              <a:gd name="connsiteY1" fmla="*/ 288925 h 758825"/>
              <a:gd name="connsiteX2" fmla="*/ 642303 w 758825"/>
              <a:gd name="connsiteY2" fmla="*/ 288396 h 758825"/>
              <a:gd name="connsiteX3" fmla="*/ 642302 w 758825"/>
              <a:gd name="connsiteY3" fmla="*/ 288394 h 758825"/>
              <a:gd name="connsiteX4" fmla="*/ 354168 w 758825"/>
              <a:gd name="connsiteY4" fmla="*/ 0 h 758825"/>
              <a:gd name="connsiteX5" fmla="*/ 354681 w 758825"/>
              <a:gd name="connsiteY5" fmla="*/ 1027 h 758825"/>
              <a:gd name="connsiteX6" fmla="*/ 370565 w 758825"/>
              <a:gd name="connsiteY6" fmla="*/ 85297 h 758825"/>
              <a:gd name="connsiteX7" fmla="*/ 393624 w 758825"/>
              <a:gd name="connsiteY7" fmla="*/ 105851 h 758825"/>
              <a:gd name="connsiteX8" fmla="*/ 428083 w 758825"/>
              <a:gd name="connsiteY8" fmla="*/ 118376 h 758825"/>
              <a:gd name="connsiteX9" fmla="*/ 470812 w 758825"/>
              <a:gd name="connsiteY9" fmla="*/ 118184 h 758825"/>
              <a:gd name="connsiteX10" fmla="*/ 469900 w 758825"/>
              <a:gd name="connsiteY10" fmla="*/ 117475 h 758825"/>
              <a:gd name="connsiteX11" fmla="*/ 470581 w 758825"/>
              <a:gd name="connsiteY11" fmla="*/ 117475 h 758825"/>
              <a:gd name="connsiteX12" fmla="*/ 474663 w 758825"/>
              <a:gd name="connsiteY12" fmla="*/ 120650 h 758825"/>
              <a:gd name="connsiteX13" fmla="*/ 471942 w 758825"/>
              <a:gd name="connsiteY13" fmla="*/ 119062 h 758825"/>
              <a:gd name="connsiteX14" fmla="*/ 471261 w 758825"/>
              <a:gd name="connsiteY14" fmla="*/ 118533 h 758825"/>
              <a:gd name="connsiteX15" fmla="*/ 471033 w 758825"/>
              <a:gd name="connsiteY15" fmla="*/ 118356 h 758825"/>
              <a:gd name="connsiteX16" fmla="*/ 484512 w 758825"/>
              <a:gd name="connsiteY16" fmla="*/ 183955 h 758825"/>
              <a:gd name="connsiteX17" fmla="*/ 520701 w 758825"/>
              <a:gd name="connsiteY17" fmla="*/ 237395 h 758825"/>
              <a:gd name="connsiteX18" fmla="*/ 430391 w 758825"/>
              <a:gd name="connsiteY18" fmla="*/ 327957 h 758825"/>
              <a:gd name="connsiteX19" fmla="*/ 521430 w 758825"/>
              <a:gd name="connsiteY19" fmla="*/ 237051 h 758825"/>
              <a:gd name="connsiteX20" fmla="*/ 521944 w 758825"/>
              <a:gd name="connsiteY20" fmla="*/ 236538 h 758825"/>
              <a:gd name="connsiteX21" fmla="*/ 521430 w 758825"/>
              <a:gd name="connsiteY21" fmla="*/ 237564 h 758825"/>
              <a:gd name="connsiteX22" fmla="*/ 575319 w 758825"/>
              <a:gd name="connsiteY22" fmla="*/ 273609 h 758825"/>
              <a:gd name="connsiteX23" fmla="*/ 641005 w 758825"/>
              <a:gd name="connsiteY23" fmla="*/ 287302 h 758825"/>
              <a:gd name="connsiteX24" fmla="*/ 639763 w 758825"/>
              <a:gd name="connsiteY24" fmla="*/ 285750 h 758825"/>
              <a:gd name="connsiteX25" fmla="*/ 642302 w 758825"/>
              <a:gd name="connsiteY25" fmla="*/ 288394 h 758825"/>
              <a:gd name="connsiteX26" fmla="*/ 641668 w 758825"/>
              <a:gd name="connsiteY26" fmla="*/ 287866 h 758825"/>
              <a:gd name="connsiteX27" fmla="*/ 641157 w 758825"/>
              <a:gd name="connsiteY27" fmla="*/ 287440 h 758825"/>
              <a:gd name="connsiteX28" fmla="*/ 641541 w 758825"/>
              <a:gd name="connsiteY28" fmla="*/ 334923 h 758825"/>
              <a:gd name="connsiteX29" fmla="*/ 658112 w 758825"/>
              <a:gd name="connsiteY29" fmla="*/ 372507 h 758825"/>
              <a:gd name="connsiteX30" fmla="*/ 658626 w 758825"/>
              <a:gd name="connsiteY30" fmla="*/ 373533 h 758825"/>
              <a:gd name="connsiteX31" fmla="*/ 662223 w 758825"/>
              <a:gd name="connsiteY31" fmla="*/ 377638 h 758825"/>
              <a:gd name="connsiteX32" fmla="*/ 664792 w 758825"/>
              <a:gd name="connsiteY32" fmla="*/ 380717 h 758825"/>
              <a:gd name="connsiteX33" fmla="*/ 758311 w 758825"/>
              <a:gd name="connsiteY33" fmla="*/ 403806 h 758825"/>
              <a:gd name="connsiteX34" fmla="*/ 758825 w 758825"/>
              <a:gd name="connsiteY34" fmla="*/ 404319 h 758825"/>
              <a:gd name="connsiteX35" fmla="*/ 212612 w 758825"/>
              <a:gd name="connsiteY35" fmla="*/ 658813 h 758825"/>
              <a:gd name="connsiteX36" fmla="*/ 156159 w 758825"/>
              <a:gd name="connsiteY36" fmla="*/ 602955 h 758825"/>
              <a:gd name="connsiteX37" fmla="*/ 155866 w 758825"/>
              <a:gd name="connsiteY37" fmla="*/ 603250 h 758825"/>
              <a:gd name="connsiteX38" fmla="*/ 1606 w 758825"/>
              <a:gd name="connsiteY38" fmla="*/ 757221 h 758825"/>
              <a:gd name="connsiteX39" fmla="*/ 212725 w 758825"/>
              <a:gd name="connsiteY39" fmla="*/ 659730 h 758825"/>
              <a:gd name="connsiteX40" fmla="*/ 1588 w 758825"/>
              <a:gd name="connsiteY40" fmla="*/ 758290 h 758825"/>
              <a:gd name="connsiteX41" fmla="*/ 1542 w 758825"/>
              <a:gd name="connsiteY41" fmla="*/ 758312 h 758825"/>
              <a:gd name="connsiteX42" fmla="*/ 1028 w 758825"/>
              <a:gd name="connsiteY42" fmla="*/ 758312 h 758825"/>
              <a:gd name="connsiteX43" fmla="*/ 0 w 758825"/>
              <a:gd name="connsiteY43" fmla="*/ 758825 h 758825"/>
              <a:gd name="connsiteX44" fmla="*/ 1028 w 758825"/>
              <a:gd name="connsiteY44" fmla="*/ 757798 h 758825"/>
              <a:gd name="connsiteX45" fmla="*/ 1588 w 758825"/>
              <a:gd name="connsiteY45" fmla="*/ 757238 h 758825"/>
              <a:gd name="connsiteX46" fmla="*/ 99813 w 758825"/>
              <a:gd name="connsiteY46" fmla="*/ 546100 h 758825"/>
              <a:gd name="connsiteX47" fmla="*/ 100148 w 758825"/>
              <a:gd name="connsiteY47" fmla="*/ 546438 h 758825"/>
              <a:gd name="connsiteX48" fmla="*/ 354168 w 758825"/>
              <a:gd name="connsiteY48" fmla="*/ 0 h 758825"/>
              <a:gd name="connsiteX0" fmla="*/ 642302 w 758825"/>
              <a:gd name="connsiteY0" fmla="*/ 288394 h 758825"/>
              <a:gd name="connsiteX1" fmla="*/ 642938 w 758825"/>
              <a:gd name="connsiteY1" fmla="*/ 288925 h 758825"/>
              <a:gd name="connsiteX2" fmla="*/ 642303 w 758825"/>
              <a:gd name="connsiteY2" fmla="*/ 288396 h 758825"/>
              <a:gd name="connsiteX3" fmla="*/ 642302 w 758825"/>
              <a:gd name="connsiteY3" fmla="*/ 288394 h 758825"/>
              <a:gd name="connsiteX4" fmla="*/ 354168 w 758825"/>
              <a:gd name="connsiteY4" fmla="*/ 0 h 758825"/>
              <a:gd name="connsiteX5" fmla="*/ 354681 w 758825"/>
              <a:gd name="connsiteY5" fmla="*/ 1027 h 758825"/>
              <a:gd name="connsiteX6" fmla="*/ 370565 w 758825"/>
              <a:gd name="connsiteY6" fmla="*/ 85297 h 758825"/>
              <a:gd name="connsiteX7" fmla="*/ 393624 w 758825"/>
              <a:gd name="connsiteY7" fmla="*/ 105851 h 758825"/>
              <a:gd name="connsiteX8" fmla="*/ 428083 w 758825"/>
              <a:gd name="connsiteY8" fmla="*/ 118376 h 758825"/>
              <a:gd name="connsiteX9" fmla="*/ 470812 w 758825"/>
              <a:gd name="connsiteY9" fmla="*/ 118184 h 758825"/>
              <a:gd name="connsiteX10" fmla="*/ 469900 w 758825"/>
              <a:gd name="connsiteY10" fmla="*/ 117475 h 758825"/>
              <a:gd name="connsiteX11" fmla="*/ 470581 w 758825"/>
              <a:gd name="connsiteY11" fmla="*/ 117475 h 758825"/>
              <a:gd name="connsiteX12" fmla="*/ 474663 w 758825"/>
              <a:gd name="connsiteY12" fmla="*/ 120650 h 758825"/>
              <a:gd name="connsiteX13" fmla="*/ 471942 w 758825"/>
              <a:gd name="connsiteY13" fmla="*/ 119062 h 758825"/>
              <a:gd name="connsiteX14" fmla="*/ 471261 w 758825"/>
              <a:gd name="connsiteY14" fmla="*/ 118533 h 758825"/>
              <a:gd name="connsiteX15" fmla="*/ 471033 w 758825"/>
              <a:gd name="connsiteY15" fmla="*/ 118356 h 758825"/>
              <a:gd name="connsiteX16" fmla="*/ 484512 w 758825"/>
              <a:gd name="connsiteY16" fmla="*/ 183955 h 758825"/>
              <a:gd name="connsiteX17" fmla="*/ 520701 w 758825"/>
              <a:gd name="connsiteY17" fmla="*/ 237395 h 758825"/>
              <a:gd name="connsiteX18" fmla="*/ 430391 w 758825"/>
              <a:gd name="connsiteY18" fmla="*/ 327957 h 758825"/>
              <a:gd name="connsiteX19" fmla="*/ 521430 w 758825"/>
              <a:gd name="connsiteY19" fmla="*/ 237051 h 758825"/>
              <a:gd name="connsiteX20" fmla="*/ 521944 w 758825"/>
              <a:gd name="connsiteY20" fmla="*/ 236538 h 758825"/>
              <a:gd name="connsiteX21" fmla="*/ 521430 w 758825"/>
              <a:gd name="connsiteY21" fmla="*/ 237564 h 758825"/>
              <a:gd name="connsiteX22" fmla="*/ 575319 w 758825"/>
              <a:gd name="connsiteY22" fmla="*/ 273609 h 758825"/>
              <a:gd name="connsiteX23" fmla="*/ 641005 w 758825"/>
              <a:gd name="connsiteY23" fmla="*/ 287302 h 758825"/>
              <a:gd name="connsiteX24" fmla="*/ 639763 w 758825"/>
              <a:gd name="connsiteY24" fmla="*/ 285750 h 758825"/>
              <a:gd name="connsiteX25" fmla="*/ 642302 w 758825"/>
              <a:gd name="connsiteY25" fmla="*/ 288394 h 758825"/>
              <a:gd name="connsiteX26" fmla="*/ 641668 w 758825"/>
              <a:gd name="connsiteY26" fmla="*/ 287866 h 758825"/>
              <a:gd name="connsiteX27" fmla="*/ 641157 w 758825"/>
              <a:gd name="connsiteY27" fmla="*/ 287440 h 758825"/>
              <a:gd name="connsiteX28" fmla="*/ 641541 w 758825"/>
              <a:gd name="connsiteY28" fmla="*/ 334923 h 758825"/>
              <a:gd name="connsiteX29" fmla="*/ 658112 w 758825"/>
              <a:gd name="connsiteY29" fmla="*/ 372507 h 758825"/>
              <a:gd name="connsiteX30" fmla="*/ 658626 w 758825"/>
              <a:gd name="connsiteY30" fmla="*/ 373533 h 758825"/>
              <a:gd name="connsiteX31" fmla="*/ 662223 w 758825"/>
              <a:gd name="connsiteY31" fmla="*/ 377638 h 758825"/>
              <a:gd name="connsiteX32" fmla="*/ 664792 w 758825"/>
              <a:gd name="connsiteY32" fmla="*/ 380717 h 758825"/>
              <a:gd name="connsiteX33" fmla="*/ 758311 w 758825"/>
              <a:gd name="connsiteY33" fmla="*/ 403806 h 758825"/>
              <a:gd name="connsiteX34" fmla="*/ 758825 w 758825"/>
              <a:gd name="connsiteY34" fmla="*/ 404319 h 758825"/>
              <a:gd name="connsiteX35" fmla="*/ 212612 w 758825"/>
              <a:gd name="connsiteY35" fmla="*/ 658813 h 758825"/>
              <a:gd name="connsiteX36" fmla="*/ 156159 w 758825"/>
              <a:gd name="connsiteY36" fmla="*/ 602955 h 758825"/>
              <a:gd name="connsiteX37" fmla="*/ 1606 w 758825"/>
              <a:gd name="connsiteY37" fmla="*/ 757221 h 758825"/>
              <a:gd name="connsiteX38" fmla="*/ 212725 w 758825"/>
              <a:gd name="connsiteY38" fmla="*/ 659730 h 758825"/>
              <a:gd name="connsiteX39" fmla="*/ 1588 w 758825"/>
              <a:gd name="connsiteY39" fmla="*/ 758290 h 758825"/>
              <a:gd name="connsiteX40" fmla="*/ 1542 w 758825"/>
              <a:gd name="connsiteY40" fmla="*/ 758312 h 758825"/>
              <a:gd name="connsiteX41" fmla="*/ 1028 w 758825"/>
              <a:gd name="connsiteY41" fmla="*/ 758312 h 758825"/>
              <a:gd name="connsiteX42" fmla="*/ 0 w 758825"/>
              <a:gd name="connsiteY42" fmla="*/ 758825 h 758825"/>
              <a:gd name="connsiteX43" fmla="*/ 1028 w 758825"/>
              <a:gd name="connsiteY43" fmla="*/ 757798 h 758825"/>
              <a:gd name="connsiteX44" fmla="*/ 1588 w 758825"/>
              <a:gd name="connsiteY44" fmla="*/ 757238 h 758825"/>
              <a:gd name="connsiteX45" fmla="*/ 99813 w 758825"/>
              <a:gd name="connsiteY45" fmla="*/ 546100 h 758825"/>
              <a:gd name="connsiteX46" fmla="*/ 100148 w 758825"/>
              <a:gd name="connsiteY46" fmla="*/ 546438 h 758825"/>
              <a:gd name="connsiteX47" fmla="*/ 354168 w 758825"/>
              <a:gd name="connsiteY47" fmla="*/ 0 h 758825"/>
              <a:gd name="connsiteX0" fmla="*/ 642302 w 758825"/>
              <a:gd name="connsiteY0" fmla="*/ 288394 h 758825"/>
              <a:gd name="connsiteX1" fmla="*/ 642938 w 758825"/>
              <a:gd name="connsiteY1" fmla="*/ 288925 h 758825"/>
              <a:gd name="connsiteX2" fmla="*/ 642303 w 758825"/>
              <a:gd name="connsiteY2" fmla="*/ 288396 h 758825"/>
              <a:gd name="connsiteX3" fmla="*/ 642302 w 758825"/>
              <a:gd name="connsiteY3" fmla="*/ 288394 h 758825"/>
              <a:gd name="connsiteX4" fmla="*/ 354168 w 758825"/>
              <a:gd name="connsiteY4" fmla="*/ 0 h 758825"/>
              <a:gd name="connsiteX5" fmla="*/ 354681 w 758825"/>
              <a:gd name="connsiteY5" fmla="*/ 1027 h 758825"/>
              <a:gd name="connsiteX6" fmla="*/ 370565 w 758825"/>
              <a:gd name="connsiteY6" fmla="*/ 85297 h 758825"/>
              <a:gd name="connsiteX7" fmla="*/ 393624 w 758825"/>
              <a:gd name="connsiteY7" fmla="*/ 105851 h 758825"/>
              <a:gd name="connsiteX8" fmla="*/ 428083 w 758825"/>
              <a:gd name="connsiteY8" fmla="*/ 118376 h 758825"/>
              <a:gd name="connsiteX9" fmla="*/ 470812 w 758825"/>
              <a:gd name="connsiteY9" fmla="*/ 118184 h 758825"/>
              <a:gd name="connsiteX10" fmla="*/ 469900 w 758825"/>
              <a:gd name="connsiteY10" fmla="*/ 117475 h 758825"/>
              <a:gd name="connsiteX11" fmla="*/ 470581 w 758825"/>
              <a:gd name="connsiteY11" fmla="*/ 117475 h 758825"/>
              <a:gd name="connsiteX12" fmla="*/ 474663 w 758825"/>
              <a:gd name="connsiteY12" fmla="*/ 120650 h 758825"/>
              <a:gd name="connsiteX13" fmla="*/ 471942 w 758825"/>
              <a:gd name="connsiteY13" fmla="*/ 119062 h 758825"/>
              <a:gd name="connsiteX14" fmla="*/ 471261 w 758825"/>
              <a:gd name="connsiteY14" fmla="*/ 118533 h 758825"/>
              <a:gd name="connsiteX15" fmla="*/ 471033 w 758825"/>
              <a:gd name="connsiteY15" fmla="*/ 118356 h 758825"/>
              <a:gd name="connsiteX16" fmla="*/ 484512 w 758825"/>
              <a:gd name="connsiteY16" fmla="*/ 183955 h 758825"/>
              <a:gd name="connsiteX17" fmla="*/ 520701 w 758825"/>
              <a:gd name="connsiteY17" fmla="*/ 237395 h 758825"/>
              <a:gd name="connsiteX18" fmla="*/ 430391 w 758825"/>
              <a:gd name="connsiteY18" fmla="*/ 327957 h 758825"/>
              <a:gd name="connsiteX19" fmla="*/ 521430 w 758825"/>
              <a:gd name="connsiteY19" fmla="*/ 237051 h 758825"/>
              <a:gd name="connsiteX20" fmla="*/ 521944 w 758825"/>
              <a:gd name="connsiteY20" fmla="*/ 236538 h 758825"/>
              <a:gd name="connsiteX21" fmla="*/ 521430 w 758825"/>
              <a:gd name="connsiteY21" fmla="*/ 237564 h 758825"/>
              <a:gd name="connsiteX22" fmla="*/ 575319 w 758825"/>
              <a:gd name="connsiteY22" fmla="*/ 273609 h 758825"/>
              <a:gd name="connsiteX23" fmla="*/ 641005 w 758825"/>
              <a:gd name="connsiteY23" fmla="*/ 287302 h 758825"/>
              <a:gd name="connsiteX24" fmla="*/ 639763 w 758825"/>
              <a:gd name="connsiteY24" fmla="*/ 285750 h 758825"/>
              <a:gd name="connsiteX25" fmla="*/ 642302 w 758825"/>
              <a:gd name="connsiteY25" fmla="*/ 288394 h 758825"/>
              <a:gd name="connsiteX26" fmla="*/ 641668 w 758825"/>
              <a:gd name="connsiteY26" fmla="*/ 287866 h 758825"/>
              <a:gd name="connsiteX27" fmla="*/ 641157 w 758825"/>
              <a:gd name="connsiteY27" fmla="*/ 287440 h 758825"/>
              <a:gd name="connsiteX28" fmla="*/ 641541 w 758825"/>
              <a:gd name="connsiteY28" fmla="*/ 334923 h 758825"/>
              <a:gd name="connsiteX29" fmla="*/ 658112 w 758825"/>
              <a:gd name="connsiteY29" fmla="*/ 372507 h 758825"/>
              <a:gd name="connsiteX30" fmla="*/ 658626 w 758825"/>
              <a:gd name="connsiteY30" fmla="*/ 373533 h 758825"/>
              <a:gd name="connsiteX31" fmla="*/ 662223 w 758825"/>
              <a:gd name="connsiteY31" fmla="*/ 377638 h 758825"/>
              <a:gd name="connsiteX32" fmla="*/ 664792 w 758825"/>
              <a:gd name="connsiteY32" fmla="*/ 380717 h 758825"/>
              <a:gd name="connsiteX33" fmla="*/ 758311 w 758825"/>
              <a:gd name="connsiteY33" fmla="*/ 403806 h 758825"/>
              <a:gd name="connsiteX34" fmla="*/ 758825 w 758825"/>
              <a:gd name="connsiteY34" fmla="*/ 404319 h 758825"/>
              <a:gd name="connsiteX35" fmla="*/ 212612 w 758825"/>
              <a:gd name="connsiteY35" fmla="*/ 658813 h 758825"/>
              <a:gd name="connsiteX36" fmla="*/ 1606 w 758825"/>
              <a:gd name="connsiteY36" fmla="*/ 757221 h 758825"/>
              <a:gd name="connsiteX37" fmla="*/ 212725 w 758825"/>
              <a:gd name="connsiteY37" fmla="*/ 659730 h 758825"/>
              <a:gd name="connsiteX38" fmla="*/ 1588 w 758825"/>
              <a:gd name="connsiteY38" fmla="*/ 758290 h 758825"/>
              <a:gd name="connsiteX39" fmla="*/ 1542 w 758825"/>
              <a:gd name="connsiteY39" fmla="*/ 758312 h 758825"/>
              <a:gd name="connsiteX40" fmla="*/ 1028 w 758825"/>
              <a:gd name="connsiteY40" fmla="*/ 758312 h 758825"/>
              <a:gd name="connsiteX41" fmla="*/ 0 w 758825"/>
              <a:gd name="connsiteY41" fmla="*/ 758825 h 758825"/>
              <a:gd name="connsiteX42" fmla="*/ 1028 w 758825"/>
              <a:gd name="connsiteY42" fmla="*/ 757798 h 758825"/>
              <a:gd name="connsiteX43" fmla="*/ 1588 w 758825"/>
              <a:gd name="connsiteY43" fmla="*/ 757238 h 758825"/>
              <a:gd name="connsiteX44" fmla="*/ 99813 w 758825"/>
              <a:gd name="connsiteY44" fmla="*/ 546100 h 758825"/>
              <a:gd name="connsiteX45" fmla="*/ 100148 w 758825"/>
              <a:gd name="connsiteY45" fmla="*/ 546438 h 758825"/>
              <a:gd name="connsiteX46" fmla="*/ 354168 w 758825"/>
              <a:gd name="connsiteY46" fmla="*/ 0 h 758825"/>
              <a:gd name="connsiteX0" fmla="*/ 642302 w 758825"/>
              <a:gd name="connsiteY0" fmla="*/ 288394 h 758825"/>
              <a:gd name="connsiteX1" fmla="*/ 642938 w 758825"/>
              <a:gd name="connsiteY1" fmla="*/ 288925 h 758825"/>
              <a:gd name="connsiteX2" fmla="*/ 642303 w 758825"/>
              <a:gd name="connsiteY2" fmla="*/ 288396 h 758825"/>
              <a:gd name="connsiteX3" fmla="*/ 642302 w 758825"/>
              <a:gd name="connsiteY3" fmla="*/ 288394 h 758825"/>
              <a:gd name="connsiteX4" fmla="*/ 354168 w 758825"/>
              <a:gd name="connsiteY4" fmla="*/ 0 h 758825"/>
              <a:gd name="connsiteX5" fmla="*/ 354681 w 758825"/>
              <a:gd name="connsiteY5" fmla="*/ 1027 h 758825"/>
              <a:gd name="connsiteX6" fmla="*/ 370565 w 758825"/>
              <a:gd name="connsiteY6" fmla="*/ 85297 h 758825"/>
              <a:gd name="connsiteX7" fmla="*/ 393624 w 758825"/>
              <a:gd name="connsiteY7" fmla="*/ 105851 h 758825"/>
              <a:gd name="connsiteX8" fmla="*/ 428083 w 758825"/>
              <a:gd name="connsiteY8" fmla="*/ 118376 h 758825"/>
              <a:gd name="connsiteX9" fmla="*/ 470812 w 758825"/>
              <a:gd name="connsiteY9" fmla="*/ 118184 h 758825"/>
              <a:gd name="connsiteX10" fmla="*/ 469900 w 758825"/>
              <a:gd name="connsiteY10" fmla="*/ 117475 h 758825"/>
              <a:gd name="connsiteX11" fmla="*/ 470581 w 758825"/>
              <a:gd name="connsiteY11" fmla="*/ 117475 h 758825"/>
              <a:gd name="connsiteX12" fmla="*/ 474663 w 758825"/>
              <a:gd name="connsiteY12" fmla="*/ 120650 h 758825"/>
              <a:gd name="connsiteX13" fmla="*/ 471942 w 758825"/>
              <a:gd name="connsiteY13" fmla="*/ 119062 h 758825"/>
              <a:gd name="connsiteX14" fmla="*/ 471261 w 758825"/>
              <a:gd name="connsiteY14" fmla="*/ 118533 h 758825"/>
              <a:gd name="connsiteX15" fmla="*/ 471033 w 758825"/>
              <a:gd name="connsiteY15" fmla="*/ 118356 h 758825"/>
              <a:gd name="connsiteX16" fmla="*/ 484512 w 758825"/>
              <a:gd name="connsiteY16" fmla="*/ 183955 h 758825"/>
              <a:gd name="connsiteX17" fmla="*/ 520701 w 758825"/>
              <a:gd name="connsiteY17" fmla="*/ 237395 h 758825"/>
              <a:gd name="connsiteX18" fmla="*/ 521430 w 758825"/>
              <a:gd name="connsiteY18" fmla="*/ 237051 h 758825"/>
              <a:gd name="connsiteX19" fmla="*/ 521944 w 758825"/>
              <a:gd name="connsiteY19" fmla="*/ 236538 h 758825"/>
              <a:gd name="connsiteX20" fmla="*/ 521430 w 758825"/>
              <a:gd name="connsiteY20" fmla="*/ 237564 h 758825"/>
              <a:gd name="connsiteX21" fmla="*/ 575319 w 758825"/>
              <a:gd name="connsiteY21" fmla="*/ 273609 h 758825"/>
              <a:gd name="connsiteX22" fmla="*/ 641005 w 758825"/>
              <a:gd name="connsiteY22" fmla="*/ 287302 h 758825"/>
              <a:gd name="connsiteX23" fmla="*/ 639763 w 758825"/>
              <a:gd name="connsiteY23" fmla="*/ 285750 h 758825"/>
              <a:gd name="connsiteX24" fmla="*/ 642302 w 758825"/>
              <a:gd name="connsiteY24" fmla="*/ 288394 h 758825"/>
              <a:gd name="connsiteX25" fmla="*/ 641668 w 758825"/>
              <a:gd name="connsiteY25" fmla="*/ 287866 h 758825"/>
              <a:gd name="connsiteX26" fmla="*/ 641157 w 758825"/>
              <a:gd name="connsiteY26" fmla="*/ 287440 h 758825"/>
              <a:gd name="connsiteX27" fmla="*/ 641541 w 758825"/>
              <a:gd name="connsiteY27" fmla="*/ 334923 h 758825"/>
              <a:gd name="connsiteX28" fmla="*/ 658112 w 758825"/>
              <a:gd name="connsiteY28" fmla="*/ 372507 h 758825"/>
              <a:gd name="connsiteX29" fmla="*/ 658626 w 758825"/>
              <a:gd name="connsiteY29" fmla="*/ 373533 h 758825"/>
              <a:gd name="connsiteX30" fmla="*/ 662223 w 758825"/>
              <a:gd name="connsiteY30" fmla="*/ 377638 h 758825"/>
              <a:gd name="connsiteX31" fmla="*/ 664792 w 758825"/>
              <a:gd name="connsiteY31" fmla="*/ 380717 h 758825"/>
              <a:gd name="connsiteX32" fmla="*/ 758311 w 758825"/>
              <a:gd name="connsiteY32" fmla="*/ 403806 h 758825"/>
              <a:gd name="connsiteX33" fmla="*/ 758825 w 758825"/>
              <a:gd name="connsiteY33" fmla="*/ 404319 h 758825"/>
              <a:gd name="connsiteX34" fmla="*/ 212612 w 758825"/>
              <a:gd name="connsiteY34" fmla="*/ 658813 h 758825"/>
              <a:gd name="connsiteX35" fmla="*/ 1606 w 758825"/>
              <a:gd name="connsiteY35" fmla="*/ 757221 h 758825"/>
              <a:gd name="connsiteX36" fmla="*/ 212725 w 758825"/>
              <a:gd name="connsiteY36" fmla="*/ 659730 h 758825"/>
              <a:gd name="connsiteX37" fmla="*/ 1588 w 758825"/>
              <a:gd name="connsiteY37" fmla="*/ 758290 h 758825"/>
              <a:gd name="connsiteX38" fmla="*/ 1542 w 758825"/>
              <a:gd name="connsiteY38" fmla="*/ 758312 h 758825"/>
              <a:gd name="connsiteX39" fmla="*/ 1028 w 758825"/>
              <a:gd name="connsiteY39" fmla="*/ 758312 h 758825"/>
              <a:gd name="connsiteX40" fmla="*/ 0 w 758825"/>
              <a:gd name="connsiteY40" fmla="*/ 758825 h 758825"/>
              <a:gd name="connsiteX41" fmla="*/ 1028 w 758825"/>
              <a:gd name="connsiteY41" fmla="*/ 757798 h 758825"/>
              <a:gd name="connsiteX42" fmla="*/ 1588 w 758825"/>
              <a:gd name="connsiteY42" fmla="*/ 757238 h 758825"/>
              <a:gd name="connsiteX43" fmla="*/ 99813 w 758825"/>
              <a:gd name="connsiteY43" fmla="*/ 546100 h 758825"/>
              <a:gd name="connsiteX44" fmla="*/ 100148 w 758825"/>
              <a:gd name="connsiteY44" fmla="*/ 546438 h 758825"/>
              <a:gd name="connsiteX45" fmla="*/ 354168 w 758825"/>
              <a:gd name="connsiteY45" fmla="*/ 0 h 75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58825" h="758825">
                <a:moveTo>
                  <a:pt x="642302" y="288394"/>
                </a:moveTo>
                <a:lnTo>
                  <a:pt x="642938" y="288925"/>
                </a:lnTo>
                <a:lnTo>
                  <a:pt x="642303" y="288396"/>
                </a:lnTo>
                <a:cubicBezTo>
                  <a:pt x="642303" y="288395"/>
                  <a:pt x="642302" y="288395"/>
                  <a:pt x="642302" y="288394"/>
                </a:cubicBezTo>
                <a:close/>
                <a:moveTo>
                  <a:pt x="354168" y="0"/>
                </a:moveTo>
                <a:lnTo>
                  <a:pt x="354681" y="1027"/>
                </a:lnTo>
                <a:cubicBezTo>
                  <a:pt x="348532" y="34941"/>
                  <a:pt x="354681" y="64230"/>
                  <a:pt x="370565" y="85297"/>
                </a:cubicBezTo>
                <a:cubicBezTo>
                  <a:pt x="376202" y="94033"/>
                  <a:pt x="383888" y="100713"/>
                  <a:pt x="393624" y="105851"/>
                </a:cubicBezTo>
                <a:cubicBezTo>
                  <a:pt x="403616" y="112017"/>
                  <a:pt x="415145" y="116256"/>
                  <a:pt x="428083" y="118376"/>
                </a:cubicBezTo>
                <a:lnTo>
                  <a:pt x="470812" y="118184"/>
                </a:lnTo>
                <a:lnTo>
                  <a:pt x="469900" y="117475"/>
                </a:lnTo>
                <a:lnTo>
                  <a:pt x="470581" y="117475"/>
                </a:lnTo>
                <a:lnTo>
                  <a:pt x="474663" y="120650"/>
                </a:lnTo>
                <a:lnTo>
                  <a:pt x="471942" y="119062"/>
                </a:lnTo>
                <a:lnTo>
                  <a:pt x="471261" y="118533"/>
                </a:lnTo>
                <a:lnTo>
                  <a:pt x="471033" y="118356"/>
                </a:lnTo>
                <a:lnTo>
                  <a:pt x="484512" y="183955"/>
                </a:lnTo>
                <a:cubicBezTo>
                  <a:pt x="493031" y="204123"/>
                  <a:pt x="505329" y="222236"/>
                  <a:pt x="520701" y="237395"/>
                </a:cubicBezTo>
                <a:lnTo>
                  <a:pt x="521430" y="237051"/>
                </a:lnTo>
                <a:lnTo>
                  <a:pt x="521944" y="236538"/>
                </a:lnTo>
                <a:lnTo>
                  <a:pt x="521430" y="237564"/>
                </a:lnTo>
                <a:cubicBezTo>
                  <a:pt x="536846" y="252700"/>
                  <a:pt x="555087" y="265014"/>
                  <a:pt x="575319" y="273609"/>
                </a:cubicBezTo>
                <a:lnTo>
                  <a:pt x="641005" y="287302"/>
                </a:lnTo>
                <a:lnTo>
                  <a:pt x="639763" y="285750"/>
                </a:lnTo>
                <a:lnTo>
                  <a:pt x="642302" y="288394"/>
                </a:lnTo>
                <a:lnTo>
                  <a:pt x="641668" y="287866"/>
                </a:lnTo>
                <a:lnTo>
                  <a:pt x="641157" y="287440"/>
                </a:lnTo>
                <a:lnTo>
                  <a:pt x="641541" y="334923"/>
                </a:lnTo>
                <a:cubicBezTo>
                  <a:pt x="644496" y="349290"/>
                  <a:pt x="650148" y="361989"/>
                  <a:pt x="658112" y="372507"/>
                </a:cubicBezTo>
                <a:cubicBezTo>
                  <a:pt x="658112" y="373020"/>
                  <a:pt x="658626" y="373020"/>
                  <a:pt x="658626" y="373533"/>
                </a:cubicBezTo>
                <a:cubicBezTo>
                  <a:pt x="659654" y="375073"/>
                  <a:pt x="661195" y="376099"/>
                  <a:pt x="662223" y="377638"/>
                </a:cubicBezTo>
                <a:cubicBezTo>
                  <a:pt x="663251" y="378664"/>
                  <a:pt x="663765" y="379691"/>
                  <a:pt x="664792" y="380717"/>
                </a:cubicBezTo>
                <a:cubicBezTo>
                  <a:pt x="686887" y="403293"/>
                  <a:pt x="719773" y="413042"/>
                  <a:pt x="758311" y="403806"/>
                </a:cubicBezTo>
                <a:lnTo>
                  <a:pt x="758825" y="404319"/>
                </a:lnTo>
                <a:lnTo>
                  <a:pt x="212612" y="658813"/>
                </a:lnTo>
                <a:lnTo>
                  <a:pt x="1606" y="757221"/>
                </a:lnTo>
                <a:lnTo>
                  <a:pt x="212725" y="659730"/>
                </a:lnTo>
                <a:lnTo>
                  <a:pt x="1588" y="758290"/>
                </a:lnTo>
                <a:cubicBezTo>
                  <a:pt x="1573" y="758297"/>
                  <a:pt x="1557" y="758305"/>
                  <a:pt x="1542" y="758312"/>
                </a:cubicBezTo>
                <a:lnTo>
                  <a:pt x="1028" y="758312"/>
                </a:lnTo>
                <a:lnTo>
                  <a:pt x="0" y="758825"/>
                </a:lnTo>
                <a:lnTo>
                  <a:pt x="1028" y="757798"/>
                </a:lnTo>
                <a:lnTo>
                  <a:pt x="1588" y="757238"/>
                </a:lnTo>
                <a:lnTo>
                  <a:pt x="99813" y="546100"/>
                </a:lnTo>
                <a:lnTo>
                  <a:pt x="100148" y="546438"/>
                </a:lnTo>
                <a:lnTo>
                  <a:pt x="354168" y="0"/>
                </a:lnTo>
                <a:close/>
              </a:path>
            </a:pathLst>
          </a:custGeom>
          <a:solidFill>
            <a:srgbClr val="EDDD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6ACFC57A-5072-4CD7-9B8B-8D31A81AE036}"/>
              </a:ext>
            </a:extLst>
          </p:cNvPr>
          <p:cNvSpPr>
            <a:spLocks/>
          </p:cNvSpPr>
          <p:nvPr/>
        </p:nvSpPr>
        <p:spPr bwMode="auto">
          <a:xfrm>
            <a:off x="3843903" y="4223719"/>
            <a:ext cx="5718098" cy="1295766"/>
          </a:xfrm>
          <a:custGeom>
            <a:avLst/>
            <a:gdLst>
              <a:gd name="connsiteX0" fmla="*/ 1132577 w 5718098"/>
              <a:gd name="connsiteY0" fmla="*/ 0 h 1295766"/>
              <a:gd name="connsiteX1" fmla="*/ 1149570 w 5718098"/>
              <a:gd name="connsiteY1" fmla="*/ 0 h 1295766"/>
              <a:gd name="connsiteX2" fmla="*/ 1460077 w 5718098"/>
              <a:gd name="connsiteY2" fmla="*/ 0 h 1295766"/>
              <a:gd name="connsiteX3" fmla="*/ 5718098 w 5718098"/>
              <a:gd name="connsiteY3" fmla="*/ 0 h 1295766"/>
              <a:gd name="connsiteX4" fmla="*/ 5718098 w 5718098"/>
              <a:gd name="connsiteY4" fmla="*/ 233338 h 1295766"/>
              <a:gd name="connsiteX5" fmla="*/ 1226694 w 5718098"/>
              <a:gd name="connsiteY5" fmla="*/ 233338 h 1295766"/>
              <a:gd name="connsiteX6" fmla="*/ 168195 w 5718098"/>
              <a:gd name="connsiteY6" fmla="*/ 1291631 h 1295766"/>
              <a:gd name="connsiteX7" fmla="*/ 166757 w 5718098"/>
              <a:gd name="connsiteY7" fmla="*/ 1290912 h 1295766"/>
              <a:gd name="connsiteX8" fmla="*/ 35859 w 5718098"/>
              <a:gd name="connsiteY8" fmla="*/ 1258553 h 1295766"/>
              <a:gd name="connsiteX9" fmla="*/ 32263 w 5718098"/>
              <a:gd name="connsiteY9" fmla="*/ 1254239 h 1295766"/>
              <a:gd name="connsiteX10" fmla="*/ 27228 w 5718098"/>
              <a:gd name="connsiteY10" fmla="*/ 1248486 h 1295766"/>
              <a:gd name="connsiteX11" fmla="*/ 26509 w 5718098"/>
              <a:gd name="connsiteY11" fmla="*/ 1247048 h 1295766"/>
              <a:gd name="connsiteX12" fmla="*/ 2775 w 5718098"/>
              <a:gd name="connsiteY12" fmla="*/ 1127680 h 1295766"/>
              <a:gd name="connsiteX13" fmla="*/ 3494 w 5718098"/>
              <a:gd name="connsiteY13" fmla="*/ 1127680 h 1295766"/>
              <a:gd name="connsiteX14" fmla="*/ 4213 w 5718098"/>
              <a:gd name="connsiteY14" fmla="*/ 1128400 h 1295766"/>
              <a:gd name="connsiteX15" fmla="*/ 4213 w 5718098"/>
              <a:gd name="connsiteY15" fmla="*/ 1128400 h 1295766"/>
              <a:gd name="connsiteX16" fmla="*/ 4932 w 5718098"/>
              <a:gd name="connsiteY16" fmla="*/ 1129119 h 1295766"/>
              <a:gd name="connsiteX17" fmla="*/ 4213 w 5718098"/>
              <a:gd name="connsiteY17" fmla="*/ 1128400 h 1295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18098" h="1295766">
                <a:moveTo>
                  <a:pt x="1132577" y="0"/>
                </a:moveTo>
                <a:lnTo>
                  <a:pt x="1149570" y="0"/>
                </a:lnTo>
                <a:lnTo>
                  <a:pt x="1460077" y="0"/>
                </a:lnTo>
                <a:lnTo>
                  <a:pt x="5718098" y="0"/>
                </a:lnTo>
                <a:lnTo>
                  <a:pt x="5718098" y="233338"/>
                </a:lnTo>
                <a:lnTo>
                  <a:pt x="1226694" y="233338"/>
                </a:lnTo>
                <a:lnTo>
                  <a:pt x="168195" y="1291631"/>
                </a:lnTo>
                <a:lnTo>
                  <a:pt x="166757" y="1290912"/>
                </a:lnTo>
                <a:cubicBezTo>
                  <a:pt x="112815" y="1303855"/>
                  <a:pt x="66785" y="1290193"/>
                  <a:pt x="35859" y="1258553"/>
                </a:cubicBezTo>
                <a:cubicBezTo>
                  <a:pt x="34420" y="1257115"/>
                  <a:pt x="33701" y="1255677"/>
                  <a:pt x="32263" y="1254239"/>
                </a:cubicBezTo>
                <a:cubicBezTo>
                  <a:pt x="30824" y="1252081"/>
                  <a:pt x="28667" y="1250643"/>
                  <a:pt x="27228" y="1248486"/>
                </a:cubicBezTo>
                <a:cubicBezTo>
                  <a:pt x="27228" y="1247767"/>
                  <a:pt x="26509" y="1247767"/>
                  <a:pt x="26509" y="1247048"/>
                </a:cubicBezTo>
                <a:cubicBezTo>
                  <a:pt x="4213" y="1217565"/>
                  <a:pt x="-5137" y="1175859"/>
                  <a:pt x="2775" y="1127680"/>
                </a:cubicBezTo>
                <a:cubicBezTo>
                  <a:pt x="2775" y="1127680"/>
                  <a:pt x="3494" y="1127680"/>
                  <a:pt x="3494" y="1127680"/>
                </a:cubicBezTo>
                <a:lnTo>
                  <a:pt x="4213" y="1128400"/>
                </a:lnTo>
                <a:lnTo>
                  <a:pt x="4213" y="1128400"/>
                </a:lnTo>
                <a:lnTo>
                  <a:pt x="4932" y="1129119"/>
                </a:lnTo>
                <a:lnTo>
                  <a:pt x="4213" y="1128400"/>
                </a:lnTo>
                <a:close/>
              </a:path>
            </a:pathLst>
          </a:custGeom>
          <a:solidFill>
            <a:srgbClr val="EFA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A10E4DE-783F-492E-A15A-B42FB2C693F6}"/>
              </a:ext>
            </a:extLst>
          </p:cNvPr>
          <p:cNvSpPr>
            <a:spLocks/>
          </p:cNvSpPr>
          <p:nvPr/>
        </p:nvSpPr>
        <p:spPr bwMode="auto">
          <a:xfrm>
            <a:off x="2948994" y="5712201"/>
            <a:ext cx="298074" cy="298074"/>
          </a:xfrm>
          <a:custGeom>
            <a:avLst/>
            <a:gdLst>
              <a:gd name="connsiteX0" fmla="*/ 95110 w 212725"/>
              <a:gd name="connsiteY0" fmla="*/ 117227 h 212725"/>
              <a:gd name="connsiteX1" fmla="*/ 1606 w 212725"/>
              <a:gd name="connsiteY1" fmla="*/ 211120 h 212725"/>
              <a:gd name="connsiteX2" fmla="*/ 95244 w 212725"/>
              <a:gd name="connsiteY2" fmla="*/ 117551 h 212725"/>
              <a:gd name="connsiteX3" fmla="*/ 99813 w 212725"/>
              <a:gd name="connsiteY3" fmla="*/ 0 h 212725"/>
              <a:gd name="connsiteX4" fmla="*/ 155576 w 212725"/>
              <a:gd name="connsiteY4" fmla="*/ 56509 h 212725"/>
              <a:gd name="connsiteX5" fmla="*/ 126659 w 212725"/>
              <a:gd name="connsiteY5" fmla="*/ 85547 h 212725"/>
              <a:gd name="connsiteX6" fmla="*/ 127093 w 212725"/>
              <a:gd name="connsiteY6" fmla="*/ 85726 h 212725"/>
              <a:gd name="connsiteX7" fmla="*/ 155690 w 212725"/>
              <a:gd name="connsiteY7" fmla="*/ 57150 h 212725"/>
              <a:gd name="connsiteX8" fmla="*/ 212725 w 212725"/>
              <a:gd name="connsiteY8" fmla="*/ 113629 h 212725"/>
              <a:gd name="connsiteX9" fmla="*/ 1541 w 212725"/>
              <a:gd name="connsiteY9" fmla="*/ 212212 h 212725"/>
              <a:gd name="connsiteX10" fmla="*/ 1027 w 212725"/>
              <a:gd name="connsiteY10" fmla="*/ 212212 h 212725"/>
              <a:gd name="connsiteX11" fmla="*/ 0 w 212725"/>
              <a:gd name="connsiteY11" fmla="*/ 212725 h 212725"/>
              <a:gd name="connsiteX12" fmla="*/ 1027 w 212725"/>
              <a:gd name="connsiteY12" fmla="*/ 211698 h 212725"/>
              <a:gd name="connsiteX13" fmla="*/ 1588 w 212725"/>
              <a:gd name="connsiteY13" fmla="*/ 211138 h 212725"/>
              <a:gd name="connsiteX0" fmla="*/ 95110 w 212725"/>
              <a:gd name="connsiteY0" fmla="*/ 117227 h 212725"/>
              <a:gd name="connsiteX1" fmla="*/ 1606 w 212725"/>
              <a:gd name="connsiteY1" fmla="*/ 211120 h 212725"/>
              <a:gd name="connsiteX2" fmla="*/ 95244 w 212725"/>
              <a:gd name="connsiteY2" fmla="*/ 117551 h 212725"/>
              <a:gd name="connsiteX3" fmla="*/ 95110 w 212725"/>
              <a:gd name="connsiteY3" fmla="*/ 117227 h 212725"/>
              <a:gd name="connsiteX4" fmla="*/ 99813 w 212725"/>
              <a:gd name="connsiteY4" fmla="*/ 0 h 212725"/>
              <a:gd name="connsiteX5" fmla="*/ 155576 w 212725"/>
              <a:gd name="connsiteY5" fmla="*/ 56509 h 212725"/>
              <a:gd name="connsiteX6" fmla="*/ 126659 w 212725"/>
              <a:gd name="connsiteY6" fmla="*/ 85547 h 212725"/>
              <a:gd name="connsiteX7" fmla="*/ 155690 w 212725"/>
              <a:gd name="connsiteY7" fmla="*/ 57150 h 212725"/>
              <a:gd name="connsiteX8" fmla="*/ 212725 w 212725"/>
              <a:gd name="connsiteY8" fmla="*/ 113629 h 212725"/>
              <a:gd name="connsiteX9" fmla="*/ 1541 w 212725"/>
              <a:gd name="connsiteY9" fmla="*/ 212212 h 212725"/>
              <a:gd name="connsiteX10" fmla="*/ 1027 w 212725"/>
              <a:gd name="connsiteY10" fmla="*/ 212212 h 212725"/>
              <a:gd name="connsiteX11" fmla="*/ 0 w 212725"/>
              <a:gd name="connsiteY11" fmla="*/ 212725 h 212725"/>
              <a:gd name="connsiteX12" fmla="*/ 1027 w 212725"/>
              <a:gd name="connsiteY12" fmla="*/ 211698 h 212725"/>
              <a:gd name="connsiteX13" fmla="*/ 1588 w 212725"/>
              <a:gd name="connsiteY13" fmla="*/ 211138 h 212725"/>
              <a:gd name="connsiteX14" fmla="*/ 99813 w 212725"/>
              <a:gd name="connsiteY14" fmla="*/ 0 h 212725"/>
              <a:gd name="connsiteX0" fmla="*/ 95110 w 212725"/>
              <a:gd name="connsiteY0" fmla="*/ 117227 h 212725"/>
              <a:gd name="connsiteX1" fmla="*/ 1606 w 212725"/>
              <a:gd name="connsiteY1" fmla="*/ 211120 h 212725"/>
              <a:gd name="connsiteX2" fmla="*/ 95244 w 212725"/>
              <a:gd name="connsiteY2" fmla="*/ 117551 h 212725"/>
              <a:gd name="connsiteX3" fmla="*/ 95110 w 212725"/>
              <a:gd name="connsiteY3" fmla="*/ 117227 h 212725"/>
              <a:gd name="connsiteX4" fmla="*/ 99813 w 212725"/>
              <a:gd name="connsiteY4" fmla="*/ 0 h 212725"/>
              <a:gd name="connsiteX5" fmla="*/ 155576 w 212725"/>
              <a:gd name="connsiteY5" fmla="*/ 56509 h 212725"/>
              <a:gd name="connsiteX6" fmla="*/ 155690 w 212725"/>
              <a:gd name="connsiteY6" fmla="*/ 57150 h 212725"/>
              <a:gd name="connsiteX7" fmla="*/ 212725 w 212725"/>
              <a:gd name="connsiteY7" fmla="*/ 113629 h 212725"/>
              <a:gd name="connsiteX8" fmla="*/ 1541 w 212725"/>
              <a:gd name="connsiteY8" fmla="*/ 212212 h 212725"/>
              <a:gd name="connsiteX9" fmla="*/ 1027 w 212725"/>
              <a:gd name="connsiteY9" fmla="*/ 212212 h 212725"/>
              <a:gd name="connsiteX10" fmla="*/ 0 w 212725"/>
              <a:gd name="connsiteY10" fmla="*/ 212725 h 212725"/>
              <a:gd name="connsiteX11" fmla="*/ 1027 w 212725"/>
              <a:gd name="connsiteY11" fmla="*/ 211698 h 212725"/>
              <a:gd name="connsiteX12" fmla="*/ 1588 w 212725"/>
              <a:gd name="connsiteY12" fmla="*/ 211138 h 212725"/>
              <a:gd name="connsiteX13" fmla="*/ 99813 w 212725"/>
              <a:gd name="connsiteY13" fmla="*/ 0 h 212725"/>
              <a:gd name="connsiteX0" fmla="*/ 95244 w 212725"/>
              <a:gd name="connsiteY0" fmla="*/ 117551 h 212725"/>
              <a:gd name="connsiteX1" fmla="*/ 1606 w 212725"/>
              <a:gd name="connsiteY1" fmla="*/ 211120 h 212725"/>
              <a:gd name="connsiteX2" fmla="*/ 95244 w 212725"/>
              <a:gd name="connsiteY2" fmla="*/ 117551 h 212725"/>
              <a:gd name="connsiteX3" fmla="*/ 99813 w 212725"/>
              <a:gd name="connsiteY3" fmla="*/ 0 h 212725"/>
              <a:gd name="connsiteX4" fmla="*/ 155576 w 212725"/>
              <a:gd name="connsiteY4" fmla="*/ 56509 h 212725"/>
              <a:gd name="connsiteX5" fmla="*/ 155690 w 212725"/>
              <a:gd name="connsiteY5" fmla="*/ 57150 h 212725"/>
              <a:gd name="connsiteX6" fmla="*/ 212725 w 212725"/>
              <a:gd name="connsiteY6" fmla="*/ 113629 h 212725"/>
              <a:gd name="connsiteX7" fmla="*/ 1541 w 212725"/>
              <a:gd name="connsiteY7" fmla="*/ 212212 h 212725"/>
              <a:gd name="connsiteX8" fmla="*/ 1027 w 212725"/>
              <a:gd name="connsiteY8" fmla="*/ 212212 h 212725"/>
              <a:gd name="connsiteX9" fmla="*/ 0 w 212725"/>
              <a:gd name="connsiteY9" fmla="*/ 212725 h 212725"/>
              <a:gd name="connsiteX10" fmla="*/ 1027 w 212725"/>
              <a:gd name="connsiteY10" fmla="*/ 211698 h 212725"/>
              <a:gd name="connsiteX11" fmla="*/ 1588 w 212725"/>
              <a:gd name="connsiteY11" fmla="*/ 211138 h 212725"/>
              <a:gd name="connsiteX12" fmla="*/ 99813 w 212725"/>
              <a:gd name="connsiteY12" fmla="*/ 0 h 212725"/>
              <a:gd name="connsiteX0" fmla="*/ 99813 w 212725"/>
              <a:gd name="connsiteY0" fmla="*/ 0 h 212725"/>
              <a:gd name="connsiteX1" fmla="*/ 155576 w 212725"/>
              <a:gd name="connsiteY1" fmla="*/ 56509 h 212725"/>
              <a:gd name="connsiteX2" fmla="*/ 155690 w 212725"/>
              <a:gd name="connsiteY2" fmla="*/ 57150 h 212725"/>
              <a:gd name="connsiteX3" fmla="*/ 212725 w 212725"/>
              <a:gd name="connsiteY3" fmla="*/ 113629 h 212725"/>
              <a:gd name="connsiteX4" fmla="*/ 1541 w 212725"/>
              <a:gd name="connsiteY4" fmla="*/ 212212 h 212725"/>
              <a:gd name="connsiteX5" fmla="*/ 1027 w 212725"/>
              <a:gd name="connsiteY5" fmla="*/ 212212 h 212725"/>
              <a:gd name="connsiteX6" fmla="*/ 0 w 212725"/>
              <a:gd name="connsiteY6" fmla="*/ 212725 h 212725"/>
              <a:gd name="connsiteX7" fmla="*/ 1027 w 212725"/>
              <a:gd name="connsiteY7" fmla="*/ 211698 h 212725"/>
              <a:gd name="connsiteX8" fmla="*/ 1588 w 212725"/>
              <a:gd name="connsiteY8" fmla="*/ 211138 h 212725"/>
              <a:gd name="connsiteX9" fmla="*/ 99813 w 212725"/>
              <a:gd name="connsiteY9" fmla="*/ 0 h 21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2725" h="212725">
                <a:moveTo>
                  <a:pt x="99813" y="0"/>
                </a:moveTo>
                <a:lnTo>
                  <a:pt x="155576" y="56509"/>
                </a:lnTo>
                <a:lnTo>
                  <a:pt x="155690" y="57150"/>
                </a:lnTo>
                <a:lnTo>
                  <a:pt x="212725" y="113629"/>
                </a:lnTo>
                <a:lnTo>
                  <a:pt x="1541" y="212212"/>
                </a:lnTo>
                <a:lnTo>
                  <a:pt x="1027" y="212212"/>
                </a:lnTo>
                <a:lnTo>
                  <a:pt x="0" y="212725"/>
                </a:lnTo>
                <a:lnTo>
                  <a:pt x="1027" y="211698"/>
                </a:lnTo>
                <a:lnTo>
                  <a:pt x="1588" y="211138"/>
                </a:lnTo>
                <a:lnTo>
                  <a:pt x="99813" y="0"/>
                </a:lnTo>
                <a:close/>
              </a:path>
            </a:pathLst>
          </a:custGeom>
          <a:solidFill>
            <a:srgbClr val="7670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" name="Freeform 219">
            <a:extLst>
              <a:ext uri="{FF2B5EF4-FFF2-40B4-BE49-F238E27FC236}">
                <a16:creationId xmlns:a16="http://schemas.microsoft.com/office/drawing/2014/main" id="{25FAC866-77D1-4F57-A288-48E9206B3710}"/>
              </a:ext>
            </a:extLst>
          </p:cNvPr>
          <p:cNvSpPr>
            <a:spLocks/>
          </p:cNvSpPr>
          <p:nvPr/>
        </p:nvSpPr>
        <p:spPr bwMode="auto">
          <a:xfrm>
            <a:off x="3166988" y="5278438"/>
            <a:ext cx="845284" cy="591699"/>
          </a:xfrm>
          <a:custGeom>
            <a:avLst/>
            <a:gdLst>
              <a:gd name="T0" fmla="*/ 991 w 1174"/>
              <a:gd name="T1" fmla="*/ 281 h 823"/>
              <a:gd name="T2" fmla="*/ 986 w 1174"/>
              <a:gd name="T3" fmla="*/ 275 h 823"/>
              <a:gd name="T4" fmla="*/ 979 w 1174"/>
              <a:gd name="T5" fmla="*/ 267 h 823"/>
              <a:gd name="T6" fmla="*/ 978 w 1174"/>
              <a:gd name="T7" fmla="*/ 265 h 823"/>
              <a:gd name="T8" fmla="*/ 945 w 1174"/>
              <a:gd name="T9" fmla="*/ 99 h 823"/>
              <a:gd name="T10" fmla="*/ 712 w 1174"/>
              <a:gd name="T11" fmla="*/ 2 h 823"/>
              <a:gd name="T12" fmla="*/ 713 w 1174"/>
              <a:gd name="T13" fmla="*/ 0 h 823"/>
              <a:gd name="T14" fmla="*/ 712 w 1174"/>
              <a:gd name="T15" fmla="*/ 1 h 823"/>
              <a:gd name="T16" fmla="*/ 0 w 1174"/>
              <a:gd name="T17" fmla="*/ 713 h 823"/>
              <a:gd name="T18" fmla="*/ 1 w 1174"/>
              <a:gd name="T19" fmla="*/ 714 h 823"/>
              <a:gd name="T20" fmla="*/ 111 w 1174"/>
              <a:gd name="T21" fmla="*/ 823 h 823"/>
              <a:gd name="T22" fmla="*/ 1174 w 1174"/>
              <a:gd name="T23" fmla="*/ 327 h 823"/>
              <a:gd name="T24" fmla="*/ 1173 w 1174"/>
              <a:gd name="T25" fmla="*/ 326 h 823"/>
              <a:gd name="T26" fmla="*/ 991 w 1174"/>
              <a:gd name="T27" fmla="*/ 281 h 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74" h="823">
                <a:moveTo>
                  <a:pt x="991" y="281"/>
                </a:moveTo>
                <a:cubicBezTo>
                  <a:pt x="989" y="279"/>
                  <a:pt x="988" y="277"/>
                  <a:pt x="986" y="275"/>
                </a:cubicBezTo>
                <a:cubicBezTo>
                  <a:pt x="984" y="272"/>
                  <a:pt x="981" y="270"/>
                  <a:pt x="979" y="267"/>
                </a:cubicBezTo>
                <a:cubicBezTo>
                  <a:pt x="979" y="266"/>
                  <a:pt x="978" y="266"/>
                  <a:pt x="978" y="265"/>
                </a:cubicBezTo>
                <a:cubicBezTo>
                  <a:pt x="947" y="224"/>
                  <a:pt x="934" y="166"/>
                  <a:pt x="945" y="99"/>
                </a:cubicBezTo>
                <a:cubicBezTo>
                  <a:pt x="854" y="98"/>
                  <a:pt x="772" y="61"/>
                  <a:pt x="712" y="2"/>
                </a:cubicBezTo>
                <a:lnTo>
                  <a:pt x="713" y="0"/>
                </a:lnTo>
                <a:lnTo>
                  <a:pt x="712" y="1"/>
                </a:lnTo>
                <a:lnTo>
                  <a:pt x="0" y="713"/>
                </a:lnTo>
                <a:lnTo>
                  <a:pt x="1" y="714"/>
                </a:lnTo>
                <a:lnTo>
                  <a:pt x="111" y="823"/>
                </a:lnTo>
                <a:lnTo>
                  <a:pt x="1174" y="327"/>
                </a:lnTo>
                <a:lnTo>
                  <a:pt x="1173" y="326"/>
                </a:lnTo>
                <a:cubicBezTo>
                  <a:pt x="1098" y="344"/>
                  <a:pt x="1034" y="325"/>
                  <a:pt x="991" y="281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20">
            <a:extLst>
              <a:ext uri="{FF2B5EF4-FFF2-40B4-BE49-F238E27FC236}">
                <a16:creationId xmlns:a16="http://schemas.microsoft.com/office/drawing/2014/main" id="{0BA8B07E-5DC5-46FE-B43C-D691CAFF7A22}"/>
              </a:ext>
            </a:extLst>
          </p:cNvPr>
          <p:cNvSpPr>
            <a:spLocks/>
          </p:cNvSpPr>
          <p:nvPr/>
        </p:nvSpPr>
        <p:spPr bwMode="auto">
          <a:xfrm>
            <a:off x="2948994" y="5792281"/>
            <a:ext cx="298074" cy="217994"/>
          </a:xfrm>
          <a:custGeom>
            <a:avLst/>
            <a:gdLst>
              <a:gd name="T0" fmla="*/ 303 w 414"/>
              <a:gd name="T1" fmla="*/ 0 h 303"/>
              <a:gd name="T2" fmla="*/ 2 w 414"/>
              <a:gd name="T3" fmla="*/ 301 h 303"/>
              <a:gd name="T4" fmla="*/ 0 w 414"/>
              <a:gd name="T5" fmla="*/ 303 h 303"/>
              <a:gd name="T6" fmla="*/ 2 w 414"/>
              <a:gd name="T7" fmla="*/ 302 h 303"/>
              <a:gd name="T8" fmla="*/ 3 w 414"/>
              <a:gd name="T9" fmla="*/ 302 h 303"/>
              <a:gd name="T10" fmla="*/ 414 w 414"/>
              <a:gd name="T11" fmla="*/ 110 h 303"/>
              <a:gd name="T12" fmla="*/ 304 w 414"/>
              <a:gd name="T13" fmla="*/ 1 h 303"/>
              <a:gd name="T14" fmla="*/ 303 w 414"/>
              <a:gd name="T15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4" h="303">
                <a:moveTo>
                  <a:pt x="303" y="0"/>
                </a:moveTo>
                <a:lnTo>
                  <a:pt x="2" y="301"/>
                </a:lnTo>
                <a:lnTo>
                  <a:pt x="0" y="303"/>
                </a:lnTo>
                <a:lnTo>
                  <a:pt x="2" y="302"/>
                </a:lnTo>
                <a:lnTo>
                  <a:pt x="3" y="302"/>
                </a:lnTo>
                <a:lnTo>
                  <a:pt x="414" y="110"/>
                </a:lnTo>
                <a:lnTo>
                  <a:pt x="304" y="1"/>
                </a:lnTo>
                <a:lnTo>
                  <a:pt x="303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2B5BFED-8BB6-435C-A35A-534E90C189E8}"/>
              </a:ext>
            </a:extLst>
          </p:cNvPr>
          <p:cNvSpPr txBox="1"/>
          <p:nvPr/>
        </p:nvSpPr>
        <p:spPr>
          <a:xfrm>
            <a:off x="906815" y="2425456"/>
            <a:ext cx="2937088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8ABC65F-D1D7-4DE5-8930-B8A458F16DEC}"/>
              </a:ext>
            </a:extLst>
          </p:cNvPr>
          <p:cNvSpPr txBox="1"/>
          <p:nvPr/>
        </p:nvSpPr>
        <p:spPr>
          <a:xfrm>
            <a:off x="914610" y="3252584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6FA262D-9074-4272-8ACA-A1FF1D02033F}"/>
              </a:ext>
            </a:extLst>
          </p:cNvPr>
          <p:cNvSpPr txBox="1"/>
          <p:nvPr/>
        </p:nvSpPr>
        <p:spPr>
          <a:xfrm>
            <a:off x="6624913" y="3638944"/>
            <a:ext cx="2937088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10F433A-90CD-4792-9111-F3DBE7DE317B}"/>
              </a:ext>
            </a:extLst>
          </p:cNvPr>
          <p:cNvSpPr txBox="1"/>
          <p:nvPr/>
        </p:nvSpPr>
        <p:spPr>
          <a:xfrm>
            <a:off x="6632708" y="4512993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C1F367D-004B-4050-AC1F-19A886E47234}"/>
              </a:ext>
            </a:extLst>
          </p:cNvPr>
          <p:cNvSpPr txBox="1"/>
          <p:nvPr/>
        </p:nvSpPr>
        <p:spPr>
          <a:xfrm>
            <a:off x="8340302" y="1477156"/>
            <a:ext cx="2937088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B4CEC73-C0BE-4CDC-B2F5-BF73B2F3F022}"/>
              </a:ext>
            </a:extLst>
          </p:cNvPr>
          <p:cNvSpPr txBox="1"/>
          <p:nvPr/>
        </p:nvSpPr>
        <p:spPr>
          <a:xfrm>
            <a:off x="8348097" y="2440267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1AD0CB-30FC-4B85-9C6A-1DBDA69AFB20}"/>
              </a:ext>
            </a:extLst>
          </p:cNvPr>
          <p:cNvSpPr/>
          <p:nvPr/>
        </p:nvSpPr>
        <p:spPr>
          <a:xfrm>
            <a:off x="6381993" y="3389639"/>
            <a:ext cx="731837" cy="731837"/>
          </a:xfrm>
          <a:prstGeom prst="rect">
            <a:avLst/>
          </a:prstGeom>
          <a:solidFill>
            <a:srgbClr val="EFA3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EBF3410-944D-41B6-A1F5-AB184EE52D8E}"/>
              </a:ext>
            </a:extLst>
          </p:cNvPr>
          <p:cNvSpPr/>
          <p:nvPr/>
        </p:nvSpPr>
        <p:spPr>
          <a:xfrm>
            <a:off x="3920647" y="2170163"/>
            <a:ext cx="731837" cy="731837"/>
          </a:xfrm>
          <a:prstGeom prst="rect">
            <a:avLst/>
          </a:prstGeom>
          <a:solidFill>
            <a:srgbClr val="FCA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71C4495-32A2-498B-ACC4-5AB5C188E55E}"/>
              </a:ext>
            </a:extLst>
          </p:cNvPr>
          <p:cNvSpPr/>
          <p:nvPr/>
        </p:nvSpPr>
        <p:spPr>
          <a:xfrm>
            <a:off x="8135841" y="1246940"/>
            <a:ext cx="731837" cy="731837"/>
          </a:xfrm>
          <a:prstGeom prst="rect">
            <a:avLst/>
          </a:prstGeom>
          <a:solidFill>
            <a:srgbClr val="D287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82127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8479</TotalTime>
  <Words>423</Words>
  <PresentationFormat>Widescreen</PresentationFormat>
  <Paragraphs>38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Pencil Diagram for PowerPoint</vt:lpstr>
      <vt:lpstr>Infographic Pencil Diagram for PowerPoint</vt:lpstr>
      <vt:lpstr>Infographic Pencil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Pencil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2018-08-26T18:38:26Z</dcterms:modified>
  <cp:category>Charts &amp; Diagrams</cp:category>
</cp:coreProperties>
</file>