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Pentagon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217562"/>
            <a:ext cx="2194560" cy="1013782"/>
            <a:chOff x="8921977" y="1435947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496384"/>
            <a:ext cx="2194560" cy="1013782"/>
            <a:chOff x="8921977" y="4042608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2578153"/>
            <a:ext cx="2194560" cy="1013782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3856973"/>
            <a:ext cx="2194560" cy="1013782"/>
            <a:chOff x="332936" y="4621560"/>
            <a:chExt cx="2926080" cy="1351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38741"/>
            <a:ext cx="2194560" cy="1013782"/>
            <a:chOff x="8921977" y="1435947"/>
            <a:chExt cx="2926080" cy="135170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6B33B04-8913-4A0D-8B5F-679068489FBB}"/>
              </a:ext>
            </a:extLst>
          </p:cNvPr>
          <p:cNvSpPr/>
          <p:nvPr/>
        </p:nvSpPr>
        <p:spPr>
          <a:xfrm>
            <a:off x="3544509" y="2688745"/>
            <a:ext cx="2058504" cy="2021248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242963 w 2744672"/>
              <a:gd name="connsiteY7" fmla="*/ 1787420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181548 w 2744672"/>
              <a:gd name="connsiteY7" fmla="*/ 1835187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3110"/>
              <a:gd name="connsiteX1" fmla="*/ 2741872 w 2744672"/>
              <a:gd name="connsiteY1" fmla="*/ 995151 h 2613110"/>
              <a:gd name="connsiteX2" fmla="*/ 2744672 w 2744672"/>
              <a:gd name="connsiteY2" fmla="*/ 998805 h 2613110"/>
              <a:gd name="connsiteX3" fmla="*/ 2219767 w 2744672"/>
              <a:gd name="connsiteY3" fmla="*/ 2608256 h 2613110"/>
              <a:gd name="connsiteX4" fmla="*/ 2218280 w 2744672"/>
              <a:gd name="connsiteY4" fmla="*/ 2610451 h 2613110"/>
              <a:gd name="connsiteX5" fmla="*/ 2216723 w 2744672"/>
              <a:gd name="connsiteY5" fmla="*/ 2610457 h 2613110"/>
              <a:gd name="connsiteX6" fmla="*/ 1355256 w 2744672"/>
              <a:gd name="connsiteY6" fmla="*/ 2613110 h 2613110"/>
              <a:gd name="connsiteX7" fmla="*/ 520241 w 2744672"/>
              <a:gd name="connsiteY7" fmla="*/ 2610457 h 2613110"/>
              <a:gd name="connsiteX8" fmla="*/ 181548 w 2744672"/>
              <a:gd name="connsiteY8" fmla="*/ 1835187 h 2613110"/>
              <a:gd name="connsiteX9" fmla="*/ 652 w 2744672"/>
              <a:gd name="connsiteY9" fmla="*/ 1017290 h 2613110"/>
              <a:gd name="connsiteX10" fmla="*/ 0 w 2744672"/>
              <a:gd name="connsiteY10" fmla="*/ 996490 h 2613110"/>
              <a:gd name="connsiteX11" fmla="*/ 1372085 w 2744672"/>
              <a:gd name="connsiteY11" fmla="*/ 606 h 2613110"/>
              <a:gd name="connsiteX12" fmla="*/ 1373804 w 2744672"/>
              <a:gd name="connsiteY12" fmla="*/ 0 h 2613110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219767 w 2744672"/>
              <a:gd name="connsiteY3" fmla="*/ 2608256 h 2694997"/>
              <a:gd name="connsiteX4" fmla="*/ 2218280 w 2744672"/>
              <a:gd name="connsiteY4" fmla="*/ 2610451 h 2694997"/>
              <a:gd name="connsiteX5" fmla="*/ 2216723 w 2744672"/>
              <a:gd name="connsiteY5" fmla="*/ 2610457 h 2694997"/>
              <a:gd name="connsiteX6" fmla="*/ 1355256 w 2744672"/>
              <a:gd name="connsiteY6" fmla="*/ 2694997 h 2694997"/>
              <a:gd name="connsiteX7" fmla="*/ 520241 w 2744672"/>
              <a:gd name="connsiteY7" fmla="*/ 2610457 h 2694997"/>
              <a:gd name="connsiteX8" fmla="*/ 181548 w 2744672"/>
              <a:gd name="connsiteY8" fmla="*/ 1835187 h 2694997"/>
              <a:gd name="connsiteX9" fmla="*/ 652 w 2744672"/>
              <a:gd name="connsiteY9" fmla="*/ 1017290 h 2694997"/>
              <a:gd name="connsiteX10" fmla="*/ 0 w 2744672"/>
              <a:gd name="connsiteY10" fmla="*/ 996490 h 2694997"/>
              <a:gd name="connsiteX11" fmla="*/ 1372085 w 2744672"/>
              <a:gd name="connsiteY11" fmla="*/ 606 h 2694997"/>
              <a:gd name="connsiteX12" fmla="*/ 1373804 w 2744672"/>
              <a:gd name="connsiteY12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440253 w 2744672"/>
              <a:gd name="connsiteY3" fmla="*/ 1889777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556259 w 2744672"/>
              <a:gd name="connsiteY3" fmla="*/ 1917073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1948933 w 2744672"/>
              <a:gd name="connsiteY1" fmla="*/ 429467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631924 w 2744672"/>
              <a:gd name="connsiteY13" fmla="*/ 538649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590981 w 2744672"/>
              <a:gd name="connsiteY13" fmla="*/ 456762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44672" h="2694997">
                <a:moveTo>
                  <a:pt x="1373804" y="0"/>
                </a:moveTo>
                <a:lnTo>
                  <a:pt x="2003524" y="388523"/>
                </a:lnTo>
                <a:lnTo>
                  <a:pt x="2741872" y="995151"/>
                </a:lnTo>
                <a:lnTo>
                  <a:pt x="2744672" y="998805"/>
                </a:lnTo>
                <a:lnTo>
                  <a:pt x="2556259" y="1917073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1355256" y="2694997"/>
                </a:lnTo>
                <a:lnTo>
                  <a:pt x="520241" y="2610457"/>
                </a:lnTo>
                <a:lnTo>
                  <a:pt x="181548" y="183518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590981" y="456762"/>
                </a:ln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ED1F43F-1610-4425-ABE4-DFACA09BE3AE}"/>
              </a:ext>
            </a:extLst>
          </p:cNvPr>
          <p:cNvSpPr/>
          <p:nvPr/>
        </p:nvSpPr>
        <p:spPr>
          <a:xfrm>
            <a:off x="4184639" y="3330606"/>
            <a:ext cx="797915" cy="758896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4672" h="2610457">
                <a:moveTo>
                  <a:pt x="1373804" y="0"/>
                </a:moveTo>
                <a:lnTo>
                  <a:pt x="2741872" y="995151"/>
                </a:lnTo>
                <a:lnTo>
                  <a:pt x="2744672" y="998805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520241" y="261045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CF90E0C-93DD-423A-9BF5-C6E1FD7D154F}"/>
              </a:ext>
            </a:extLst>
          </p:cNvPr>
          <p:cNvCxnSpPr>
            <a:cxnSpLocks/>
            <a:stCxn id="51" idx="9"/>
            <a:endCxn id="50" idx="0"/>
          </p:cNvCxnSpPr>
          <p:nvPr/>
        </p:nvCxnSpPr>
        <p:spPr>
          <a:xfrm flipH="1" flipV="1">
            <a:off x="4574863" y="2688745"/>
            <a:ext cx="8661" cy="64203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F8873B4-88D9-4278-ADDD-3A97AF6C863E}"/>
              </a:ext>
            </a:extLst>
          </p:cNvPr>
          <p:cNvCxnSpPr>
            <a:cxnSpLocks/>
            <a:stCxn id="50" idx="2"/>
            <a:endCxn id="51" idx="1"/>
          </p:cNvCxnSpPr>
          <p:nvPr/>
        </p:nvCxnSpPr>
        <p:spPr>
          <a:xfrm flipH="1">
            <a:off x="4981740" y="3435108"/>
            <a:ext cx="619174" cy="18480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8115255-9C53-4D2E-978C-DCAB6E9DDA31}"/>
              </a:ext>
            </a:extLst>
          </p:cNvPr>
          <p:cNvCxnSpPr>
            <a:cxnSpLocks/>
            <a:stCxn id="50" idx="7"/>
            <a:endCxn id="51" idx="5"/>
          </p:cNvCxnSpPr>
          <p:nvPr/>
        </p:nvCxnSpPr>
        <p:spPr>
          <a:xfrm flipH="1" flipV="1">
            <a:off x="4829071" y="4089502"/>
            <a:ext cx="377981" cy="55708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2331E56-A951-4A15-9DDD-BAC1D1F5EBAD}"/>
              </a:ext>
            </a:extLst>
          </p:cNvPr>
          <p:cNvCxnSpPr>
            <a:cxnSpLocks/>
            <a:stCxn id="50" idx="11"/>
            <a:endCxn id="51" idx="7"/>
          </p:cNvCxnSpPr>
          <p:nvPr/>
        </p:nvCxnSpPr>
        <p:spPr>
          <a:xfrm>
            <a:off x="3544998" y="3451712"/>
            <a:ext cx="639830" cy="1746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B733879-D6AA-442E-8CB9-AFD8C245A95D}"/>
              </a:ext>
            </a:extLst>
          </p:cNvPr>
          <p:cNvCxnSpPr>
            <a:cxnSpLocks/>
            <a:stCxn id="50" idx="9"/>
            <a:endCxn id="51" idx="6"/>
          </p:cNvCxnSpPr>
          <p:nvPr/>
        </p:nvCxnSpPr>
        <p:spPr>
          <a:xfrm flipV="1">
            <a:off x="3934690" y="4089502"/>
            <a:ext cx="401190" cy="55708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riangle">
            <a:extLst>
              <a:ext uri="{FF2B5EF4-FFF2-40B4-BE49-F238E27FC236}">
                <a16:creationId xmlns:a16="http://schemas.microsoft.com/office/drawing/2014/main" id="{4A7B7E74-317F-4D25-A293-36F937DCCD0A}"/>
              </a:ext>
            </a:extLst>
          </p:cNvPr>
          <p:cNvSpPr/>
          <p:nvPr/>
        </p:nvSpPr>
        <p:spPr>
          <a:xfrm>
            <a:off x="4979572" y="3425971"/>
            <a:ext cx="608834" cy="192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Triangle">
            <a:extLst>
              <a:ext uri="{FF2B5EF4-FFF2-40B4-BE49-F238E27FC236}">
                <a16:creationId xmlns:a16="http://schemas.microsoft.com/office/drawing/2014/main" id="{94F9A312-0799-4C8A-8CCA-225287F45E59}"/>
              </a:ext>
            </a:extLst>
          </p:cNvPr>
          <p:cNvSpPr/>
          <p:nvPr/>
        </p:nvSpPr>
        <p:spPr>
          <a:xfrm>
            <a:off x="3005625" y="3259493"/>
            <a:ext cx="506569" cy="161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Triangle">
            <a:extLst>
              <a:ext uri="{FF2B5EF4-FFF2-40B4-BE49-F238E27FC236}">
                <a16:creationId xmlns:a16="http://schemas.microsoft.com/office/drawing/2014/main" id="{5B595996-E725-44F2-B989-2F2D12EA169E}"/>
              </a:ext>
            </a:extLst>
          </p:cNvPr>
          <p:cNvSpPr/>
          <p:nvPr/>
        </p:nvSpPr>
        <p:spPr>
          <a:xfrm>
            <a:off x="3647753" y="4472400"/>
            <a:ext cx="437600" cy="625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887BE15-9AD5-4A51-97E9-38152C7CB363}"/>
              </a:ext>
            </a:extLst>
          </p:cNvPr>
          <p:cNvGrpSpPr/>
          <p:nvPr/>
        </p:nvGrpSpPr>
        <p:grpSpPr>
          <a:xfrm>
            <a:off x="2986837" y="2094153"/>
            <a:ext cx="3170327" cy="3013835"/>
            <a:chOff x="3972219" y="1418586"/>
            <a:chExt cx="4227102" cy="4018447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7D5CD81A-AE32-4AD6-8968-1E764D54BF1D}"/>
                </a:ext>
              </a:extLst>
            </p:cNvPr>
            <p:cNvSpPr/>
            <p:nvPr/>
          </p:nvSpPr>
          <p:spPr>
            <a:xfrm>
              <a:off x="4637905" y="3207819"/>
              <a:ext cx="2294599" cy="2229214"/>
            </a:xfrm>
            <a:custGeom>
              <a:avLst/>
              <a:gdLst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0838 w 21600"/>
                <a:gd name="connsiteY2" fmla="*/ 18710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1185 w 21600"/>
                <a:gd name="connsiteY2" fmla="*/ 19171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414 w 21600"/>
                <a:gd name="connsiteY1" fmla="*/ 11680 h 21600"/>
                <a:gd name="connsiteX2" fmla="*/ 678 w 21600"/>
                <a:gd name="connsiteY2" fmla="*/ 21600 h 21600"/>
                <a:gd name="connsiteX3" fmla="*/ 11185 w 21600"/>
                <a:gd name="connsiteY3" fmla="*/ 19171 h 21600"/>
                <a:gd name="connsiteX4" fmla="*/ 21600 w 21600"/>
                <a:gd name="connsiteY4" fmla="*/ 15639 h 21600"/>
                <a:gd name="connsiteX5" fmla="*/ 5115 w 21600"/>
                <a:gd name="connsiteY5" fmla="*/ 15639 h 21600"/>
                <a:gd name="connsiteX6" fmla="*/ 0 w 21600"/>
                <a:gd name="connsiteY6" fmla="*/ 0 h 21600"/>
                <a:gd name="connsiteX0" fmla="*/ 697 w 22297"/>
                <a:gd name="connsiteY0" fmla="*/ 0 h 21600"/>
                <a:gd name="connsiteX1" fmla="*/ 0 w 22297"/>
                <a:gd name="connsiteY1" fmla="*/ 11495 h 21600"/>
                <a:gd name="connsiteX2" fmla="*/ 1375 w 22297"/>
                <a:gd name="connsiteY2" fmla="*/ 21600 h 21600"/>
                <a:gd name="connsiteX3" fmla="*/ 11882 w 22297"/>
                <a:gd name="connsiteY3" fmla="*/ 19171 h 21600"/>
                <a:gd name="connsiteX4" fmla="*/ 22297 w 22297"/>
                <a:gd name="connsiteY4" fmla="*/ 15639 h 21600"/>
                <a:gd name="connsiteX5" fmla="*/ 5812 w 22297"/>
                <a:gd name="connsiteY5" fmla="*/ 15639 h 21600"/>
                <a:gd name="connsiteX6" fmla="*/ 697 w 22297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7" h="21600" extrusionOk="0">
                  <a:moveTo>
                    <a:pt x="697" y="0"/>
                  </a:moveTo>
                  <a:cubicBezTo>
                    <a:pt x="465" y="3832"/>
                    <a:pt x="232" y="7663"/>
                    <a:pt x="0" y="11495"/>
                  </a:cubicBezTo>
                  <a:lnTo>
                    <a:pt x="1375" y="21600"/>
                  </a:lnTo>
                  <a:lnTo>
                    <a:pt x="11882" y="19171"/>
                  </a:lnTo>
                  <a:lnTo>
                    <a:pt x="22297" y="15639"/>
                  </a:lnTo>
                  <a:lnTo>
                    <a:pt x="5812" y="15639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AA80A56-6745-4C7C-90D6-9A8C27C174F3}"/>
                </a:ext>
              </a:extLst>
            </p:cNvPr>
            <p:cNvSpPr/>
            <p:nvPr/>
          </p:nvSpPr>
          <p:spPr>
            <a:xfrm>
              <a:off x="3974600" y="1418586"/>
              <a:ext cx="3488104" cy="1791614"/>
            </a:xfrm>
            <a:custGeom>
              <a:avLst/>
              <a:gdLst>
                <a:gd name="connsiteX0" fmla="*/ 0 w 21600"/>
                <a:gd name="connsiteY0" fmla="*/ 18542 h 21600"/>
                <a:gd name="connsiteX1" fmla="*/ 6192 w 21600"/>
                <a:gd name="connsiteY1" fmla="*/ 14362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6848 w 21600"/>
                <a:gd name="connsiteY4" fmla="*/ 9462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7674 w 21600"/>
                <a:gd name="connsiteY4" fmla="*/ 9079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18542"/>
                  </a:moveTo>
                  <a:lnTo>
                    <a:pt x="6467" y="15587"/>
                  </a:lnTo>
                  <a:lnTo>
                    <a:pt x="13097" y="9558"/>
                  </a:lnTo>
                  <a:lnTo>
                    <a:pt x="21600" y="21600"/>
                  </a:lnTo>
                  <a:lnTo>
                    <a:pt x="17674" y="9079"/>
                  </a:lnTo>
                  <a:lnTo>
                    <a:pt x="13097" y="0"/>
                  </a:lnTo>
                  <a:lnTo>
                    <a:pt x="0" y="1854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EB804F5-A002-4716-893E-18580E3705A6}"/>
                </a:ext>
              </a:extLst>
            </p:cNvPr>
            <p:cNvSpPr/>
            <p:nvPr/>
          </p:nvSpPr>
          <p:spPr>
            <a:xfrm>
              <a:off x="6087433" y="1418586"/>
              <a:ext cx="2111888" cy="3405652"/>
            </a:xfrm>
            <a:custGeom>
              <a:avLst/>
              <a:gdLst>
                <a:gd name="connsiteX0" fmla="*/ 21600 w 21600"/>
                <a:gd name="connsiteY0" fmla="*/ 9754 h 21600"/>
                <a:gd name="connsiteX1" fmla="*/ 15051 w 21600"/>
                <a:gd name="connsiteY1" fmla="*/ 15610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  <a:gd name="connsiteX0" fmla="*/ 21600 w 21600"/>
                <a:gd name="connsiteY0" fmla="*/ 9754 h 21600"/>
                <a:gd name="connsiteX1" fmla="*/ 15830 w 21600"/>
                <a:gd name="connsiteY1" fmla="*/ 16174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754"/>
                  </a:moveTo>
                  <a:lnTo>
                    <a:pt x="15830" y="16174"/>
                  </a:lnTo>
                  <a:lnTo>
                    <a:pt x="8659" y="21600"/>
                  </a:lnTo>
                  <a:lnTo>
                    <a:pt x="14043" y="11363"/>
                  </a:lnTo>
                  <a:lnTo>
                    <a:pt x="0" y="0"/>
                  </a:lnTo>
                  <a:lnTo>
                    <a:pt x="21600" y="9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FAD93140-EB10-400E-BD24-8ACCCAEA8F51}"/>
                </a:ext>
              </a:extLst>
            </p:cNvPr>
            <p:cNvSpPr/>
            <p:nvPr/>
          </p:nvSpPr>
          <p:spPr>
            <a:xfrm>
              <a:off x="4780984" y="2954136"/>
              <a:ext cx="3418337" cy="248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605" y="16248"/>
                  </a:lnTo>
                  <a:lnTo>
                    <a:pt x="21600" y="0"/>
                  </a:lnTo>
                  <a:lnTo>
                    <a:pt x="1649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ACC9664-1ADB-4DEC-99B5-EFCA32818ECA}"/>
                </a:ext>
              </a:extLst>
            </p:cNvPr>
            <p:cNvSpPr/>
            <p:nvPr/>
          </p:nvSpPr>
          <p:spPr>
            <a:xfrm>
              <a:off x="3972219" y="2208954"/>
              <a:ext cx="2115056" cy="32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86"/>
                  </a:moveTo>
                  <a:lnTo>
                    <a:pt x="8258" y="21600"/>
                  </a:lnTo>
                  <a:lnTo>
                    <a:pt x="7545" y="668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28D505C8-FFDE-49E2-9A4E-979A495EA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6539" y="4676487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61" descr="Database with solid fill">
            <a:extLst>
              <a:ext uri="{FF2B5EF4-FFF2-40B4-BE49-F238E27FC236}">
                <a16:creationId xmlns:a16="http://schemas.microsoft.com/office/drawing/2014/main" id="{4D9959B8-1B61-4BA5-8991-074854F17D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2135" y="3234008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62" descr="Gears with solid fill">
            <a:extLst>
              <a:ext uri="{FF2B5EF4-FFF2-40B4-BE49-F238E27FC236}">
                <a16:creationId xmlns:a16="http://schemas.microsoft.com/office/drawing/2014/main" id="{726504A9-7155-4C6A-AAE4-97ACB25207F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2130" y="2269250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Graphic 63" descr="Hourglass 30% with solid fill">
            <a:extLst>
              <a:ext uri="{FF2B5EF4-FFF2-40B4-BE49-F238E27FC236}">
                <a16:creationId xmlns:a16="http://schemas.microsoft.com/office/drawing/2014/main" id="{C76FBC00-6FBB-4647-A822-DF8EE341C44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65473" y="4676487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5" name="Graphic 64" descr="Lightbulb with solid fill">
            <a:extLst>
              <a:ext uri="{FF2B5EF4-FFF2-40B4-BE49-F238E27FC236}">
                <a16:creationId xmlns:a16="http://schemas.microsoft.com/office/drawing/2014/main" id="{AAA9206E-10FB-479E-8539-D95CAE63020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43333" y="3153153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34E16704-821F-447D-80B7-5BF57B9283EE}"/>
              </a:ext>
            </a:extLst>
          </p:cNvPr>
          <p:cNvSpPr txBox="1"/>
          <p:nvPr/>
        </p:nvSpPr>
        <p:spPr>
          <a:xfrm>
            <a:off x="4747471" y="3068041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60B9FD7-C2E7-4C27-9039-7BE0D821CBBB}"/>
              </a:ext>
            </a:extLst>
          </p:cNvPr>
          <p:cNvSpPr txBox="1"/>
          <p:nvPr/>
        </p:nvSpPr>
        <p:spPr>
          <a:xfrm>
            <a:off x="4933493" y="3740524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3C76406-286E-40CB-B62F-80279E1A8095}"/>
              </a:ext>
            </a:extLst>
          </p:cNvPr>
          <p:cNvSpPr txBox="1"/>
          <p:nvPr/>
        </p:nvSpPr>
        <p:spPr>
          <a:xfrm>
            <a:off x="4349536" y="4190580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BA9E8E2-274E-48E2-8EFD-E91573C6F3E1}"/>
              </a:ext>
            </a:extLst>
          </p:cNvPr>
          <p:cNvSpPr txBox="1"/>
          <p:nvPr/>
        </p:nvSpPr>
        <p:spPr>
          <a:xfrm>
            <a:off x="3736827" y="3740524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5A6561C-8E62-49CC-943F-AF40D467DF0C}"/>
              </a:ext>
            </a:extLst>
          </p:cNvPr>
          <p:cNvSpPr txBox="1"/>
          <p:nvPr/>
        </p:nvSpPr>
        <p:spPr>
          <a:xfrm>
            <a:off x="3983799" y="3068041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05</a:t>
            </a:r>
          </a:p>
        </p:txBody>
      </p:sp>
      <p:pic>
        <p:nvPicPr>
          <p:cNvPr id="71" name="Graphic 70" descr="Trophy">
            <a:extLst>
              <a:ext uri="{FF2B5EF4-FFF2-40B4-BE49-F238E27FC236}">
                <a16:creationId xmlns:a16="http://schemas.microsoft.com/office/drawing/2014/main" id="{1D6F3205-12F5-4788-B06D-7E538BC115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24713" y="3515456"/>
            <a:ext cx="517767" cy="5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Pentagon Cycle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263230D-75D4-44A1-8CAD-3EA96D8B9BB3}"/>
              </a:ext>
            </a:extLst>
          </p:cNvPr>
          <p:cNvSpPr/>
          <p:nvPr/>
        </p:nvSpPr>
        <p:spPr>
          <a:xfrm>
            <a:off x="3544509" y="2690102"/>
            <a:ext cx="2058504" cy="2021248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242963 w 2744672"/>
              <a:gd name="connsiteY7" fmla="*/ 1787420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181548 w 2744672"/>
              <a:gd name="connsiteY7" fmla="*/ 1835187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3110"/>
              <a:gd name="connsiteX1" fmla="*/ 2741872 w 2744672"/>
              <a:gd name="connsiteY1" fmla="*/ 995151 h 2613110"/>
              <a:gd name="connsiteX2" fmla="*/ 2744672 w 2744672"/>
              <a:gd name="connsiteY2" fmla="*/ 998805 h 2613110"/>
              <a:gd name="connsiteX3" fmla="*/ 2219767 w 2744672"/>
              <a:gd name="connsiteY3" fmla="*/ 2608256 h 2613110"/>
              <a:gd name="connsiteX4" fmla="*/ 2218280 w 2744672"/>
              <a:gd name="connsiteY4" fmla="*/ 2610451 h 2613110"/>
              <a:gd name="connsiteX5" fmla="*/ 2216723 w 2744672"/>
              <a:gd name="connsiteY5" fmla="*/ 2610457 h 2613110"/>
              <a:gd name="connsiteX6" fmla="*/ 1355256 w 2744672"/>
              <a:gd name="connsiteY6" fmla="*/ 2613110 h 2613110"/>
              <a:gd name="connsiteX7" fmla="*/ 520241 w 2744672"/>
              <a:gd name="connsiteY7" fmla="*/ 2610457 h 2613110"/>
              <a:gd name="connsiteX8" fmla="*/ 181548 w 2744672"/>
              <a:gd name="connsiteY8" fmla="*/ 1835187 h 2613110"/>
              <a:gd name="connsiteX9" fmla="*/ 652 w 2744672"/>
              <a:gd name="connsiteY9" fmla="*/ 1017290 h 2613110"/>
              <a:gd name="connsiteX10" fmla="*/ 0 w 2744672"/>
              <a:gd name="connsiteY10" fmla="*/ 996490 h 2613110"/>
              <a:gd name="connsiteX11" fmla="*/ 1372085 w 2744672"/>
              <a:gd name="connsiteY11" fmla="*/ 606 h 2613110"/>
              <a:gd name="connsiteX12" fmla="*/ 1373804 w 2744672"/>
              <a:gd name="connsiteY12" fmla="*/ 0 h 2613110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219767 w 2744672"/>
              <a:gd name="connsiteY3" fmla="*/ 2608256 h 2694997"/>
              <a:gd name="connsiteX4" fmla="*/ 2218280 w 2744672"/>
              <a:gd name="connsiteY4" fmla="*/ 2610451 h 2694997"/>
              <a:gd name="connsiteX5" fmla="*/ 2216723 w 2744672"/>
              <a:gd name="connsiteY5" fmla="*/ 2610457 h 2694997"/>
              <a:gd name="connsiteX6" fmla="*/ 1355256 w 2744672"/>
              <a:gd name="connsiteY6" fmla="*/ 2694997 h 2694997"/>
              <a:gd name="connsiteX7" fmla="*/ 520241 w 2744672"/>
              <a:gd name="connsiteY7" fmla="*/ 2610457 h 2694997"/>
              <a:gd name="connsiteX8" fmla="*/ 181548 w 2744672"/>
              <a:gd name="connsiteY8" fmla="*/ 1835187 h 2694997"/>
              <a:gd name="connsiteX9" fmla="*/ 652 w 2744672"/>
              <a:gd name="connsiteY9" fmla="*/ 1017290 h 2694997"/>
              <a:gd name="connsiteX10" fmla="*/ 0 w 2744672"/>
              <a:gd name="connsiteY10" fmla="*/ 996490 h 2694997"/>
              <a:gd name="connsiteX11" fmla="*/ 1372085 w 2744672"/>
              <a:gd name="connsiteY11" fmla="*/ 606 h 2694997"/>
              <a:gd name="connsiteX12" fmla="*/ 1373804 w 2744672"/>
              <a:gd name="connsiteY12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440253 w 2744672"/>
              <a:gd name="connsiteY3" fmla="*/ 1889777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556259 w 2744672"/>
              <a:gd name="connsiteY3" fmla="*/ 1917073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1948933 w 2744672"/>
              <a:gd name="connsiteY1" fmla="*/ 429467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631924 w 2744672"/>
              <a:gd name="connsiteY13" fmla="*/ 538649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590981 w 2744672"/>
              <a:gd name="connsiteY13" fmla="*/ 456762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44672" h="2694997">
                <a:moveTo>
                  <a:pt x="1373804" y="0"/>
                </a:moveTo>
                <a:lnTo>
                  <a:pt x="2003524" y="388523"/>
                </a:lnTo>
                <a:lnTo>
                  <a:pt x="2741872" y="995151"/>
                </a:lnTo>
                <a:lnTo>
                  <a:pt x="2744672" y="998805"/>
                </a:lnTo>
                <a:lnTo>
                  <a:pt x="2556259" y="1917073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1355256" y="2694997"/>
                </a:lnTo>
                <a:lnTo>
                  <a:pt x="520241" y="2610457"/>
                </a:lnTo>
                <a:lnTo>
                  <a:pt x="181548" y="183518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590981" y="456762"/>
                </a:ln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74DB1A0-3618-4D21-9F18-240B5A78B93E}"/>
              </a:ext>
            </a:extLst>
          </p:cNvPr>
          <p:cNvSpPr/>
          <p:nvPr/>
        </p:nvSpPr>
        <p:spPr>
          <a:xfrm>
            <a:off x="4184639" y="3331963"/>
            <a:ext cx="797915" cy="758896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4672" h="2610457">
                <a:moveTo>
                  <a:pt x="1373804" y="0"/>
                </a:moveTo>
                <a:lnTo>
                  <a:pt x="2741872" y="995151"/>
                </a:lnTo>
                <a:lnTo>
                  <a:pt x="2744672" y="998805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520241" y="261045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BFB7A5-3083-4D34-866C-743ADCE7D52F}"/>
              </a:ext>
            </a:extLst>
          </p:cNvPr>
          <p:cNvCxnSpPr>
            <a:cxnSpLocks/>
            <a:stCxn id="5" idx="9"/>
            <a:endCxn id="4" idx="0"/>
          </p:cNvCxnSpPr>
          <p:nvPr/>
        </p:nvCxnSpPr>
        <p:spPr>
          <a:xfrm flipH="1" flipV="1">
            <a:off x="4574863" y="2690102"/>
            <a:ext cx="8661" cy="64203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D11578-357B-4D95-81FA-51ADC47679AE}"/>
              </a:ext>
            </a:extLst>
          </p:cNvPr>
          <p:cNvCxnSpPr>
            <a:cxnSpLocks/>
            <a:stCxn id="4" idx="2"/>
            <a:endCxn id="5" idx="1"/>
          </p:cNvCxnSpPr>
          <p:nvPr/>
        </p:nvCxnSpPr>
        <p:spPr>
          <a:xfrm flipH="1">
            <a:off x="4981740" y="3436465"/>
            <a:ext cx="619174" cy="18480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0FA253-9097-45B3-96A8-498D3B5289A0}"/>
              </a:ext>
            </a:extLst>
          </p:cNvPr>
          <p:cNvCxnSpPr>
            <a:cxnSpLocks/>
            <a:stCxn id="4" idx="7"/>
            <a:endCxn id="5" idx="5"/>
          </p:cNvCxnSpPr>
          <p:nvPr/>
        </p:nvCxnSpPr>
        <p:spPr>
          <a:xfrm flipH="1" flipV="1">
            <a:off x="4829071" y="4090859"/>
            <a:ext cx="377981" cy="55708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C18C3B-F7C1-4A11-9DA7-1089B907A406}"/>
              </a:ext>
            </a:extLst>
          </p:cNvPr>
          <p:cNvCxnSpPr>
            <a:cxnSpLocks/>
            <a:stCxn id="4" idx="11"/>
            <a:endCxn id="5" idx="7"/>
          </p:cNvCxnSpPr>
          <p:nvPr/>
        </p:nvCxnSpPr>
        <p:spPr>
          <a:xfrm>
            <a:off x="3544998" y="3453069"/>
            <a:ext cx="639830" cy="1746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0600E3A-5BC5-44B6-AAE4-AF5AEE551061}"/>
              </a:ext>
            </a:extLst>
          </p:cNvPr>
          <p:cNvCxnSpPr>
            <a:cxnSpLocks/>
            <a:stCxn id="4" idx="9"/>
            <a:endCxn id="5" idx="6"/>
          </p:cNvCxnSpPr>
          <p:nvPr/>
        </p:nvCxnSpPr>
        <p:spPr>
          <a:xfrm flipV="1">
            <a:off x="3934690" y="4090859"/>
            <a:ext cx="401190" cy="55708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iangle">
            <a:extLst>
              <a:ext uri="{FF2B5EF4-FFF2-40B4-BE49-F238E27FC236}">
                <a16:creationId xmlns:a16="http://schemas.microsoft.com/office/drawing/2014/main" id="{721E0644-4EDC-44CA-A876-F81B71F12FD2}"/>
              </a:ext>
            </a:extLst>
          </p:cNvPr>
          <p:cNvSpPr/>
          <p:nvPr/>
        </p:nvSpPr>
        <p:spPr>
          <a:xfrm>
            <a:off x="4979572" y="3427328"/>
            <a:ext cx="608834" cy="192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riangle">
            <a:extLst>
              <a:ext uri="{FF2B5EF4-FFF2-40B4-BE49-F238E27FC236}">
                <a16:creationId xmlns:a16="http://schemas.microsoft.com/office/drawing/2014/main" id="{8ED3715C-F680-4DA8-B7F7-74B4E26FC79B}"/>
              </a:ext>
            </a:extLst>
          </p:cNvPr>
          <p:cNvSpPr/>
          <p:nvPr/>
        </p:nvSpPr>
        <p:spPr>
          <a:xfrm>
            <a:off x="3005625" y="3260850"/>
            <a:ext cx="506569" cy="161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Triangle">
            <a:extLst>
              <a:ext uri="{FF2B5EF4-FFF2-40B4-BE49-F238E27FC236}">
                <a16:creationId xmlns:a16="http://schemas.microsoft.com/office/drawing/2014/main" id="{CB56A142-B35E-4ABC-80D6-87959DCFE1C7}"/>
              </a:ext>
            </a:extLst>
          </p:cNvPr>
          <p:cNvSpPr/>
          <p:nvPr/>
        </p:nvSpPr>
        <p:spPr>
          <a:xfrm>
            <a:off x="3647753" y="4473757"/>
            <a:ext cx="437600" cy="625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F42D2B-F21F-411E-B4B0-2BB162E36F9E}"/>
              </a:ext>
            </a:extLst>
          </p:cNvPr>
          <p:cNvGrpSpPr/>
          <p:nvPr/>
        </p:nvGrpSpPr>
        <p:grpSpPr>
          <a:xfrm>
            <a:off x="2986837" y="2095510"/>
            <a:ext cx="3170327" cy="3013835"/>
            <a:chOff x="3972219" y="1418586"/>
            <a:chExt cx="4227102" cy="4018447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56A1D2A-3D68-4B15-87C7-4EB47C1C2038}"/>
                </a:ext>
              </a:extLst>
            </p:cNvPr>
            <p:cNvSpPr/>
            <p:nvPr/>
          </p:nvSpPr>
          <p:spPr>
            <a:xfrm>
              <a:off x="4637905" y="3207819"/>
              <a:ext cx="2294599" cy="2229214"/>
            </a:xfrm>
            <a:custGeom>
              <a:avLst/>
              <a:gdLst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0838 w 21600"/>
                <a:gd name="connsiteY2" fmla="*/ 18710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1185 w 21600"/>
                <a:gd name="connsiteY2" fmla="*/ 19171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414 w 21600"/>
                <a:gd name="connsiteY1" fmla="*/ 11680 h 21600"/>
                <a:gd name="connsiteX2" fmla="*/ 678 w 21600"/>
                <a:gd name="connsiteY2" fmla="*/ 21600 h 21600"/>
                <a:gd name="connsiteX3" fmla="*/ 11185 w 21600"/>
                <a:gd name="connsiteY3" fmla="*/ 19171 h 21600"/>
                <a:gd name="connsiteX4" fmla="*/ 21600 w 21600"/>
                <a:gd name="connsiteY4" fmla="*/ 15639 h 21600"/>
                <a:gd name="connsiteX5" fmla="*/ 5115 w 21600"/>
                <a:gd name="connsiteY5" fmla="*/ 15639 h 21600"/>
                <a:gd name="connsiteX6" fmla="*/ 0 w 21600"/>
                <a:gd name="connsiteY6" fmla="*/ 0 h 21600"/>
                <a:gd name="connsiteX0" fmla="*/ 697 w 22297"/>
                <a:gd name="connsiteY0" fmla="*/ 0 h 21600"/>
                <a:gd name="connsiteX1" fmla="*/ 0 w 22297"/>
                <a:gd name="connsiteY1" fmla="*/ 11495 h 21600"/>
                <a:gd name="connsiteX2" fmla="*/ 1375 w 22297"/>
                <a:gd name="connsiteY2" fmla="*/ 21600 h 21600"/>
                <a:gd name="connsiteX3" fmla="*/ 11882 w 22297"/>
                <a:gd name="connsiteY3" fmla="*/ 19171 h 21600"/>
                <a:gd name="connsiteX4" fmla="*/ 22297 w 22297"/>
                <a:gd name="connsiteY4" fmla="*/ 15639 h 21600"/>
                <a:gd name="connsiteX5" fmla="*/ 5812 w 22297"/>
                <a:gd name="connsiteY5" fmla="*/ 15639 h 21600"/>
                <a:gd name="connsiteX6" fmla="*/ 697 w 22297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7" h="21600" extrusionOk="0">
                  <a:moveTo>
                    <a:pt x="697" y="0"/>
                  </a:moveTo>
                  <a:cubicBezTo>
                    <a:pt x="465" y="3832"/>
                    <a:pt x="232" y="7663"/>
                    <a:pt x="0" y="11495"/>
                  </a:cubicBezTo>
                  <a:lnTo>
                    <a:pt x="1375" y="21600"/>
                  </a:lnTo>
                  <a:lnTo>
                    <a:pt x="11882" y="19171"/>
                  </a:lnTo>
                  <a:lnTo>
                    <a:pt x="22297" y="15639"/>
                  </a:lnTo>
                  <a:lnTo>
                    <a:pt x="5812" y="15639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B0AAB3D3-C216-4B4D-8A3D-B5DF2FD4AFD9}"/>
                </a:ext>
              </a:extLst>
            </p:cNvPr>
            <p:cNvSpPr/>
            <p:nvPr/>
          </p:nvSpPr>
          <p:spPr>
            <a:xfrm>
              <a:off x="3974600" y="1418586"/>
              <a:ext cx="3488104" cy="1791614"/>
            </a:xfrm>
            <a:custGeom>
              <a:avLst/>
              <a:gdLst>
                <a:gd name="connsiteX0" fmla="*/ 0 w 21600"/>
                <a:gd name="connsiteY0" fmla="*/ 18542 h 21600"/>
                <a:gd name="connsiteX1" fmla="*/ 6192 w 21600"/>
                <a:gd name="connsiteY1" fmla="*/ 14362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6848 w 21600"/>
                <a:gd name="connsiteY4" fmla="*/ 9462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7674 w 21600"/>
                <a:gd name="connsiteY4" fmla="*/ 9079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18542"/>
                  </a:moveTo>
                  <a:lnTo>
                    <a:pt x="6467" y="15587"/>
                  </a:lnTo>
                  <a:lnTo>
                    <a:pt x="13097" y="9558"/>
                  </a:lnTo>
                  <a:lnTo>
                    <a:pt x="21600" y="21600"/>
                  </a:lnTo>
                  <a:lnTo>
                    <a:pt x="17674" y="9079"/>
                  </a:lnTo>
                  <a:lnTo>
                    <a:pt x="13097" y="0"/>
                  </a:lnTo>
                  <a:lnTo>
                    <a:pt x="0" y="1854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AF23FAA-5750-492D-8553-872CE5643553}"/>
                </a:ext>
              </a:extLst>
            </p:cNvPr>
            <p:cNvSpPr/>
            <p:nvPr/>
          </p:nvSpPr>
          <p:spPr>
            <a:xfrm>
              <a:off x="6087433" y="1418586"/>
              <a:ext cx="2111888" cy="3405652"/>
            </a:xfrm>
            <a:custGeom>
              <a:avLst/>
              <a:gdLst>
                <a:gd name="connsiteX0" fmla="*/ 21600 w 21600"/>
                <a:gd name="connsiteY0" fmla="*/ 9754 h 21600"/>
                <a:gd name="connsiteX1" fmla="*/ 15051 w 21600"/>
                <a:gd name="connsiteY1" fmla="*/ 15610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  <a:gd name="connsiteX0" fmla="*/ 21600 w 21600"/>
                <a:gd name="connsiteY0" fmla="*/ 9754 h 21600"/>
                <a:gd name="connsiteX1" fmla="*/ 15830 w 21600"/>
                <a:gd name="connsiteY1" fmla="*/ 16174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754"/>
                  </a:moveTo>
                  <a:lnTo>
                    <a:pt x="15830" y="16174"/>
                  </a:lnTo>
                  <a:lnTo>
                    <a:pt x="8659" y="21600"/>
                  </a:lnTo>
                  <a:lnTo>
                    <a:pt x="14043" y="11363"/>
                  </a:lnTo>
                  <a:lnTo>
                    <a:pt x="0" y="0"/>
                  </a:lnTo>
                  <a:lnTo>
                    <a:pt x="21600" y="9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85CDD180-7940-4B98-AFFC-7082A60A62CF}"/>
                </a:ext>
              </a:extLst>
            </p:cNvPr>
            <p:cNvSpPr/>
            <p:nvPr/>
          </p:nvSpPr>
          <p:spPr>
            <a:xfrm>
              <a:off x="4780984" y="2954136"/>
              <a:ext cx="3418337" cy="248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605" y="16248"/>
                  </a:lnTo>
                  <a:lnTo>
                    <a:pt x="21600" y="0"/>
                  </a:lnTo>
                  <a:lnTo>
                    <a:pt x="1649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E539188-2514-4B28-A8F3-6FC26AE5DCA2}"/>
                </a:ext>
              </a:extLst>
            </p:cNvPr>
            <p:cNvSpPr/>
            <p:nvPr/>
          </p:nvSpPr>
          <p:spPr>
            <a:xfrm>
              <a:off x="3972219" y="2208954"/>
              <a:ext cx="2115056" cy="32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86"/>
                  </a:moveTo>
                  <a:lnTo>
                    <a:pt x="8258" y="21600"/>
                  </a:lnTo>
                  <a:lnTo>
                    <a:pt x="7545" y="668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4CA6578F-EE6D-4656-9DC1-45FE202FBA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6539" y="4677844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Database with solid fill">
            <a:extLst>
              <a:ext uri="{FF2B5EF4-FFF2-40B4-BE49-F238E27FC236}">
                <a16:creationId xmlns:a16="http://schemas.microsoft.com/office/drawing/2014/main" id="{967749ED-7232-400E-97B7-37B76DE55B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2135" y="3235365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EB1EA02D-13B1-49A1-A5F0-BD27352AD4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2130" y="2270607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56516C33-B507-415A-9522-D528C92F62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65473" y="4677844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764D7A32-6FBC-4D24-A778-09A25F31C2F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43333" y="3154510"/>
            <a:ext cx="301587" cy="301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BC0EE5F-B2BC-4E28-82AE-EA7B0572B1F6}"/>
              </a:ext>
            </a:extLst>
          </p:cNvPr>
          <p:cNvSpPr txBox="1"/>
          <p:nvPr/>
        </p:nvSpPr>
        <p:spPr>
          <a:xfrm>
            <a:off x="4747471" y="3069398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EA35BB-72B3-402A-A3DB-0AEBBE0B7C03}"/>
              </a:ext>
            </a:extLst>
          </p:cNvPr>
          <p:cNvSpPr txBox="1"/>
          <p:nvPr/>
        </p:nvSpPr>
        <p:spPr>
          <a:xfrm>
            <a:off x="4933493" y="3741881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0D23AB-3D55-4D0E-B27D-4D0926F58AF8}"/>
              </a:ext>
            </a:extLst>
          </p:cNvPr>
          <p:cNvSpPr txBox="1"/>
          <p:nvPr/>
        </p:nvSpPr>
        <p:spPr>
          <a:xfrm>
            <a:off x="4349536" y="4191937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0157DE-9A32-4D4D-B175-88CEB630BF61}"/>
              </a:ext>
            </a:extLst>
          </p:cNvPr>
          <p:cNvSpPr txBox="1"/>
          <p:nvPr/>
        </p:nvSpPr>
        <p:spPr>
          <a:xfrm>
            <a:off x="3736827" y="3741881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42FB88-580C-43FF-851F-136FB9B6E64C}"/>
              </a:ext>
            </a:extLst>
          </p:cNvPr>
          <p:cNvSpPr txBox="1"/>
          <p:nvPr/>
        </p:nvSpPr>
        <p:spPr>
          <a:xfrm>
            <a:off x="3983799" y="3069398"/>
            <a:ext cx="4467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05</a:t>
            </a:r>
          </a:p>
        </p:txBody>
      </p:sp>
      <p:pic>
        <p:nvPicPr>
          <p:cNvPr id="25" name="Graphic 24" descr="Trophy">
            <a:extLst>
              <a:ext uri="{FF2B5EF4-FFF2-40B4-BE49-F238E27FC236}">
                <a16:creationId xmlns:a16="http://schemas.microsoft.com/office/drawing/2014/main" id="{82356CDA-2A35-479B-879B-B4462756C2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24713" y="3516813"/>
            <a:ext cx="517767" cy="517767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218919"/>
            <a:ext cx="2194560" cy="1013782"/>
            <a:chOff x="8921977" y="1435947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497741"/>
            <a:ext cx="2194560" cy="1013782"/>
            <a:chOff x="8921977" y="4042608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2579510"/>
            <a:ext cx="2194560" cy="1013782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3858330"/>
            <a:ext cx="2194560" cy="1013782"/>
            <a:chOff x="332936" y="4621560"/>
            <a:chExt cx="2926080" cy="1351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40098"/>
            <a:ext cx="2194560" cy="1013782"/>
            <a:chOff x="8921977" y="1435947"/>
            <a:chExt cx="2926080" cy="135170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958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447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Pentagon Cycle – Slide Template</vt:lpstr>
      <vt:lpstr>Infographic Pentagon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Pentagon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2021-09-21T18:41:14Z</dcterms:modified>
  <cp:category>Charts &amp; Diagrams</cp:category>
</cp:coreProperties>
</file>