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4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69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5DA4-9D2C-407C-BA0A-5FCB23D4C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Petals – Slide Template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62708A7-A74A-4B77-A367-AC5B67248B64}"/>
              </a:ext>
            </a:extLst>
          </p:cNvPr>
          <p:cNvGrpSpPr/>
          <p:nvPr/>
        </p:nvGrpSpPr>
        <p:grpSpPr>
          <a:xfrm>
            <a:off x="6691483" y="4367565"/>
            <a:ext cx="2202816" cy="829563"/>
            <a:chOff x="8921977" y="2513499"/>
            <a:chExt cx="2937088" cy="110608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989BE6-8782-4A6E-BF7A-34D6A3D58F93}"/>
                </a:ext>
              </a:extLst>
            </p:cNvPr>
            <p:cNvSpPr txBox="1"/>
            <p:nvPr/>
          </p:nvSpPr>
          <p:spPr>
            <a:xfrm>
              <a:off x="8921977" y="2513499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F813C03-8D3D-41C0-9CB2-C64964255E48}"/>
                </a:ext>
              </a:extLst>
            </p:cNvPr>
            <p:cNvSpPr txBox="1"/>
            <p:nvPr/>
          </p:nvSpPr>
          <p:spPr>
            <a:xfrm>
              <a:off x="8929772" y="2942474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3D6C05C-921F-476D-B2F3-760B9A569052}"/>
              </a:ext>
            </a:extLst>
          </p:cNvPr>
          <p:cNvGrpSpPr/>
          <p:nvPr/>
        </p:nvGrpSpPr>
        <p:grpSpPr>
          <a:xfrm>
            <a:off x="249702" y="2673592"/>
            <a:ext cx="1470129" cy="1106562"/>
            <a:chOff x="332936" y="2513499"/>
            <a:chExt cx="2937088" cy="147541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8B29EDA-D690-4337-897B-471A3101823F}"/>
                </a:ext>
              </a:extLst>
            </p:cNvPr>
            <p:cNvSpPr txBox="1"/>
            <p:nvPr/>
          </p:nvSpPr>
          <p:spPr>
            <a:xfrm>
              <a:off x="332936" y="2513499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C52B082-EA71-4C86-A634-5040986D1A8C}"/>
                </a:ext>
              </a:extLst>
            </p:cNvPr>
            <p:cNvSpPr txBox="1"/>
            <p:nvPr/>
          </p:nvSpPr>
          <p:spPr>
            <a:xfrm>
              <a:off x="340732" y="2942474"/>
              <a:ext cx="2929292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96A4B9E-A672-4159-B74A-7F2FE9589D4F}"/>
              </a:ext>
            </a:extLst>
          </p:cNvPr>
          <p:cNvGrpSpPr/>
          <p:nvPr/>
        </p:nvGrpSpPr>
        <p:grpSpPr>
          <a:xfrm>
            <a:off x="896719" y="5298440"/>
            <a:ext cx="2202816" cy="829563"/>
            <a:chOff x="332936" y="4995834"/>
            <a:chExt cx="2937088" cy="110608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07553F4-00A6-425A-AC21-A67BAEAEFA30}"/>
                </a:ext>
              </a:extLst>
            </p:cNvPr>
            <p:cNvSpPr txBox="1"/>
            <p:nvPr/>
          </p:nvSpPr>
          <p:spPr>
            <a:xfrm>
              <a:off x="332936" y="4995834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00B7A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22D3986-CF96-421E-B1E3-CDA9F5EC283C}"/>
                </a:ext>
              </a:extLst>
            </p:cNvPr>
            <p:cNvSpPr txBox="1"/>
            <p:nvPr/>
          </p:nvSpPr>
          <p:spPr>
            <a:xfrm>
              <a:off x="340731" y="5424809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90D0D7B-0D23-45D1-B73A-FA1C53DDF93E}"/>
              </a:ext>
            </a:extLst>
          </p:cNvPr>
          <p:cNvGrpSpPr/>
          <p:nvPr/>
        </p:nvGrpSpPr>
        <p:grpSpPr>
          <a:xfrm>
            <a:off x="7424170" y="2673592"/>
            <a:ext cx="1470129" cy="1106562"/>
            <a:chOff x="8929772" y="1272332"/>
            <a:chExt cx="2937088" cy="147541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16952C6-38D7-41A1-98E3-DECBF351AF6E}"/>
                </a:ext>
              </a:extLst>
            </p:cNvPr>
            <p:cNvSpPr txBox="1"/>
            <p:nvPr/>
          </p:nvSpPr>
          <p:spPr>
            <a:xfrm>
              <a:off x="8929772" y="1272332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0882301-AC06-4C90-A2BF-003BA61F3AD3}"/>
                </a:ext>
              </a:extLst>
            </p:cNvPr>
            <p:cNvSpPr txBox="1"/>
            <p:nvPr/>
          </p:nvSpPr>
          <p:spPr>
            <a:xfrm>
              <a:off x="8937568" y="1701308"/>
              <a:ext cx="2929292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C7127B8-F0DD-46C2-8DD6-25BA415ABEC9}"/>
              </a:ext>
            </a:extLst>
          </p:cNvPr>
          <p:cNvGrpSpPr/>
          <p:nvPr/>
        </p:nvGrpSpPr>
        <p:grpSpPr>
          <a:xfrm>
            <a:off x="1703644" y="1000304"/>
            <a:ext cx="2202816" cy="829563"/>
            <a:chOff x="340731" y="1272332"/>
            <a:chExt cx="2937088" cy="110608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83A34D3-706B-40A1-826E-6D6B7E5315F5}"/>
                </a:ext>
              </a:extLst>
            </p:cNvPr>
            <p:cNvSpPr txBox="1"/>
            <p:nvPr/>
          </p:nvSpPr>
          <p:spPr>
            <a:xfrm>
              <a:off x="340731" y="1272332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F52F0C1-EB49-4884-B7C1-BDEEE4F8A8A8}"/>
                </a:ext>
              </a:extLst>
            </p:cNvPr>
            <p:cNvSpPr txBox="1"/>
            <p:nvPr/>
          </p:nvSpPr>
          <p:spPr>
            <a:xfrm>
              <a:off x="348526" y="1701307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786C69C-F85A-4261-B1C5-0439F2AFE289}"/>
              </a:ext>
            </a:extLst>
          </p:cNvPr>
          <p:cNvGrpSpPr/>
          <p:nvPr/>
        </p:nvGrpSpPr>
        <p:grpSpPr>
          <a:xfrm>
            <a:off x="6044467" y="5298440"/>
            <a:ext cx="2202816" cy="829563"/>
            <a:chOff x="8929772" y="3754666"/>
            <a:chExt cx="2937088" cy="110608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D23790B-7283-4521-A457-50E5D87F1E1C}"/>
                </a:ext>
              </a:extLst>
            </p:cNvPr>
            <p:cNvSpPr txBox="1"/>
            <p:nvPr/>
          </p:nvSpPr>
          <p:spPr>
            <a:xfrm>
              <a:off x="8929772" y="375466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2340468-2A24-449D-A257-92AB86AC1F6B}"/>
                </a:ext>
              </a:extLst>
            </p:cNvPr>
            <p:cNvSpPr txBox="1"/>
            <p:nvPr/>
          </p:nvSpPr>
          <p:spPr>
            <a:xfrm>
              <a:off x="8937567" y="418364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2E98668-5163-4700-BD3B-B3B18CF74217}"/>
              </a:ext>
            </a:extLst>
          </p:cNvPr>
          <p:cNvGrpSpPr/>
          <p:nvPr/>
        </p:nvGrpSpPr>
        <p:grpSpPr>
          <a:xfrm>
            <a:off x="249702" y="4367565"/>
            <a:ext cx="2202816" cy="829563"/>
            <a:chOff x="332936" y="3754666"/>
            <a:chExt cx="2937088" cy="110608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704CD68-4A75-4789-828D-45C0C0EA1541}"/>
                </a:ext>
              </a:extLst>
            </p:cNvPr>
            <p:cNvSpPr txBox="1"/>
            <p:nvPr/>
          </p:nvSpPr>
          <p:spPr>
            <a:xfrm>
              <a:off x="332936" y="375466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63E224B-0D24-47A9-A330-B7EA5E505B2F}"/>
                </a:ext>
              </a:extLst>
            </p:cNvPr>
            <p:cNvSpPr txBox="1"/>
            <p:nvPr/>
          </p:nvSpPr>
          <p:spPr>
            <a:xfrm>
              <a:off x="340731" y="418364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3AB83D0-CA34-422A-A999-9820D768EF41}"/>
              </a:ext>
            </a:extLst>
          </p:cNvPr>
          <p:cNvGrpSpPr/>
          <p:nvPr/>
        </p:nvGrpSpPr>
        <p:grpSpPr>
          <a:xfrm>
            <a:off x="2251621" y="1137249"/>
            <a:ext cx="4640758" cy="4095000"/>
            <a:chOff x="3296817" y="1194970"/>
            <a:chExt cx="5063537" cy="4468060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70D12BC8-4CE0-4400-BF4B-679E5A7AAC0E}"/>
                </a:ext>
              </a:extLst>
            </p:cNvPr>
            <p:cNvSpPr/>
            <p:nvPr/>
          </p:nvSpPr>
          <p:spPr>
            <a:xfrm>
              <a:off x="3296817" y="2100636"/>
              <a:ext cx="2096699" cy="252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49" h="19180" extrusionOk="0">
                  <a:moveTo>
                    <a:pt x="1490" y="543"/>
                  </a:moveTo>
                  <a:cubicBezTo>
                    <a:pt x="4307" y="-1210"/>
                    <a:pt x="10164" y="1419"/>
                    <a:pt x="14574" y="6415"/>
                  </a:cubicBezTo>
                  <a:cubicBezTo>
                    <a:pt x="18983" y="11411"/>
                    <a:pt x="20274" y="16883"/>
                    <a:pt x="17458" y="18637"/>
                  </a:cubicBezTo>
                  <a:cubicBezTo>
                    <a:pt x="14641" y="20390"/>
                    <a:pt x="8784" y="17761"/>
                    <a:pt x="4374" y="12765"/>
                  </a:cubicBezTo>
                  <a:cubicBezTo>
                    <a:pt x="-35" y="7769"/>
                    <a:pt x="-1326" y="2297"/>
                    <a:pt x="1490" y="54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CAB01B9-B793-4D8D-A727-308822F8DADE}"/>
                </a:ext>
              </a:extLst>
            </p:cNvPr>
            <p:cNvSpPr/>
            <p:nvPr/>
          </p:nvSpPr>
          <p:spPr>
            <a:xfrm>
              <a:off x="3749373" y="3589334"/>
              <a:ext cx="1636337" cy="1036279"/>
            </a:xfrm>
            <a:custGeom>
              <a:avLst/>
              <a:gdLst>
                <a:gd name="connsiteX0" fmla="*/ 1617645 w 1636337"/>
                <a:gd name="connsiteY0" fmla="*/ 314193 h 1036279"/>
                <a:gd name="connsiteX1" fmla="*/ 1619400 w 1636337"/>
                <a:gd name="connsiteY1" fmla="*/ 321641 h 1036279"/>
                <a:gd name="connsiteX2" fmla="*/ 1636337 w 1636337"/>
                <a:gd name="connsiteY2" fmla="*/ 428225 h 1036279"/>
                <a:gd name="connsiteX3" fmla="*/ 1588314 w 1636337"/>
                <a:gd name="connsiteY3" fmla="*/ 194439 h 1036279"/>
                <a:gd name="connsiteX4" fmla="*/ 1593088 w 1636337"/>
                <a:gd name="connsiteY4" fmla="*/ 210007 h 1036279"/>
                <a:gd name="connsiteX5" fmla="*/ 1608447 w 1636337"/>
                <a:gd name="connsiteY5" fmla="*/ 275168 h 1036279"/>
                <a:gd name="connsiteX6" fmla="*/ 364397 w 1636337"/>
                <a:gd name="connsiteY6" fmla="*/ 71251 h 1036279"/>
                <a:gd name="connsiteX7" fmla="*/ 799107 w 1636337"/>
                <a:gd name="connsiteY7" fmla="*/ 108495 h 1036279"/>
                <a:gd name="connsiteX8" fmla="*/ 811958 w 1636337"/>
                <a:gd name="connsiteY8" fmla="*/ 111656 h 1036279"/>
                <a:gd name="connsiteX9" fmla="*/ 832967 w 1636337"/>
                <a:gd name="connsiteY9" fmla="*/ 126178 h 1036279"/>
                <a:gd name="connsiteX10" fmla="*/ 834659 w 1636337"/>
                <a:gd name="connsiteY10" fmla="*/ 135426 h 1036279"/>
                <a:gd name="connsiteX11" fmla="*/ 982768 w 1636337"/>
                <a:gd name="connsiteY11" fmla="*/ 589932 h 1036279"/>
                <a:gd name="connsiteX12" fmla="*/ 1103350 w 1636337"/>
                <a:gd name="connsiteY12" fmla="*/ 842115 h 1036279"/>
                <a:gd name="connsiteX13" fmla="*/ 1220872 w 1636337"/>
                <a:gd name="connsiteY13" fmla="*/ 1036279 h 1036279"/>
                <a:gd name="connsiteX14" fmla="*/ 1190079 w 1636337"/>
                <a:gd name="connsiteY14" fmla="*/ 1035654 h 1036279"/>
                <a:gd name="connsiteX15" fmla="*/ 31426 w 1636337"/>
                <a:gd name="connsiteY15" fmla="*/ 192964 h 1036279"/>
                <a:gd name="connsiteX16" fmla="*/ 0 w 1636337"/>
                <a:gd name="connsiteY16" fmla="*/ 148376 h 1036279"/>
                <a:gd name="connsiteX17" fmla="*/ 21219 w 1636337"/>
                <a:gd name="connsiteY17" fmla="*/ 137062 h 1036279"/>
                <a:gd name="connsiteX18" fmla="*/ 364397 w 1636337"/>
                <a:gd name="connsiteY18" fmla="*/ 71251 h 1036279"/>
                <a:gd name="connsiteX19" fmla="*/ 1548484 w 1636337"/>
                <a:gd name="connsiteY19" fmla="*/ 69880 h 1036279"/>
                <a:gd name="connsiteX20" fmla="*/ 1557568 w 1636337"/>
                <a:gd name="connsiteY20" fmla="*/ 94178 h 1036279"/>
                <a:gd name="connsiteX21" fmla="*/ 1573591 w 1636337"/>
                <a:gd name="connsiteY21" fmla="*/ 146427 h 1036279"/>
                <a:gd name="connsiteX22" fmla="*/ 1522361 w 1636337"/>
                <a:gd name="connsiteY22" fmla="*/ 0 h 1036279"/>
                <a:gd name="connsiteX23" fmla="*/ 1528989 w 1636337"/>
                <a:gd name="connsiteY23" fmla="*/ 17731 h 1036279"/>
                <a:gd name="connsiteX24" fmla="*/ 1521966 w 1636337"/>
                <a:gd name="connsiteY24" fmla="*/ 283 h 1036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636337" h="1036279">
                  <a:moveTo>
                    <a:pt x="1617645" y="314193"/>
                  </a:moveTo>
                  <a:lnTo>
                    <a:pt x="1619400" y="321641"/>
                  </a:lnTo>
                  <a:lnTo>
                    <a:pt x="1636337" y="428225"/>
                  </a:lnTo>
                  <a:close/>
                  <a:moveTo>
                    <a:pt x="1588314" y="194439"/>
                  </a:moveTo>
                  <a:lnTo>
                    <a:pt x="1593088" y="210007"/>
                  </a:lnTo>
                  <a:lnTo>
                    <a:pt x="1608447" y="275168"/>
                  </a:lnTo>
                  <a:close/>
                  <a:moveTo>
                    <a:pt x="364397" y="71251"/>
                  </a:moveTo>
                  <a:cubicBezTo>
                    <a:pt x="496299" y="66365"/>
                    <a:pt x="643457" y="78656"/>
                    <a:pt x="799107" y="108495"/>
                  </a:cubicBezTo>
                  <a:lnTo>
                    <a:pt x="811958" y="111656"/>
                  </a:lnTo>
                  <a:lnTo>
                    <a:pt x="832967" y="126178"/>
                  </a:lnTo>
                  <a:lnTo>
                    <a:pt x="834659" y="135426"/>
                  </a:lnTo>
                  <a:cubicBezTo>
                    <a:pt x="868544" y="282325"/>
                    <a:pt x="917833" y="435660"/>
                    <a:pt x="982768" y="589932"/>
                  </a:cubicBezTo>
                  <a:cubicBezTo>
                    <a:pt x="1019864" y="678087"/>
                    <a:pt x="1060313" y="762377"/>
                    <a:pt x="1103350" y="842115"/>
                  </a:cubicBezTo>
                  <a:lnTo>
                    <a:pt x="1220872" y="1036279"/>
                  </a:lnTo>
                  <a:lnTo>
                    <a:pt x="1190079" y="1035654"/>
                  </a:lnTo>
                  <a:cubicBezTo>
                    <a:pt x="853436" y="1004821"/>
                    <a:pt x="397400" y="686594"/>
                    <a:pt x="31426" y="192964"/>
                  </a:cubicBezTo>
                  <a:lnTo>
                    <a:pt x="0" y="148376"/>
                  </a:lnTo>
                  <a:lnTo>
                    <a:pt x="21219" y="137062"/>
                  </a:lnTo>
                  <a:cubicBezTo>
                    <a:pt x="115847" y="98198"/>
                    <a:pt x="232494" y="76136"/>
                    <a:pt x="364397" y="71251"/>
                  </a:cubicBezTo>
                  <a:close/>
                  <a:moveTo>
                    <a:pt x="1548484" y="69880"/>
                  </a:moveTo>
                  <a:lnTo>
                    <a:pt x="1557568" y="94178"/>
                  </a:lnTo>
                  <a:lnTo>
                    <a:pt x="1573591" y="146427"/>
                  </a:lnTo>
                  <a:close/>
                  <a:moveTo>
                    <a:pt x="1522361" y="0"/>
                  </a:moveTo>
                  <a:lnTo>
                    <a:pt x="1528989" y="17731"/>
                  </a:lnTo>
                  <a:lnTo>
                    <a:pt x="1521966" y="283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F86F8DC4-943C-4814-AC73-6C89E0011B85}"/>
                </a:ext>
              </a:extLst>
            </p:cNvPr>
            <p:cNvSpPr/>
            <p:nvPr/>
          </p:nvSpPr>
          <p:spPr>
            <a:xfrm>
              <a:off x="3593501" y="3740205"/>
              <a:ext cx="2613839" cy="1603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3" h="19317" extrusionOk="0">
                  <a:moveTo>
                    <a:pt x="182" y="3358"/>
                  </a:moveTo>
                  <a:cubicBezTo>
                    <a:pt x="1222" y="-685"/>
                    <a:pt x="6435" y="-1141"/>
                    <a:pt x="11825" y="2339"/>
                  </a:cubicBezTo>
                  <a:cubicBezTo>
                    <a:pt x="17215" y="5819"/>
                    <a:pt x="20741" y="11918"/>
                    <a:pt x="19700" y="15960"/>
                  </a:cubicBezTo>
                  <a:cubicBezTo>
                    <a:pt x="18660" y="20003"/>
                    <a:pt x="13447" y="20459"/>
                    <a:pt x="8057" y="16979"/>
                  </a:cubicBezTo>
                  <a:cubicBezTo>
                    <a:pt x="2667" y="13499"/>
                    <a:pt x="-859" y="7400"/>
                    <a:pt x="182" y="3358"/>
                  </a:cubicBezTo>
                  <a:close/>
                </a:path>
              </a:pathLst>
            </a:custGeom>
            <a:solidFill>
              <a:srgbClr val="00B7A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CBE5BD6-2ACA-4F72-99EC-5F822E10A168}"/>
                </a:ext>
              </a:extLst>
            </p:cNvPr>
            <p:cNvSpPr/>
            <p:nvPr/>
          </p:nvSpPr>
          <p:spPr>
            <a:xfrm>
              <a:off x="4527806" y="2706271"/>
              <a:ext cx="1610617" cy="2520851"/>
            </a:xfrm>
            <a:custGeom>
              <a:avLst/>
              <a:gdLst>
                <a:gd name="connsiteX0" fmla="*/ 182447 w 1610617"/>
                <a:gd name="connsiteY0" fmla="*/ 0 h 2520851"/>
                <a:gd name="connsiteX1" fmla="*/ 228508 w 1610617"/>
                <a:gd name="connsiteY1" fmla="*/ 48868 h 2520851"/>
                <a:gd name="connsiteX2" fmla="*/ 381619 w 1610617"/>
                <a:gd name="connsiteY2" fmla="*/ 239477 h 2520851"/>
                <a:gd name="connsiteX3" fmla="*/ 857911 w 1610617"/>
                <a:gd name="connsiteY3" fmla="*/ 1311332 h 2520851"/>
                <a:gd name="connsiteX4" fmla="*/ 859978 w 1610617"/>
                <a:gd name="connsiteY4" fmla="*/ 1339440 h 2520851"/>
                <a:gd name="connsiteX5" fmla="*/ 873757 w 1610617"/>
                <a:gd name="connsiteY5" fmla="*/ 1345840 h 2520851"/>
                <a:gd name="connsiteX6" fmla="*/ 1608822 w 1610617"/>
                <a:gd name="connsiteY6" fmla="*/ 1987004 h 2520851"/>
                <a:gd name="connsiteX7" fmla="*/ 1610617 w 1610617"/>
                <a:gd name="connsiteY7" fmla="*/ 1990771 h 2520851"/>
                <a:gd name="connsiteX8" fmla="*/ 1592821 w 1610617"/>
                <a:gd name="connsiteY8" fmla="*/ 2135082 h 2520851"/>
                <a:gd name="connsiteX9" fmla="*/ 1346486 w 1610617"/>
                <a:gd name="connsiteY9" fmla="*/ 2495483 h 2520851"/>
                <a:gd name="connsiteX10" fmla="*/ 204335 w 1610617"/>
                <a:gd name="connsiteY10" fmla="*/ 1472994 h 2520851"/>
                <a:gd name="connsiteX11" fmla="*/ 160659 w 1610617"/>
                <a:gd name="connsiteY11" fmla="*/ 18733 h 252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10617" h="2520851">
                  <a:moveTo>
                    <a:pt x="182447" y="0"/>
                  </a:moveTo>
                  <a:lnTo>
                    <a:pt x="228508" y="48868"/>
                  </a:lnTo>
                  <a:cubicBezTo>
                    <a:pt x="280850" y="109002"/>
                    <a:pt x="332060" y="172632"/>
                    <a:pt x="381619" y="239477"/>
                  </a:cubicBezTo>
                  <a:cubicBezTo>
                    <a:pt x="656037" y="609699"/>
                    <a:pt x="821293" y="999763"/>
                    <a:pt x="857911" y="1311332"/>
                  </a:cubicBezTo>
                  <a:lnTo>
                    <a:pt x="859978" y="1339440"/>
                  </a:lnTo>
                  <a:lnTo>
                    <a:pt x="873757" y="1345840"/>
                  </a:lnTo>
                  <a:cubicBezTo>
                    <a:pt x="1224721" y="1530216"/>
                    <a:pt x="1489115" y="1765098"/>
                    <a:pt x="1608822" y="1987004"/>
                  </a:cubicBezTo>
                  <a:lnTo>
                    <a:pt x="1610617" y="1990771"/>
                  </a:lnTo>
                  <a:lnTo>
                    <a:pt x="1592821" y="2135082"/>
                  </a:lnTo>
                  <a:cubicBezTo>
                    <a:pt x="1554253" y="2313395"/>
                    <a:pt x="1471735" y="2442767"/>
                    <a:pt x="1346486" y="2495483"/>
                  </a:cubicBezTo>
                  <a:cubicBezTo>
                    <a:pt x="1012489" y="2636059"/>
                    <a:pt x="501101" y="2178236"/>
                    <a:pt x="204335" y="1472994"/>
                  </a:cubicBezTo>
                  <a:cubicBezTo>
                    <a:pt x="-55408" y="855907"/>
                    <a:pt x="-64803" y="253794"/>
                    <a:pt x="160659" y="1873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" name="Oval">
              <a:extLst>
                <a:ext uri="{FF2B5EF4-FFF2-40B4-BE49-F238E27FC236}">
                  <a16:creationId xmlns:a16="http://schemas.microsoft.com/office/drawing/2014/main" id="{059FAE58-0F2D-4354-9C5D-79C3320E2141}"/>
                </a:ext>
              </a:extLst>
            </p:cNvPr>
            <p:cNvSpPr/>
            <p:nvPr/>
          </p:nvSpPr>
          <p:spPr>
            <a:xfrm>
              <a:off x="5108151" y="1194970"/>
              <a:ext cx="1404721" cy="2966838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688033D6-BBDF-44E4-B36D-7BC830E30979}"/>
                </a:ext>
              </a:extLst>
            </p:cNvPr>
            <p:cNvSpPr/>
            <p:nvPr/>
          </p:nvSpPr>
          <p:spPr>
            <a:xfrm>
              <a:off x="4608473" y="2662773"/>
              <a:ext cx="1618144" cy="260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84" h="19845" extrusionOk="0">
                  <a:moveTo>
                    <a:pt x="3254" y="193"/>
                  </a:moveTo>
                  <a:cubicBezTo>
                    <a:pt x="7255" y="-878"/>
                    <a:pt x="13381" y="2610"/>
                    <a:pt x="16936" y="7983"/>
                  </a:cubicBezTo>
                  <a:cubicBezTo>
                    <a:pt x="20492" y="13356"/>
                    <a:pt x="20131" y="18580"/>
                    <a:pt x="16130" y="19651"/>
                  </a:cubicBezTo>
                  <a:cubicBezTo>
                    <a:pt x="12129" y="20722"/>
                    <a:pt x="6003" y="17234"/>
                    <a:pt x="2448" y="11861"/>
                  </a:cubicBezTo>
                  <a:cubicBezTo>
                    <a:pt x="-1108" y="6488"/>
                    <a:pt x="-747" y="1264"/>
                    <a:pt x="3254" y="19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D522AE2-BFD7-4DD3-AC7E-334DABD8B60D}"/>
                </a:ext>
              </a:extLst>
            </p:cNvPr>
            <p:cNvSpPr/>
            <p:nvPr/>
          </p:nvSpPr>
          <p:spPr>
            <a:xfrm>
              <a:off x="5324172" y="2630242"/>
              <a:ext cx="1188701" cy="2612565"/>
            </a:xfrm>
            <a:custGeom>
              <a:avLst/>
              <a:gdLst>
                <a:gd name="connsiteX0" fmla="*/ 1186403 w 1188701"/>
                <a:gd name="connsiteY0" fmla="*/ 0 h 2612565"/>
                <a:gd name="connsiteX1" fmla="*/ 1188701 w 1188701"/>
                <a:gd name="connsiteY1" fmla="*/ 48147 h 2612565"/>
                <a:gd name="connsiteX2" fmla="*/ 879037 w 1188701"/>
                <a:gd name="connsiteY2" fmla="*/ 1278222 h 2612565"/>
                <a:gd name="connsiteX3" fmla="*/ 801140 w 1188701"/>
                <a:gd name="connsiteY3" fmla="*/ 1367522 h 2612565"/>
                <a:gd name="connsiteX4" fmla="*/ 830734 w 1188701"/>
                <a:gd name="connsiteY4" fmla="*/ 1471524 h 2612565"/>
                <a:gd name="connsiteX5" fmla="*/ 850821 w 1188701"/>
                <a:gd name="connsiteY5" fmla="*/ 2346411 h 2612565"/>
                <a:gd name="connsiteX6" fmla="*/ 814285 w 1188701"/>
                <a:gd name="connsiteY6" fmla="*/ 2424955 h 2612565"/>
                <a:gd name="connsiteX7" fmla="*/ 707723 w 1188701"/>
                <a:gd name="connsiteY7" fmla="*/ 2508104 h 2612565"/>
                <a:gd name="connsiteX8" fmla="*/ 411771 w 1188701"/>
                <a:gd name="connsiteY8" fmla="*/ 2612565 h 2612565"/>
                <a:gd name="connsiteX9" fmla="*/ 347284 w 1188701"/>
                <a:gd name="connsiteY9" fmla="*/ 2607690 h 2612565"/>
                <a:gd name="connsiteX10" fmla="*/ 202049 w 1188701"/>
                <a:gd name="connsiteY10" fmla="*/ 2536626 h 2612565"/>
                <a:gd name="connsiteX11" fmla="*/ 198266 w 1188701"/>
                <a:gd name="connsiteY11" fmla="*/ 2534057 h 2612565"/>
                <a:gd name="connsiteX12" fmla="*/ 163079 w 1188701"/>
                <a:gd name="connsiteY12" fmla="*/ 2507230 h 2612565"/>
                <a:gd name="connsiteX13" fmla="*/ 83294 w 1188701"/>
                <a:gd name="connsiteY13" fmla="*/ 2391503 h 2612565"/>
                <a:gd name="connsiteX14" fmla="*/ 194126 w 1188701"/>
                <a:gd name="connsiteY14" fmla="*/ 1058093 h 2612565"/>
                <a:gd name="connsiteX15" fmla="*/ 1047169 w 1188701"/>
                <a:gd name="connsiteY15" fmla="*/ 27218 h 2612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88701" h="2612565">
                  <a:moveTo>
                    <a:pt x="1186403" y="0"/>
                  </a:moveTo>
                  <a:lnTo>
                    <a:pt x="1188701" y="48147"/>
                  </a:lnTo>
                  <a:cubicBezTo>
                    <a:pt x="1188701" y="560191"/>
                    <a:pt x="1065866" y="1011641"/>
                    <a:pt x="879037" y="1278222"/>
                  </a:cubicBezTo>
                  <a:lnTo>
                    <a:pt x="801140" y="1367522"/>
                  </a:lnTo>
                  <a:lnTo>
                    <a:pt x="830734" y="1471524"/>
                  </a:lnTo>
                  <a:cubicBezTo>
                    <a:pt x="919623" y="1816548"/>
                    <a:pt x="925309" y="2131117"/>
                    <a:pt x="850821" y="2346411"/>
                  </a:cubicBezTo>
                  <a:lnTo>
                    <a:pt x="814285" y="2424955"/>
                  </a:lnTo>
                  <a:lnTo>
                    <a:pt x="707723" y="2508104"/>
                  </a:lnTo>
                  <a:cubicBezTo>
                    <a:pt x="605476" y="2573971"/>
                    <a:pt x="504804" y="2610642"/>
                    <a:pt x="411771" y="2612565"/>
                  </a:cubicBezTo>
                  <a:lnTo>
                    <a:pt x="347284" y="2607690"/>
                  </a:lnTo>
                  <a:lnTo>
                    <a:pt x="202049" y="2536626"/>
                  </a:lnTo>
                  <a:lnTo>
                    <a:pt x="198266" y="2534057"/>
                  </a:lnTo>
                  <a:lnTo>
                    <a:pt x="163079" y="2507230"/>
                  </a:lnTo>
                  <a:lnTo>
                    <a:pt x="83294" y="2391503"/>
                  </a:lnTo>
                  <a:cubicBezTo>
                    <a:pt x="-55390" y="2107868"/>
                    <a:pt x="-22520" y="1589525"/>
                    <a:pt x="194126" y="1058093"/>
                  </a:cubicBezTo>
                  <a:cubicBezTo>
                    <a:pt x="410772" y="526662"/>
                    <a:pt x="749701" y="133067"/>
                    <a:pt x="1047169" y="27218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A5F0E483-EF64-461C-82D9-FADC63D8B988}"/>
                </a:ext>
              </a:extLst>
            </p:cNvPr>
            <p:cNvSpPr/>
            <p:nvPr/>
          </p:nvSpPr>
          <p:spPr>
            <a:xfrm>
              <a:off x="6263656" y="2100635"/>
              <a:ext cx="2096698" cy="252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49" h="19180" extrusionOk="0">
                  <a:moveTo>
                    <a:pt x="4374" y="6415"/>
                  </a:moveTo>
                  <a:cubicBezTo>
                    <a:pt x="8784" y="1419"/>
                    <a:pt x="14641" y="-1210"/>
                    <a:pt x="17458" y="543"/>
                  </a:cubicBezTo>
                  <a:cubicBezTo>
                    <a:pt x="20274" y="2297"/>
                    <a:pt x="18983" y="7769"/>
                    <a:pt x="14574" y="12765"/>
                  </a:cubicBezTo>
                  <a:cubicBezTo>
                    <a:pt x="10164" y="17761"/>
                    <a:pt x="4307" y="20390"/>
                    <a:pt x="1490" y="18637"/>
                  </a:cubicBezTo>
                  <a:cubicBezTo>
                    <a:pt x="-1326" y="16883"/>
                    <a:pt x="-35" y="11411"/>
                    <a:pt x="4374" y="6415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302FEA5A-6BAE-4893-85F4-59DFBB07F8DF}"/>
                </a:ext>
              </a:extLst>
            </p:cNvPr>
            <p:cNvSpPr/>
            <p:nvPr/>
          </p:nvSpPr>
          <p:spPr>
            <a:xfrm>
              <a:off x="5404835" y="2662773"/>
              <a:ext cx="1603427" cy="261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7" h="19883" extrusionOk="0">
                  <a:moveTo>
                    <a:pt x="2339" y="8057"/>
                  </a:moveTo>
                  <a:cubicBezTo>
                    <a:pt x="5819" y="2667"/>
                    <a:pt x="11918" y="-859"/>
                    <a:pt x="15960" y="182"/>
                  </a:cubicBezTo>
                  <a:cubicBezTo>
                    <a:pt x="20003" y="1222"/>
                    <a:pt x="20459" y="6435"/>
                    <a:pt x="16979" y="11825"/>
                  </a:cubicBezTo>
                  <a:cubicBezTo>
                    <a:pt x="13499" y="17215"/>
                    <a:pt x="7400" y="20741"/>
                    <a:pt x="3358" y="19700"/>
                  </a:cubicBezTo>
                  <a:cubicBezTo>
                    <a:pt x="-685" y="18660"/>
                    <a:pt x="-1141" y="13447"/>
                    <a:pt x="2339" y="805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C49CED7-D4B9-4CDE-A05D-C335BC73756D}"/>
                </a:ext>
              </a:extLst>
            </p:cNvPr>
            <p:cNvSpPr/>
            <p:nvPr/>
          </p:nvSpPr>
          <p:spPr>
            <a:xfrm>
              <a:off x="5449255" y="3659537"/>
              <a:ext cx="2435926" cy="1604210"/>
            </a:xfrm>
            <a:custGeom>
              <a:avLst/>
              <a:gdLst>
                <a:gd name="connsiteX0" fmla="*/ 2025359 w 2435926"/>
                <a:gd name="connsiteY0" fmla="*/ 1410 h 1604210"/>
                <a:gd name="connsiteX1" fmla="*/ 2379932 w 2435926"/>
                <a:gd name="connsiteY1" fmla="*/ 78456 h 1604210"/>
                <a:gd name="connsiteX2" fmla="*/ 2435926 w 2435926"/>
                <a:gd name="connsiteY2" fmla="*/ 110105 h 1604210"/>
                <a:gd name="connsiteX3" fmla="*/ 2427007 w 2435926"/>
                <a:gd name="connsiteY3" fmla="*/ 122759 h 1604210"/>
                <a:gd name="connsiteX4" fmla="*/ 1186805 w 2435926"/>
                <a:gd name="connsiteY4" fmla="*/ 967106 h 1604210"/>
                <a:gd name="connsiteX5" fmla="*/ 1157676 w 2435926"/>
                <a:gd name="connsiteY5" fmla="*/ 962994 h 1604210"/>
                <a:gd name="connsiteX6" fmla="*/ 1113597 w 2435926"/>
                <a:gd name="connsiteY6" fmla="*/ 1037696 h 1604210"/>
                <a:gd name="connsiteX7" fmla="*/ 549285 w 2435926"/>
                <a:gd name="connsiteY7" fmla="*/ 1573919 h 1604210"/>
                <a:gd name="connsiteX8" fmla="*/ 453668 w 2435926"/>
                <a:gd name="connsiteY8" fmla="*/ 1604210 h 1604210"/>
                <a:gd name="connsiteX9" fmla="*/ 385769 w 2435926"/>
                <a:gd name="connsiteY9" fmla="*/ 1592821 h 1604210"/>
                <a:gd name="connsiteX10" fmla="*/ 25368 w 2435926"/>
                <a:gd name="connsiteY10" fmla="*/ 1346486 h 1604210"/>
                <a:gd name="connsiteX11" fmla="*/ 1047857 w 2435926"/>
                <a:gd name="connsiteY11" fmla="*/ 204335 h 1604210"/>
                <a:gd name="connsiteX12" fmla="*/ 2025359 w 2435926"/>
                <a:gd name="connsiteY12" fmla="*/ 1410 h 1604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35926" h="1604210">
                  <a:moveTo>
                    <a:pt x="2025359" y="1410"/>
                  </a:moveTo>
                  <a:cubicBezTo>
                    <a:pt x="2163933" y="7498"/>
                    <a:pt x="2284861" y="33301"/>
                    <a:pt x="2379932" y="78456"/>
                  </a:cubicBezTo>
                  <a:lnTo>
                    <a:pt x="2435926" y="110105"/>
                  </a:lnTo>
                  <a:lnTo>
                    <a:pt x="2427007" y="122759"/>
                  </a:lnTo>
                  <a:cubicBezTo>
                    <a:pt x="2030537" y="657526"/>
                    <a:pt x="1528368" y="986436"/>
                    <a:pt x="1186805" y="967106"/>
                  </a:cubicBezTo>
                  <a:lnTo>
                    <a:pt x="1157676" y="962994"/>
                  </a:lnTo>
                  <a:lnTo>
                    <a:pt x="1113597" y="1037696"/>
                  </a:lnTo>
                  <a:cubicBezTo>
                    <a:pt x="938614" y="1301999"/>
                    <a:pt x="737184" y="1492939"/>
                    <a:pt x="549285" y="1573919"/>
                  </a:cubicBezTo>
                  <a:lnTo>
                    <a:pt x="453668" y="1604210"/>
                  </a:lnTo>
                  <a:lnTo>
                    <a:pt x="385769" y="1592821"/>
                  </a:lnTo>
                  <a:cubicBezTo>
                    <a:pt x="207456" y="1554253"/>
                    <a:pt x="78084" y="1471735"/>
                    <a:pt x="25368" y="1346486"/>
                  </a:cubicBezTo>
                  <a:cubicBezTo>
                    <a:pt x="-115209" y="1012489"/>
                    <a:pt x="342615" y="501101"/>
                    <a:pt x="1047857" y="204335"/>
                  </a:cubicBezTo>
                  <a:cubicBezTo>
                    <a:pt x="1400479" y="55911"/>
                    <a:pt x="1748210" y="-10768"/>
                    <a:pt x="2025359" y="141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16551077-0CA8-4044-BB1A-BA4FFE28C049}"/>
                </a:ext>
              </a:extLst>
            </p:cNvPr>
            <p:cNvSpPr/>
            <p:nvPr/>
          </p:nvSpPr>
          <p:spPr>
            <a:xfrm>
              <a:off x="5482910" y="3740205"/>
              <a:ext cx="2604789" cy="1618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45" h="19384" extrusionOk="0">
                  <a:moveTo>
                    <a:pt x="7983" y="2448"/>
                  </a:moveTo>
                  <a:cubicBezTo>
                    <a:pt x="13356" y="-1108"/>
                    <a:pt x="18580" y="-747"/>
                    <a:pt x="19651" y="3254"/>
                  </a:cubicBezTo>
                  <a:cubicBezTo>
                    <a:pt x="20722" y="7255"/>
                    <a:pt x="17234" y="13381"/>
                    <a:pt x="11861" y="16936"/>
                  </a:cubicBezTo>
                  <a:cubicBezTo>
                    <a:pt x="6488" y="20492"/>
                    <a:pt x="1264" y="20131"/>
                    <a:pt x="193" y="16130"/>
                  </a:cubicBezTo>
                  <a:cubicBezTo>
                    <a:pt x="-878" y="12129"/>
                    <a:pt x="2610" y="6003"/>
                    <a:pt x="7983" y="244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7" name="Oval">
              <a:extLst>
                <a:ext uri="{FF2B5EF4-FFF2-40B4-BE49-F238E27FC236}">
                  <a16:creationId xmlns:a16="http://schemas.microsoft.com/office/drawing/2014/main" id="{33A384AC-6B90-45CB-BC24-4204066561B3}"/>
                </a:ext>
              </a:extLst>
            </p:cNvPr>
            <p:cNvSpPr/>
            <p:nvPr/>
          </p:nvSpPr>
          <p:spPr>
            <a:xfrm>
              <a:off x="4967617" y="4599027"/>
              <a:ext cx="1673923" cy="106400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b"/>
            <a:lstStyle/>
            <a:p>
              <a:pPr algn="ctr">
                <a:lnSpc>
                  <a:spcPts val="2250"/>
                </a:lnSpc>
                <a:defRPr sz="3000"/>
              </a:pPr>
              <a:r>
                <a:rPr lang="en-US" sz="2400" b="1" dirty="0"/>
                <a:t>Lorem Ipsum</a:t>
              </a:r>
              <a:endParaRPr sz="2400" b="1" dirty="0"/>
            </a:p>
          </p:txBody>
        </p:sp>
      </p:grp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08B0034A-11A3-42E8-A3C7-6EBB35D3F3E7}"/>
              </a:ext>
            </a:extLst>
          </p:cNvPr>
          <p:cNvSpPr/>
          <p:nvPr/>
        </p:nvSpPr>
        <p:spPr>
          <a:xfrm>
            <a:off x="3690837" y="2963983"/>
            <a:ext cx="431247" cy="521863"/>
          </a:xfrm>
          <a:custGeom>
            <a:avLst/>
            <a:gdLst>
              <a:gd name="connsiteX0" fmla="*/ 202883 w 621030"/>
              <a:gd name="connsiteY0" fmla="*/ 478155 h 751523"/>
              <a:gd name="connsiteX1" fmla="*/ 131445 w 621030"/>
              <a:gd name="connsiteY1" fmla="*/ 549592 h 751523"/>
              <a:gd name="connsiteX2" fmla="*/ 202883 w 621030"/>
              <a:gd name="connsiteY2" fmla="*/ 621030 h 751523"/>
              <a:gd name="connsiteX3" fmla="*/ 274320 w 621030"/>
              <a:gd name="connsiteY3" fmla="*/ 549592 h 751523"/>
              <a:gd name="connsiteX4" fmla="*/ 202883 w 621030"/>
              <a:gd name="connsiteY4" fmla="*/ 478155 h 751523"/>
              <a:gd name="connsiteX5" fmla="*/ 179070 w 621030"/>
              <a:gd name="connsiteY5" fmla="*/ 346710 h 751523"/>
              <a:gd name="connsiteX6" fmla="*/ 226695 w 621030"/>
              <a:gd name="connsiteY6" fmla="*/ 346710 h 751523"/>
              <a:gd name="connsiteX7" fmla="*/ 247650 w 621030"/>
              <a:gd name="connsiteY7" fmla="*/ 388620 h 751523"/>
              <a:gd name="connsiteX8" fmla="*/ 284798 w 621030"/>
              <a:gd name="connsiteY8" fmla="*/ 403860 h 751523"/>
              <a:gd name="connsiteX9" fmla="*/ 329565 w 621030"/>
              <a:gd name="connsiteY9" fmla="*/ 388620 h 751523"/>
              <a:gd name="connsiteX10" fmla="*/ 363855 w 621030"/>
              <a:gd name="connsiteY10" fmla="*/ 422910 h 751523"/>
              <a:gd name="connsiteX11" fmla="*/ 348615 w 621030"/>
              <a:gd name="connsiteY11" fmla="*/ 467677 h 751523"/>
              <a:gd name="connsiteX12" fmla="*/ 363855 w 621030"/>
              <a:gd name="connsiteY12" fmla="*/ 504825 h 751523"/>
              <a:gd name="connsiteX13" fmla="*/ 405765 w 621030"/>
              <a:gd name="connsiteY13" fmla="*/ 525780 h 751523"/>
              <a:gd name="connsiteX14" fmla="*/ 405765 w 621030"/>
              <a:gd name="connsiteY14" fmla="*/ 573405 h 751523"/>
              <a:gd name="connsiteX15" fmla="*/ 363855 w 621030"/>
              <a:gd name="connsiteY15" fmla="*/ 594360 h 751523"/>
              <a:gd name="connsiteX16" fmla="*/ 348615 w 621030"/>
              <a:gd name="connsiteY16" fmla="*/ 631508 h 751523"/>
              <a:gd name="connsiteX17" fmla="*/ 362903 w 621030"/>
              <a:gd name="connsiteY17" fmla="*/ 675323 h 751523"/>
              <a:gd name="connsiteX18" fmla="*/ 329565 w 621030"/>
              <a:gd name="connsiteY18" fmla="*/ 709613 h 751523"/>
              <a:gd name="connsiteX19" fmla="*/ 284798 w 621030"/>
              <a:gd name="connsiteY19" fmla="*/ 694373 h 751523"/>
              <a:gd name="connsiteX20" fmla="*/ 247650 w 621030"/>
              <a:gd name="connsiteY20" fmla="*/ 709613 h 751523"/>
              <a:gd name="connsiteX21" fmla="*/ 226695 w 621030"/>
              <a:gd name="connsiteY21" fmla="*/ 751523 h 751523"/>
              <a:gd name="connsiteX22" fmla="*/ 179070 w 621030"/>
              <a:gd name="connsiteY22" fmla="*/ 751523 h 751523"/>
              <a:gd name="connsiteX23" fmla="*/ 158115 w 621030"/>
              <a:gd name="connsiteY23" fmla="*/ 709613 h 751523"/>
              <a:gd name="connsiteX24" fmla="*/ 120968 w 621030"/>
              <a:gd name="connsiteY24" fmla="*/ 694373 h 751523"/>
              <a:gd name="connsiteX25" fmla="*/ 76200 w 621030"/>
              <a:gd name="connsiteY25" fmla="*/ 708660 h 751523"/>
              <a:gd name="connsiteX26" fmla="*/ 42863 w 621030"/>
              <a:gd name="connsiteY26" fmla="*/ 675323 h 751523"/>
              <a:gd name="connsiteX27" fmla="*/ 57150 w 621030"/>
              <a:gd name="connsiteY27" fmla="*/ 630555 h 751523"/>
              <a:gd name="connsiteX28" fmla="*/ 41910 w 621030"/>
              <a:gd name="connsiteY28" fmla="*/ 593408 h 751523"/>
              <a:gd name="connsiteX29" fmla="*/ 0 w 621030"/>
              <a:gd name="connsiteY29" fmla="*/ 572452 h 751523"/>
              <a:gd name="connsiteX30" fmla="*/ 0 w 621030"/>
              <a:gd name="connsiteY30" fmla="*/ 524827 h 751523"/>
              <a:gd name="connsiteX31" fmla="*/ 41910 w 621030"/>
              <a:gd name="connsiteY31" fmla="*/ 503873 h 751523"/>
              <a:gd name="connsiteX32" fmla="*/ 57150 w 621030"/>
              <a:gd name="connsiteY32" fmla="*/ 466725 h 751523"/>
              <a:gd name="connsiteX33" fmla="*/ 42863 w 621030"/>
              <a:gd name="connsiteY33" fmla="*/ 421957 h 751523"/>
              <a:gd name="connsiteX34" fmla="*/ 76200 w 621030"/>
              <a:gd name="connsiteY34" fmla="*/ 388620 h 751523"/>
              <a:gd name="connsiteX35" fmla="*/ 120968 w 621030"/>
              <a:gd name="connsiteY35" fmla="*/ 403860 h 751523"/>
              <a:gd name="connsiteX36" fmla="*/ 158115 w 621030"/>
              <a:gd name="connsiteY36" fmla="*/ 388620 h 751523"/>
              <a:gd name="connsiteX37" fmla="*/ 418148 w 621030"/>
              <a:gd name="connsiteY37" fmla="*/ 131445 h 751523"/>
              <a:gd name="connsiteX38" fmla="*/ 346710 w 621030"/>
              <a:gd name="connsiteY38" fmla="*/ 202883 h 751523"/>
              <a:gd name="connsiteX39" fmla="*/ 418148 w 621030"/>
              <a:gd name="connsiteY39" fmla="*/ 274320 h 751523"/>
              <a:gd name="connsiteX40" fmla="*/ 489585 w 621030"/>
              <a:gd name="connsiteY40" fmla="*/ 202883 h 751523"/>
              <a:gd name="connsiteX41" fmla="*/ 418148 w 621030"/>
              <a:gd name="connsiteY41" fmla="*/ 131445 h 751523"/>
              <a:gd name="connsiteX42" fmla="*/ 394335 w 621030"/>
              <a:gd name="connsiteY42" fmla="*/ 0 h 751523"/>
              <a:gd name="connsiteX43" fmla="*/ 441960 w 621030"/>
              <a:gd name="connsiteY43" fmla="*/ 0 h 751523"/>
              <a:gd name="connsiteX44" fmla="*/ 462915 w 621030"/>
              <a:gd name="connsiteY44" fmla="*/ 41910 h 751523"/>
              <a:gd name="connsiteX45" fmla="*/ 500063 w 621030"/>
              <a:gd name="connsiteY45" fmla="*/ 57150 h 751523"/>
              <a:gd name="connsiteX46" fmla="*/ 544830 w 621030"/>
              <a:gd name="connsiteY46" fmla="*/ 41910 h 751523"/>
              <a:gd name="connsiteX47" fmla="*/ 579120 w 621030"/>
              <a:gd name="connsiteY47" fmla="*/ 76200 h 751523"/>
              <a:gd name="connsiteX48" fmla="*/ 563880 w 621030"/>
              <a:gd name="connsiteY48" fmla="*/ 120968 h 751523"/>
              <a:gd name="connsiteX49" fmla="*/ 579120 w 621030"/>
              <a:gd name="connsiteY49" fmla="*/ 158115 h 751523"/>
              <a:gd name="connsiteX50" fmla="*/ 621030 w 621030"/>
              <a:gd name="connsiteY50" fmla="*/ 179070 h 751523"/>
              <a:gd name="connsiteX51" fmla="*/ 621030 w 621030"/>
              <a:gd name="connsiteY51" fmla="*/ 226695 h 751523"/>
              <a:gd name="connsiteX52" fmla="*/ 579120 w 621030"/>
              <a:gd name="connsiteY52" fmla="*/ 247650 h 751523"/>
              <a:gd name="connsiteX53" fmla="*/ 562928 w 621030"/>
              <a:gd name="connsiteY53" fmla="*/ 284798 h 751523"/>
              <a:gd name="connsiteX54" fmla="*/ 578168 w 621030"/>
              <a:gd name="connsiteY54" fmla="*/ 329565 h 751523"/>
              <a:gd name="connsiteX55" fmla="*/ 543878 w 621030"/>
              <a:gd name="connsiteY55" fmla="*/ 362903 h 751523"/>
              <a:gd name="connsiteX56" fmla="*/ 499110 w 621030"/>
              <a:gd name="connsiteY56" fmla="*/ 347663 h 751523"/>
              <a:gd name="connsiteX57" fmla="*/ 461963 w 621030"/>
              <a:gd name="connsiteY57" fmla="*/ 362903 h 751523"/>
              <a:gd name="connsiteX58" fmla="*/ 441008 w 621030"/>
              <a:gd name="connsiteY58" fmla="*/ 404813 h 751523"/>
              <a:gd name="connsiteX59" fmla="*/ 393383 w 621030"/>
              <a:gd name="connsiteY59" fmla="*/ 404813 h 751523"/>
              <a:gd name="connsiteX60" fmla="*/ 372428 w 621030"/>
              <a:gd name="connsiteY60" fmla="*/ 362903 h 751523"/>
              <a:gd name="connsiteX61" fmla="*/ 335280 w 621030"/>
              <a:gd name="connsiteY61" fmla="*/ 347663 h 751523"/>
              <a:gd name="connsiteX62" fmla="*/ 290513 w 621030"/>
              <a:gd name="connsiteY62" fmla="*/ 362903 h 751523"/>
              <a:gd name="connsiteX63" fmla="*/ 257175 w 621030"/>
              <a:gd name="connsiteY63" fmla="*/ 329565 h 751523"/>
              <a:gd name="connsiteX64" fmla="*/ 272415 w 621030"/>
              <a:gd name="connsiteY64" fmla="*/ 284798 h 751523"/>
              <a:gd name="connsiteX65" fmla="*/ 257175 w 621030"/>
              <a:gd name="connsiteY65" fmla="*/ 247650 h 751523"/>
              <a:gd name="connsiteX66" fmla="*/ 215265 w 621030"/>
              <a:gd name="connsiteY66" fmla="*/ 226695 h 751523"/>
              <a:gd name="connsiteX67" fmla="*/ 215265 w 621030"/>
              <a:gd name="connsiteY67" fmla="*/ 179070 h 751523"/>
              <a:gd name="connsiteX68" fmla="*/ 257175 w 621030"/>
              <a:gd name="connsiteY68" fmla="*/ 158115 h 751523"/>
              <a:gd name="connsiteX69" fmla="*/ 272415 w 621030"/>
              <a:gd name="connsiteY69" fmla="*/ 120968 h 751523"/>
              <a:gd name="connsiteX70" fmla="*/ 257175 w 621030"/>
              <a:gd name="connsiteY70" fmla="*/ 76200 h 751523"/>
              <a:gd name="connsiteX71" fmla="*/ 291465 w 621030"/>
              <a:gd name="connsiteY71" fmla="*/ 41910 h 751523"/>
              <a:gd name="connsiteX72" fmla="*/ 336233 w 621030"/>
              <a:gd name="connsiteY72" fmla="*/ 57150 h 751523"/>
              <a:gd name="connsiteX73" fmla="*/ 373380 w 621030"/>
              <a:gd name="connsiteY73" fmla="*/ 41910 h 75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621030" h="751523">
                <a:moveTo>
                  <a:pt x="202883" y="478155"/>
                </a:moveTo>
                <a:cubicBezTo>
                  <a:pt x="163830" y="478155"/>
                  <a:pt x="131445" y="509587"/>
                  <a:pt x="131445" y="549592"/>
                </a:cubicBezTo>
                <a:cubicBezTo>
                  <a:pt x="131445" y="588645"/>
                  <a:pt x="162878" y="621030"/>
                  <a:pt x="202883" y="621030"/>
                </a:cubicBezTo>
                <a:cubicBezTo>
                  <a:pt x="242888" y="621030"/>
                  <a:pt x="274320" y="588645"/>
                  <a:pt x="274320" y="549592"/>
                </a:cubicBezTo>
                <a:cubicBezTo>
                  <a:pt x="274320" y="510540"/>
                  <a:pt x="242888" y="478155"/>
                  <a:pt x="202883" y="478155"/>
                </a:cubicBezTo>
                <a:close/>
                <a:moveTo>
                  <a:pt x="179070" y="346710"/>
                </a:moveTo>
                <a:lnTo>
                  <a:pt x="226695" y="346710"/>
                </a:lnTo>
                <a:lnTo>
                  <a:pt x="247650" y="388620"/>
                </a:lnTo>
                <a:cubicBezTo>
                  <a:pt x="260033" y="392430"/>
                  <a:pt x="273368" y="397192"/>
                  <a:pt x="284798" y="403860"/>
                </a:cubicBezTo>
                <a:lnTo>
                  <a:pt x="329565" y="388620"/>
                </a:lnTo>
                <a:lnTo>
                  <a:pt x="363855" y="422910"/>
                </a:lnTo>
                <a:lnTo>
                  <a:pt x="348615" y="467677"/>
                </a:lnTo>
                <a:cubicBezTo>
                  <a:pt x="355283" y="479107"/>
                  <a:pt x="360045" y="491490"/>
                  <a:pt x="363855" y="504825"/>
                </a:cubicBezTo>
                <a:lnTo>
                  <a:pt x="405765" y="525780"/>
                </a:lnTo>
                <a:lnTo>
                  <a:pt x="405765" y="573405"/>
                </a:lnTo>
                <a:lnTo>
                  <a:pt x="363855" y="594360"/>
                </a:lnTo>
                <a:cubicBezTo>
                  <a:pt x="360045" y="607695"/>
                  <a:pt x="355283" y="620077"/>
                  <a:pt x="348615" y="631508"/>
                </a:cubicBezTo>
                <a:lnTo>
                  <a:pt x="362903" y="675323"/>
                </a:lnTo>
                <a:lnTo>
                  <a:pt x="329565" y="709613"/>
                </a:lnTo>
                <a:lnTo>
                  <a:pt x="284798" y="694373"/>
                </a:lnTo>
                <a:cubicBezTo>
                  <a:pt x="273368" y="701040"/>
                  <a:pt x="260985" y="705802"/>
                  <a:pt x="247650" y="709613"/>
                </a:cubicBezTo>
                <a:lnTo>
                  <a:pt x="226695" y="751523"/>
                </a:lnTo>
                <a:lnTo>
                  <a:pt x="179070" y="751523"/>
                </a:lnTo>
                <a:lnTo>
                  <a:pt x="158115" y="709613"/>
                </a:lnTo>
                <a:cubicBezTo>
                  <a:pt x="144780" y="705802"/>
                  <a:pt x="132398" y="701040"/>
                  <a:pt x="120968" y="694373"/>
                </a:cubicBezTo>
                <a:lnTo>
                  <a:pt x="76200" y="708660"/>
                </a:lnTo>
                <a:lnTo>
                  <a:pt x="42863" y="675323"/>
                </a:lnTo>
                <a:lnTo>
                  <a:pt x="57150" y="630555"/>
                </a:lnTo>
                <a:cubicBezTo>
                  <a:pt x="50483" y="619125"/>
                  <a:pt x="45720" y="606742"/>
                  <a:pt x="41910" y="593408"/>
                </a:cubicBezTo>
                <a:lnTo>
                  <a:pt x="0" y="572452"/>
                </a:lnTo>
                <a:lnTo>
                  <a:pt x="0" y="524827"/>
                </a:lnTo>
                <a:lnTo>
                  <a:pt x="41910" y="503873"/>
                </a:lnTo>
                <a:cubicBezTo>
                  <a:pt x="45720" y="491490"/>
                  <a:pt x="50483" y="478155"/>
                  <a:pt x="57150" y="466725"/>
                </a:cubicBezTo>
                <a:lnTo>
                  <a:pt x="42863" y="421957"/>
                </a:lnTo>
                <a:lnTo>
                  <a:pt x="76200" y="388620"/>
                </a:lnTo>
                <a:lnTo>
                  <a:pt x="120968" y="403860"/>
                </a:lnTo>
                <a:cubicBezTo>
                  <a:pt x="132398" y="397192"/>
                  <a:pt x="144780" y="392430"/>
                  <a:pt x="158115" y="388620"/>
                </a:cubicBezTo>
                <a:close/>
                <a:moveTo>
                  <a:pt x="418148" y="131445"/>
                </a:moveTo>
                <a:cubicBezTo>
                  <a:pt x="379095" y="131445"/>
                  <a:pt x="346710" y="163830"/>
                  <a:pt x="346710" y="202883"/>
                </a:cubicBezTo>
                <a:cubicBezTo>
                  <a:pt x="346710" y="241935"/>
                  <a:pt x="378142" y="274320"/>
                  <a:pt x="418148" y="274320"/>
                </a:cubicBezTo>
                <a:cubicBezTo>
                  <a:pt x="457200" y="274320"/>
                  <a:pt x="489585" y="241935"/>
                  <a:pt x="489585" y="202883"/>
                </a:cubicBezTo>
                <a:cubicBezTo>
                  <a:pt x="489585" y="163830"/>
                  <a:pt x="458153" y="131445"/>
                  <a:pt x="418148" y="131445"/>
                </a:cubicBezTo>
                <a:close/>
                <a:moveTo>
                  <a:pt x="394335" y="0"/>
                </a:moveTo>
                <a:lnTo>
                  <a:pt x="441960" y="0"/>
                </a:lnTo>
                <a:lnTo>
                  <a:pt x="462915" y="41910"/>
                </a:lnTo>
                <a:cubicBezTo>
                  <a:pt x="476250" y="45720"/>
                  <a:pt x="488632" y="50483"/>
                  <a:pt x="500063" y="57150"/>
                </a:cubicBezTo>
                <a:lnTo>
                  <a:pt x="544830" y="41910"/>
                </a:lnTo>
                <a:lnTo>
                  <a:pt x="579120" y="76200"/>
                </a:lnTo>
                <a:lnTo>
                  <a:pt x="563880" y="120968"/>
                </a:lnTo>
                <a:cubicBezTo>
                  <a:pt x="570548" y="132398"/>
                  <a:pt x="575310" y="144780"/>
                  <a:pt x="579120" y="158115"/>
                </a:cubicBezTo>
                <a:lnTo>
                  <a:pt x="621030" y="179070"/>
                </a:lnTo>
                <a:lnTo>
                  <a:pt x="621030" y="226695"/>
                </a:lnTo>
                <a:lnTo>
                  <a:pt x="579120" y="247650"/>
                </a:lnTo>
                <a:cubicBezTo>
                  <a:pt x="575310" y="260033"/>
                  <a:pt x="569595" y="273368"/>
                  <a:pt x="562928" y="284798"/>
                </a:cubicBezTo>
                <a:lnTo>
                  <a:pt x="578168" y="329565"/>
                </a:lnTo>
                <a:lnTo>
                  <a:pt x="543878" y="362903"/>
                </a:lnTo>
                <a:lnTo>
                  <a:pt x="499110" y="347663"/>
                </a:lnTo>
                <a:cubicBezTo>
                  <a:pt x="487680" y="354330"/>
                  <a:pt x="475298" y="359093"/>
                  <a:pt x="461963" y="362903"/>
                </a:cubicBezTo>
                <a:lnTo>
                  <a:pt x="441008" y="404813"/>
                </a:lnTo>
                <a:lnTo>
                  <a:pt x="393383" y="404813"/>
                </a:lnTo>
                <a:lnTo>
                  <a:pt x="372428" y="362903"/>
                </a:lnTo>
                <a:cubicBezTo>
                  <a:pt x="359092" y="359093"/>
                  <a:pt x="346710" y="354330"/>
                  <a:pt x="335280" y="347663"/>
                </a:cubicBezTo>
                <a:lnTo>
                  <a:pt x="290513" y="362903"/>
                </a:lnTo>
                <a:lnTo>
                  <a:pt x="257175" y="329565"/>
                </a:lnTo>
                <a:lnTo>
                  <a:pt x="272415" y="284798"/>
                </a:lnTo>
                <a:cubicBezTo>
                  <a:pt x="265747" y="273368"/>
                  <a:pt x="260985" y="260985"/>
                  <a:pt x="257175" y="247650"/>
                </a:cubicBezTo>
                <a:lnTo>
                  <a:pt x="215265" y="226695"/>
                </a:lnTo>
                <a:lnTo>
                  <a:pt x="215265" y="179070"/>
                </a:lnTo>
                <a:lnTo>
                  <a:pt x="257175" y="158115"/>
                </a:lnTo>
                <a:cubicBezTo>
                  <a:pt x="260985" y="144780"/>
                  <a:pt x="265747" y="132398"/>
                  <a:pt x="272415" y="120968"/>
                </a:cubicBezTo>
                <a:lnTo>
                  <a:pt x="257175" y="76200"/>
                </a:lnTo>
                <a:lnTo>
                  <a:pt x="291465" y="41910"/>
                </a:lnTo>
                <a:lnTo>
                  <a:pt x="336233" y="57150"/>
                </a:lnTo>
                <a:cubicBezTo>
                  <a:pt x="347663" y="50483"/>
                  <a:pt x="360045" y="45720"/>
                  <a:pt x="373380" y="4191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47F1A36C-6D4E-42C9-A7A7-CE16FEFAA2C8}"/>
              </a:ext>
            </a:extLst>
          </p:cNvPr>
          <p:cNvSpPr/>
          <p:nvPr/>
        </p:nvSpPr>
        <p:spPr>
          <a:xfrm>
            <a:off x="6017189" y="3638983"/>
            <a:ext cx="343940" cy="555595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8F43DAB6-48D6-44A8-AE0D-ECFFBD0D6210}"/>
              </a:ext>
            </a:extLst>
          </p:cNvPr>
          <p:cNvSpPr/>
          <p:nvPr/>
        </p:nvSpPr>
        <p:spPr>
          <a:xfrm>
            <a:off x="6053892" y="2294548"/>
            <a:ext cx="523354" cy="524016"/>
          </a:xfrm>
          <a:custGeom>
            <a:avLst/>
            <a:gdLst>
              <a:gd name="connsiteX0" fmla="*/ 211461 w 753670"/>
              <a:gd name="connsiteY0" fmla="*/ 141928 h 754623"/>
              <a:gd name="connsiteX1" fmla="*/ 230511 w 753670"/>
              <a:gd name="connsiteY1" fmla="*/ 155263 h 754623"/>
              <a:gd name="connsiteX2" fmla="*/ 269563 w 753670"/>
              <a:gd name="connsiteY2" fmla="*/ 364813 h 754623"/>
              <a:gd name="connsiteX3" fmla="*/ 326713 w 753670"/>
              <a:gd name="connsiteY3" fmla="*/ 213366 h 754623"/>
              <a:gd name="connsiteX4" fmla="*/ 338143 w 753670"/>
              <a:gd name="connsiteY4" fmla="*/ 202888 h 754623"/>
              <a:gd name="connsiteX5" fmla="*/ 359098 w 753670"/>
              <a:gd name="connsiteY5" fmla="*/ 214318 h 754623"/>
              <a:gd name="connsiteX6" fmla="*/ 389578 w 753670"/>
              <a:gd name="connsiteY6" fmla="*/ 320046 h 754623"/>
              <a:gd name="connsiteX7" fmla="*/ 425773 w 753670"/>
              <a:gd name="connsiteY7" fmla="*/ 280993 h 754623"/>
              <a:gd name="connsiteX8" fmla="*/ 438156 w 753670"/>
              <a:gd name="connsiteY8" fmla="*/ 273373 h 754623"/>
              <a:gd name="connsiteX9" fmla="*/ 492448 w 753670"/>
              <a:gd name="connsiteY9" fmla="*/ 273373 h 754623"/>
              <a:gd name="connsiteX10" fmla="*/ 493401 w 753670"/>
              <a:gd name="connsiteY10" fmla="*/ 273373 h 754623"/>
              <a:gd name="connsiteX11" fmla="*/ 493401 w 753670"/>
              <a:gd name="connsiteY11" fmla="*/ 311473 h 754623"/>
              <a:gd name="connsiteX12" fmla="*/ 446728 w 753670"/>
              <a:gd name="connsiteY12" fmla="*/ 311473 h 754623"/>
              <a:gd name="connsiteX13" fmla="*/ 395293 w 753670"/>
              <a:gd name="connsiteY13" fmla="*/ 364813 h 754623"/>
              <a:gd name="connsiteX14" fmla="*/ 387673 w 753670"/>
              <a:gd name="connsiteY14" fmla="*/ 369575 h 754623"/>
              <a:gd name="connsiteX15" fmla="*/ 366718 w 753670"/>
              <a:gd name="connsiteY15" fmla="*/ 358146 h 754623"/>
              <a:gd name="connsiteX16" fmla="*/ 341953 w 753670"/>
              <a:gd name="connsiteY16" fmla="*/ 272421 h 754623"/>
              <a:gd name="connsiteX17" fmla="*/ 280993 w 753670"/>
              <a:gd name="connsiteY17" fmla="*/ 432441 h 754623"/>
              <a:gd name="connsiteX18" fmla="*/ 264800 w 753670"/>
              <a:gd name="connsiteY18" fmla="*/ 442918 h 754623"/>
              <a:gd name="connsiteX19" fmla="*/ 262896 w 753670"/>
              <a:gd name="connsiteY19" fmla="*/ 442918 h 754623"/>
              <a:gd name="connsiteX20" fmla="*/ 247656 w 753670"/>
              <a:gd name="connsiteY20" fmla="*/ 429583 h 754623"/>
              <a:gd name="connsiteX21" fmla="*/ 209555 w 753670"/>
              <a:gd name="connsiteY21" fmla="*/ 224795 h 754623"/>
              <a:gd name="connsiteX22" fmla="*/ 185743 w 753670"/>
              <a:gd name="connsiteY22" fmla="*/ 297186 h 754623"/>
              <a:gd name="connsiteX23" fmla="*/ 169551 w 753670"/>
              <a:gd name="connsiteY23" fmla="*/ 311473 h 754623"/>
              <a:gd name="connsiteX24" fmla="*/ 82873 w 753670"/>
              <a:gd name="connsiteY24" fmla="*/ 311473 h 754623"/>
              <a:gd name="connsiteX25" fmla="*/ 82873 w 753670"/>
              <a:gd name="connsiteY25" fmla="*/ 273373 h 754623"/>
              <a:gd name="connsiteX26" fmla="*/ 157168 w 753670"/>
              <a:gd name="connsiteY26" fmla="*/ 273373 h 754623"/>
              <a:gd name="connsiteX27" fmla="*/ 198126 w 753670"/>
              <a:gd name="connsiteY27" fmla="*/ 153358 h 754623"/>
              <a:gd name="connsiteX28" fmla="*/ 211461 w 753670"/>
              <a:gd name="connsiteY28" fmla="*/ 141928 h 754623"/>
              <a:gd name="connsiteX29" fmla="*/ 287660 w 753670"/>
              <a:gd name="connsiteY29" fmla="*/ 59060 h 754623"/>
              <a:gd name="connsiteX30" fmla="*/ 59060 w 753670"/>
              <a:gd name="connsiteY30" fmla="*/ 287660 h 754623"/>
              <a:gd name="connsiteX31" fmla="*/ 287660 w 753670"/>
              <a:gd name="connsiteY31" fmla="*/ 516260 h 754623"/>
              <a:gd name="connsiteX32" fmla="*/ 516260 w 753670"/>
              <a:gd name="connsiteY32" fmla="*/ 287660 h 754623"/>
              <a:gd name="connsiteX33" fmla="*/ 287660 w 753670"/>
              <a:gd name="connsiteY33" fmla="*/ 59060 h 754623"/>
              <a:gd name="connsiteX34" fmla="*/ 287660 w 753670"/>
              <a:gd name="connsiteY34" fmla="*/ 5 h 754623"/>
              <a:gd name="connsiteX35" fmla="*/ 573410 w 753670"/>
              <a:gd name="connsiteY35" fmla="*/ 288613 h 754623"/>
              <a:gd name="connsiteX36" fmla="*/ 514355 w 753670"/>
              <a:gd name="connsiteY36" fmla="*/ 461968 h 754623"/>
              <a:gd name="connsiteX37" fmla="*/ 557218 w 753670"/>
              <a:gd name="connsiteY37" fmla="*/ 503878 h 754623"/>
              <a:gd name="connsiteX38" fmla="*/ 616273 w 753670"/>
              <a:gd name="connsiteY38" fmla="*/ 521975 h 754623"/>
              <a:gd name="connsiteX39" fmla="*/ 734383 w 753670"/>
              <a:gd name="connsiteY39" fmla="*/ 641038 h 754623"/>
              <a:gd name="connsiteX40" fmla="*/ 734383 w 753670"/>
              <a:gd name="connsiteY40" fmla="*/ 735335 h 754623"/>
              <a:gd name="connsiteX41" fmla="*/ 640085 w 753670"/>
              <a:gd name="connsiteY41" fmla="*/ 735335 h 754623"/>
              <a:gd name="connsiteX42" fmla="*/ 521023 w 753670"/>
              <a:gd name="connsiteY42" fmla="*/ 616273 h 754623"/>
              <a:gd name="connsiteX43" fmla="*/ 502925 w 753670"/>
              <a:gd name="connsiteY43" fmla="*/ 556265 h 754623"/>
              <a:gd name="connsiteX44" fmla="*/ 461015 w 753670"/>
              <a:gd name="connsiteY44" fmla="*/ 514355 h 754623"/>
              <a:gd name="connsiteX45" fmla="*/ 285755 w 753670"/>
              <a:gd name="connsiteY45" fmla="*/ 573410 h 754623"/>
              <a:gd name="connsiteX46" fmla="*/ 5 w 753670"/>
              <a:gd name="connsiteY46" fmla="*/ 285755 h 754623"/>
              <a:gd name="connsiteX47" fmla="*/ 287660 w 753670"/>
              <a:gd name="connsiteY47" fmla="*/ 5 h 75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753670" h="754623">
                <a:moveTo>
                  <a:pt x="211461" y="141928"/>
                </a:moveTo>
                <a:cubicBezTo>
                  <a:pt x="220033" y="140023"/>
                  <a:pt x="228606" y="145738"/>
                  <a:pt x="230511" y="155263"/>
                </a:cubicBezTo>
                <a:lnTo>
                  <a:pt x="269563" y="364813"/>
                </a:lnTo>
                <a:lnTo>
                  <a:pt x="326713" y="213366"/>
                </a:lnTo>
                <a:cubicBezTo>
                  <a:pt x="328618" y="207651"/>
                  <a:pt x="333381" y="204793"/>
                  <a:pt x="338143" y="202888"/>
                </a:cubicBezTo>
                <a:cubicBezTo>
                  <a:pt x="346716" y="200030"/>
                  <a:pt x="356241" y="205745"/>
                  <a:pt x="359098" y="214318"/>
                </a:cubicBezTo>
                <a:lnTo>
                  <a:pt x="389578" y="320046"/>
                </a:lnTo>
                <a:lnTo>
                  <a:pt x="425773" y="280993"/>
                </a:lnTo>
                <a:cubicBezTo>
                  <a:pt x="428631" y="277183"/>
                  <a:pt x="433393" y="274325"/>
                  <a:pt x="438156" y="273373"/>
                </a:cubicBezTo>
                <a:lnTo>
                  <a:pt x="492448" y="273373"/>
                </a:lnTo>
                <a:lnTo>
                  <a:pt x="493401" y="273373"/>
                </a:lnTo>
                <a:lnTo>
                  <a:pt x="493401" y="311473"/>
                </a:lnTo>
                <a:lnTo>
                  <a:pt x="446728" y="311473"/>
                </a:lnTo>
                <a:lnTo>
                  <a:pt x="395293" y="364813"/>
                </a:lnTo>
                <a:cubicBezTo>
                  <a:pt x="393388" y="366718"/>
                  <a:pt x="390531" y="368623"/>
                  <a:pt x="387673" y="369575"/>
                </a:cubicBezTo>
                <a:cubicBezTo>
                  <a:pt x="378148" y="372433"/>
                  <a:pt x="369576" y="366718"/>
                  <a:pt x="366718" y="358146"/>
                </a:cubicBezTo>
                <a:lnTo>
                  <a:pt x="341953" y="272421"/>
                </a:lnTo>
                <a:lnTo>
                  <a:pt x="280993" y="432441"/>
                </a:lnTo>
                <a:cubicBezTo>
                  <a:pt x="278136" y="439108"/>
                  <a:pt x="271468" y="442918"/>
                  <a:pt x="264800" y="442918"/>
                </a:cubicBezTo>
                <a:lnTo>
                  <a:pt x="262896" y="442918"/>
                </a:lnTo>
                <a:cubicBezTo>
                  <a:pt x="255275" y="442918"/>
                  <a:pt x="248608" y="437203"/>
                  <a:pt x="247656" y="429583"/>
                </a:cubicBezTo>
                <a:lnTo>
                  <a:pt x="209555" y="224795"/>
                </a:lnTo>
                <a:lnTo>
                  <a:pt x="185743" y="297186"/>
                </a:lnTo>
                <a:cubicBezTo>
                  <a:pt x="183838" y="304805"/>
                  <a:pt x="177171" y="310521"/>
                  <a:pt x="169551" y="311473"/>
                </a:cubicBezTo>
                <a:lnTo>
                  <a:pt x="82873" y="311473"/>
                </a:lnTo>
                <a:lnTo>
                  <a:pt x="82873" y="273373"/>
                </a:lnTo>
                <a:lnTo>
                  <a:pt x="157168" y="273373"/>
                </a:lnTo>
                <a:lnTo>
                  <a:pt x="198126" y="153358"/>
                </a:lnTo>
                <a:cubicBezTo>
                  <a:pt x="200983" y="147643"/>
                  <a:pt x="205746" y="142880"/>
                  <a:pt x="211461" y="141928"/>
                </a:cubicBezTo>
                <a:close/>
                <a:moveTo>
                  <a:pt x="287660" y="59060"/>
                </a:moveTo>
                <a:cubicBezTo>
                  <a:pt x="160978" y="59060"/>
                  <a:pt x="59060" y="160978"/>
                  <a:pt x="59060" y="287660"/>
                </a:cubicBezTo>
                <a:cubicBezTo>
                  <a:pt x="59060" y="414343"/>
                  <a:pt x="160978" y="516260"/>
                  <a:pt x="287660" y="516260"/>
                </a:cubicBezTo>
                <a:cubicBezTo>
                  <a:pt x="413390" y="516260"/>
                  <a:pt x="516260" y="413390"/>
                  <a:pt x="516260" y="287660"/>
                </a:cubicBezTo>
                <a:cubicBezTo>
                  <a:pt x="516260" y="160978"/>
                  <a:pt x="414343" y="59060"/>
                  <a:pt x="287660" y="59060"/>
                </a:cubicBezTo>
                <a:close/>
                <a:moveTo>
                  <a:pt x="287660" y="5"/>
                </a:moveTo>
                <a:cubicBezTo>
                  <a:pt x="445775" y="958"/>
                  <a:pt x="574363" y="129545"/>
                  <a:pt x="573410" y="288613"/>
                </a:cubicBezTo>
                <a:cubicBezTo>
                  <a:pt x="573410" y="351478"/>
                  <a:pt x="552455" y="412438"/>
                  <a:pt x="514355" y="461968"/>
                </a:cubicBezTo>
                <a:lnTo>
                  <a:pt x="557218" y="503878"/>
                </a:lnTo>
                <a:cubicBezTo>
                  <a:pt x="578173" y="499115"/>
                  <a:pt x="601033" y="506735"/>
                  <a:pt x="616273" y="521975"/>
                </a:cubicBezTo>
                <a:lnTo>
                  <a:pt x="734383" y="641038"/>
                </a:lnTo>
                <a:cubicBezTo>
                  <a:pt x="760100" y="666755"/>
                  <a:pt x="760100" y="709618"/>
                  <a:pt x="734383" y="735335"/>
                </a:cubicBezTo>
                <a:cubicBezTo>
                  <a:pt x="708665" y="761053"/>
                  <a:pt x="665803" y="761053"/>
                  <a:pt x="640085" y="735335"/>
                </a:cubicBezTo>
                <a:lnTo>
                  <a:pt x="521023" y="616273"/>
                </a:lnTo>
                <a:cubicBezTo>
                  <a:pt x="505783" y="600080"/>
                  <a:pt x="499115" y="578173"/>
                  <a:pt x="502925" y="556265"/>
                </a:cubicBezTo>
                <a:lnTo>
                  <a:pt x="461015" y="514355"/>
                </a:lnTo>
                <a:cubicBezTo>
                  <a:pt x="410533" y="552455"/>
                  <a:pt x="348620" y="573410"/>
                  <a:pt x="285755" y="573410"/>
                </a:cubicBezTo>
                <a:cubicBezTo>
                  <a:pt x="127640" y="572458"/>
                  <a:pt x="-947" y="443870"/>
                  <a:pt x="5" y="285755"/>
                </a:cubicBezTo>
                <a:cubicBezTo>
                  <a:pt x="958" y="127640"/>
                  <a:pt x="129545" y="-947"/>
                  <a:pt x="287660" y="5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20CC019D-BBD6-45C1-9DF8-192088D535E1}"/>
              </a:ext>
            </a:extLst>
          </p:cNvPr>
          <p:cNvSpPr/>
          <p:nvPr/>
        </p:nvSpPr>
        <p:spPr>
          <a:xfrm>
            <a:off x="4890707" y="2822580"/>
            <a:ext cx="528751" cy="317483"/>
          </a:xfrm>
          <a:custGeom>
            <a:avLst/>
            <a:gdLst>
              <a:gd name="connsiteX0" fmla="*/ 380669 w 761442"/>
              <a:gd name="connsiteY0" fmla="*/ 133350 h 457200"/>
              <a:gd name="connsiteX1" fmla="*/ 475919 w 761442"/>
              <a:gd name="connsiteY1" fmla="*/ 228600 h 457200"/>
              <a:gd name="connsiteX2" fmla="*/ 380669 w 761442"/>
              <a:gd name="connsiteY2" fmla="*/ 323850 h 457200"/>
              <a:gd name="connsiteX3" fmla="*/ 285419 w 761442"/>
              <a:gd name="connsiteY3" fmla="*/ 228600 h 457200"/>
              <a:gd name="connsiteX4" fmla="*/ 380669 w 761442"/>
              <a:gd name="connsiteY4" fmla="*/ 133350 h 457200"/>
              <a:gd name="connsiteX5" fmla="*/ 239699 w 761442"/>
              <a:gd name="connsiteY5" fmla="*/ 100965 h 457200"/>
              <a:gd name="connsiteX6" fmla="*/ 138734 w 761442"/>
              <a:gd name="connsiteY6" fmla="*/ 169545 h 457200"/>
              <a:gd name="connsiteX7" fmla="*/ 67296 w 761442"/>
              <a:gd name="connsiteY7" fmla="*/ 239077 h 457200"/>
              <a:gd name="connsiteX8" fmla="*/ 248271 w 761442"/>
              <a:gd name="connsiteY8" fmla="*/ 365760 h 457200"/>
              <a:gd name="connsiteX9" fmla="*/ 239699 w 761442"/>
              <a:gd name="connsiteY9" fmla="*/ 100965 h 457200"/>
              <a:gd name="connsiteX10" fmla="*/ 520686 w 761442"/>
              <a:gd name="connsiteY10" fmla="*/ 100013 h 457200"/>
              <a:gd name="connsiteX11" fmla="*/ 513066 w 761442"/>
              <a:gd name="connsiteY11" fmla="*/ 365760 h 457200"/>
              <a:gd name="connsiteX12" fmla="*/ 694041 w 761442"/>
              <a:gd name="connsiteY12" fmla="*/ 239077 h 457200"/>
              <a:gd name="connsiteX13" fmla="*/ 520686 w 761442"/>
              <a:gd name="connsiteY13" fmla="*/ 100013 h 457200"/>
              <a:gd name="connsiteX14" fmla="*/ 380669 w 761442"/>
              <a:gd name="connsiteY14" fmla="*/ 76200 h 457200"/>
              <a:gd name="connsiteX15" fmla="*/ 228269 w 761442"/>
              <a:gd name="connsiteY15" fmla="*/ 228600 h 457200"/>
              <a:gd name="connsiteX16" fmla="*/ 380669 w 761442"/>
              <a:gd name="connsiteY16" fmla="*/ 381000 h 457200"/>
              <a:gd name="connsiteX17" fmla="*/ 533069 w 761442"/>
              <a:gd name="connsiteY17" fmla="*/ 228600 h 457200"/>
              <a:gd name="connsiteX18" fmla="*/ 380669 w 761442"/>
              <a:gd name="connsiteY18" fmla="*/ 76200 h 457200"/>
              <a:gd name="connsiteX19" fmla="*/ 380669 w 761442"/>
              <a:gd name="connsiteY19" fmla="*/ 0 h 457200"/>
              <a:gd name="connsiteX20" fmla="*/ 751191 w 761442"/>
              <a:gd name="connsiteY20" fmla="*/ 212408 h 457200"/>
              <a:gd name="connsiteX21" fmla="*/ 750239 w 761442"/>
              <a:gd name="connsiteY21" fmla="*/ 269558 h 457200"/>
              <a:gd name="connsiteX22" fmla="*/ 380669 w 761442"/>
              <a:gd name="connsiteY22" fmla="*/ 457200 h 457200"/>
              <a:gd name="connsiteX23" fmla="*/ 12051 w 761442"/>
              <a:gd name="connsiteY23" fmla="*/ 269558 h 457200"/>
              <a:gd name="connsiteX24" fmla="*/ 10146 w 761442"/>
              <a:gd name="connsiteY24" fmla="*/ 212408 h 457200"/>
              <a:gd name="connsiteX25" fmla="*/ 380669 w 761442"/>
              <a:gd name="connsiteY25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61442" h="457200">
                <a:moveTo>
                  <a:pt x="380669" y="133350"/>
                </a:moveTo>
                <a:cubicBezTo>
                  <a:pt x="433274" y="133350"/>
                  <a:pt x="475919" y="175995"/>
                  <a:pt x="475919" y="228600"/>
                </a:cubicBezTo>
                <a:cubicBezTo>
                  <a:pt x="475919" y="281205"/>
                  <a:pt x="433274" y="323850"/>
                  <a:pt x="380669" y="323850"/>
                </a:cubicBezTo>
                <a:cubicBezTo>
                  <a:pt x="328064" y="323850"/>
                  <a:pt x="285419" y="281205"/>
                  <a:pt x="285419" y="228600"/>
                </a:cubicBezTo>
                <a:cubicBezTo>
                  <a:pt x="285419" y="175995"/>
                  <a:pt x="328064" y="133350"/>
                  <a:pt x="380669" y="133350"/>
                </a:cubicBezTo>
                <a:close/>
                <a:moveTo>
                  <a:pt x="239699" y="100965"/>
                </a:moveTo>
                <a:cubicBezTo>
                  <a:pt x="203504" y="120015"/>
                  <a:pt x="170166" y="142875"/>
                  <a:pt x="138734" y="169545"/>
                </a:cubicBezTo>
                <a:cubicBezTo>
                  <a:pt x="113016" y="191452"/>
                  <a:pt x="89204" y="214313"/>
                  <a:pt x="67296" y="239077"/>
                </a:cubicBezTo>
                <a:cubicBezTo>
                  <a:pt x="104444" y="276225"/>
                  <a:pt x="170166" y="331470"/>
                  <a:pt x="248271" y="365760"/>
                </a:cubicBezTo>
                <a:cubicBezTo>
                  <a:pt x="173976" y="294323"/>
                  <a:pt x="170166" y="177165"/>
                  <a:pt x="239699" y="100965"/>
                </a:cubicBezTo>
                <a:close/>
                <a:moveTo>
                  <a:pt x="520686" y="100013"/>
                </a:moveTo>
                <a:cubicBezTo>
                  <a:pt x="591171" y="176213"/>
                  <a:pt x="587361" y="294323"/>
                  <a:pt x="513066" y="365760"/>
                </a:cubicBezTo>
                <a:cubicBezTo>
                  <a:pt x="591171" y="331470"/>
                  <a:pt x="655941" y="276225"/>
                  <a:pt x="694041" y="239077"/>
                </a:cubicBezTo>
                <a:cubicBezTo>
                  <a:pt x="657846" y="199073"/>
                  <a:pt x="595934" y="139065"/>
                  <a:pt x="520686" y="100013"/>
                </a:cubicBezTo>
                <a:close/>
                <a:moveTo>
                  <a:pt x="380669" y="76200"/>
                </a:moveTo>
                <a:cubicBezTo>
                  <a:pt x="296849" y="76200"/>
                  <a:pt x="228269" y="144780"/>
                  <a:pt x="228269" y="228600"/>
                </a:cubicBezTo>
                <a:cubicBezTo>
                  <a:pt x="228269" y="312420"/>
                  <a:pt x="296849" y="381000"/>
                  <a:pt x="380669" y="381000"/>
                </a:cubicBezTo>
                <a:cubicBezTo>
                  <a:pt x="464489" y="381000"/>
                  <a:pt x="533069" y="312420"/>
                  <a:pt x="533069" y="228600"/>
                </a:cubicBezTo>
                <a:cubicBezTo>
                  <a:pt x="533069" y="144780"/>
                  <a:pt x="464489" y="76200"/>
                  <a:pt x="380669" y="76200"/>
                </a:cubicBezTo>
                <a:close/>
                <a:moveTo>
                  <a:pt x="380669" y="0"/>
                </a:moveTo>
                <a:cubicBezTo>
                  <a:pt x="551166" y="0"/>
                  <a:pt x="695946" y="147638"/>
                  <a:pt x="751191" y="212408"/>
                </a:cubicBezTo>
                <a:cubicBezTo>
                  <a:pt x="765479" y="229552"/>
                  <a:pt x="764526" y="254318"/>
                  <a:pt x="750239" y="269558"/>
                </a:cubicBezTo>
                <a:cubicBezTo>
                  <a:pt x="693089" y="328613"/>
                  <a:pt x="549261" y="457200"/>
                  <a:pt x="380669" y="457200"/>
                </a:cubicBezTo>
                <a:cubicBezTo>
                  <a:pt x="212076" y="457200"/>
                  <a:pt x="68249" y="328613"/>
                  <a:pt x="12051" y="269558"/>
                </a:cubicBezTo>
                <a:cubicBezTo>
                  <a:pt x="-3189" y="253365"/>
                  <a:pt x="-4141" y="229552"/>
                  <a:pt x="10146" y="212408"/>
                </a:cubicBezTo>
                <a:cubicBezTo>
                  <a:pt x="65391" y="147638"/>
                  <a:pt x="210171" y="0"/>
                  <a:pt x="380669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173586F-AC46-4AF8-821E-1D9BDA0C9986}"/>
              </a:ext>
            </a:extLst>
          </p:cNvPr>
          <p:cNvSpPr/>
          <p:nvPr/>
        </p:nvSpPr>
        <p:spPr>
          <a:xfrm>
            <a:off x="2662033" y="2417648"/>
            <a:ext cx="370398" cy="502682"/>
          </a:xfrm>
          <a:custGeom>
            <a:avLst/>
            <a:gdLst>
              <a:gd name="connsiteX0" fmla="*/ 457200 w 533400"/>
              <a:gd name="connsiteY0" fmla="*/ 609600 h 723900"/>
              <a:gd name="connsiteX1" fmla="*/ 438150 w 533400"/>
              <a:gd name="connsiteY1" fmla="*/ 628650 h 723900"/>
              <a:gd name="connsiteX2" fmla="*/ 457200 w 533400"/>
              <a:gd name="connsiteY2" fmla="*/ 647700 h 723900"/>
              <a:gd name="connsiteX3" fmla="*/ 476250 w 533400"/>
              <a:gd name="connsiteY3" fmla="*/ 628650 h 723900"/>
              <a:gd name="connsiteX4" fmla="*/ 457200 w 533400"/>
              <a:gd name="connsiteY4" fmla="*/ 609600 h 723900"/>
              <a:gd name="connsiteX5" fmla="*/ 0 w 533400"/>
              <a:gd name="connsiteY5" fmla="*/ 495300 h 723900"/>
              <a:gd name="connsiteX6" fmla="*/ 266700 w 533400"/>
              <a:gd name="connsiteY6" fmla="*/ 571500 h 723900"/>
              <a:gd name="connsiteX7" fmla="*/ 533400 w 533400"/>
              <a:gd name="connsiteY7" fmla="*/ 495300 h 723900"/>
              <a:gd name="connsiteX8" fmla="*/ 533400 w 533400"/>
              <a:gd name="connsiteY8" fmla="*/ 647700 h 723900"/>
              <a:gd name="connsiteX9" fmla="*/ 266700 w 533400"/>
              <a:gd name="connsiteY9" fmla="*/ 723900 h 723900"/>
              <a:gd name="connsiteX10" fmla="*/ 0 w 533400"/>
              <a:gd name="connsiteY10" fmla="*/ 647700 h 723900"/>
              <a:gd name="connsiteX11" fmla="*/ 457200 w 533400"/>
              <a:gd name="connsiteY11" fmla="*/ 419100 h 723900"/>
              <a:gd name="connsiteX12" fmla="*/ 438150 w 533400"/>
              <a:gd name="connsiteY12" fmla="*/ 438150 h 723900"/>
              <a:gd name="connsiteX13" fmla="*/ 457200 w 533400"/>
              <a:gd name="connsiteY13" fmla="*/ 457200 h 723900"/>
              <a:gd name="connsiteX14" fmla="*/ 476250 w 533400"/>
              <a:gd name="connsiteY14" fmla="*/ 438150 h 723900"/>
              <a:gd name="connsiteX15" fmla="*/ 457200 w 533400"/>
              <a:gd name="connsiteY15" fmla="*/ 419100 h 723900"/>
              <a:gd name="connsiteX16" fmla="*/ 0 w 533400"/>
              <a:gd name="connsiteY16" fmla="*/ 304800 h 723900"/>
              <a:gd name="connsiteX17" fmla="*/ 266700 w 533400"/>
              <a:gd name="connsiteY17" fmla="*/ 381000 h 723900"/>
              <a:gd name="connsiteX18" fmla="*/ 533400 w 533400"/>
              <a:gd name="connsiteY18" fmla="*/ 304800 h 723900"/>
              <a:gd name="connsiteX19" fmla="*/ 533400 w 533400"/>
              <a:gd name="connsiteY19" fmla="*/ 457200 h 723900"/>
              <a:gd name="connsiteX20" fmla="*/ 266700 w 533400"/>
              <a:gd name="connsiteY20" fmla="*/ 533400 h 723900"/>
              <a:gd name="connsiteX21" fmla="*/ 0 w 533400"/>
              <a:gd name="connsiteY21" fmla="*/ 457200 h 723900"/>
              <a:gd name="connsiteX22" fmla="*/ 457200 w 533400"/>
              <a:gd name="connsiteY22" fmla="*/ 228600 h 723900"/>
              <a:gd name="connsiteX23" fmla="*/ 438150 w 533400"/>
              <a:gd name="connsiteY23" fmla="*/ 247650 h 723900"/>
              <a:gd name="connsiteX24" fmla="*/ 457200 w 533400"/>
              <a:gd name="connsiteY24" fmla="*/ 266700 h 723900"/>
              <a:gd name="connsiteX25" fmla="*/ 476250 w 533400"/>
              <a:gd name="connsiteY25" fmla="*/ 247650 h 723900"/>
              <a:gd name="connsiteX26" fmla="*/ 457200 w 533400"/>
              <a:gd name="connsiteY26" fmla="*/ 228600 h 723900"/>
              <a:gd name="connsiteX27" fmla="*/ 0 w 533400"/>
              <a:gd name="connsiteY27" fmla="*/ 114300 h 723900"/>
              <a:gd name="connsiteX28" fmla="*/ 266700 w 533400"/>
              <a:gd name="connsiteY28" fmla="*/ 190500 h 723900"/>
              <a:gd name="connsiteX29" fmla="*/ 533400 w 533400"/>
              <a:gd name="connsiteY29" fmla="*/ 114300 h 723900"/>
              <a:gd name="connsiteX30" fmla="*/ 533400 w 533400"/>
              <a:gd name="connsiteY30" fmla="*/ 266700 h 723900"/>
              <a:gd name="connsiteX31" fmla="*/ 266700 w 533400"/>
              <a:gd name="connsiteY31" fmla="*/ 342900 h 723900"/>
              <a:gd name="connsiteX32" fmla="*/ 0 w 533400"/>
              <a:gd name="connsiteY32" fmla="*/ 266700 h 723900"/>
              <a:gd name="connsiteX33" fmla="*/ 266700 w 533400"/>
              <a:gd name="connsiteY33" fmla="*/ 0 h 723900"/>
              <a:gd name="connsiteX34" fmla="*/ 533400 w 533400"/>
              <a:gd name="connsiteY34" fmla="*/ 76200 h 723900"/>
              <a:gd name="connsiteX35" fmla="*/ 266700 w 533400"/>
              <a:gd name="connsiteY35" fmla="*/ 152400 h 723900"/>
              <a:gd name="connsiteX36" fmla="*/ 0 w 533400"/>
              <a:gd name="connsiteY36" fmla="*/ 76200 h 723900"/>
              <a:gd name="connsiteX37" fmla="*/ 266700 w 533400"/>
              <a:gd name="connsiteY37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3400" h="723900">
                <a:moveTo>
                  <a:pt x="457200" y="609600"/>
                </a:moveTo>
                <a:cubicBezTo>
                  <a:pt x="445770" y="609600"/>
                  <a:pt x="438150" y="617220"/>
                  <a:pt x="438150" y="628650"/>
                </a:cubicBezTo>
                <a:cubicBezTo>
                  <a:pt x="438150" y="640080"/>
                  <a:pt x="445770" y="647700"/>
                  <a:pt x="457200" y="647700"/>
                </a:cubicBezTo>
                <a:cubicBezTo>
                  <a:pt x="468630" y="647700"/>
                  <a:pt x="476250" y="640080"/>
                  <a:pt x="476250" y="628650"/>
                </a:cubicBezTo>
                <a:cubicBezTo>
                  <a:pt x="476250" y="617220"/>
                  <a:pt x="468630" y="609600"/>
                  <a:pt x="457200" y="609600"/>
                </a:cubicBezTo>
                <a:close/>
                <a:moveTo>
                  <a:pt x="0" y="495300"/>
                </a:moveTo>
                <a:cubicBezTo>
                  <a:pt x="0" y="537210"/>
                  <a:pt x="120015" y="571500"/>
                  <a:pt x="266700" y="571500"/>
                </a:cubicBezTo>
                <a:cubicBezTo>
                  <a:pt x="413385" y="571500"/>
                  <a:pt x="533400" y="537210"/>
                  <a:pt x="533400" y="495300"/>
                </a:cubicBezTo>
                <a:lnTo>
                  <a:pt x="533400" y="647700"/>
                </a:lnTo>
                <a:cubicBezTo>
                  <a:pt x="533400" y="689610"/>
                  <a:pt x="413385" y="723900"/>
                  <a:pt x="266700" y="723900"/>
                </a:cubicBezTo>
                <a:cubicBezTo>
                  <a:pt x="120015" y="723900"/>
                  <a:pt x="0" y="689610"/>
                  <a:pt x="0" y="647700"/>
                </a:cubicBezTo>
                <a:close/>
                <a:moveTo>
                  <a:pt x="457200" y="419100"/>
                </a:moveTo>
                <a:cubicBezTo>
                  <a:pt x="445770" y="419100"/>
                  <a:pt x="438150" y="426720"/>
                  <a:pt x="438150" y="438150"/>
                </a:cubicBezTo>
                <a:cubicBezTo>
                  <a:pt x="438150" y="449580"/>
                  <a:pt x="445770" y="457200"/>
                  <a:pt x="457200" y="457200"/>
                </a:cubicBezTo>
                <a:cubicBezTo>
                  <a:pt x="468630" y="457200"/>
                  <a:pt x="476250" y="449580"/>
                  <a:pt x="476250" y="438150"/>
                </a:cubicBezTo>
                <a:cubicBezTo>
                  <a:pt x="476250" y="426720"/>
                  <a:pt x="468630" y="419100"/>
                  <a:pt x="457200" y="419100"/>
                </a:cubicBezTo>
                <a:close/>
                <a:moveTo>
                  <a:pt x="0" y="304800"/>
                </a:moveTo>
                <a:cubicBezTo>
                  <a:pt x="0" y="346710"/>
                  <a:pt x="120015" y="381000"/>
                  <a:pt x="266700" y="381000"/>
                </a:cubicBezTo>
                <a:cubicBezTo>
                  <a:pt x="413385" y="381000"/>
                  <a:pt x="533400" y="346710"/>
                  <a:pt x="533400" y="304800"/>
                </a:cubicBezTo>
                <a:lnTo>
                  <a:pt x="533400" y="457200"/>
                </a:lnTo>
                <a:cubicBezTo>
                  <a:pt x="533400" y="499110"/>
                  <a:pt x="413385" y="533400"/>
                  <a:pt x="266700" y="533400"/>
                </a:cubicBezTo>
                <a:cubicBezTo>
                  <a:pt x="120015" y="533400"/>
                  <a:pt x="0" y="499110"/>
                  <a:pt x="0" y="457200"/>
                </a:cubicBezTo>
                <a:close/>
                <a:moveTo>
                  <a:pt x="457200" y="228600"/>
                </a:moveTo>
                <a:cubicBezTo>
                  <a:pt x="445770" y="228600"/>
                  <a:pt x="438150" y="236220"/>
                  <a:pt x="438150" y="247650"/>
                </a:cubicBezTo>
                <a:cubicBezTo>
                  <a:pt x="438150" y="259080"/>
                  <a:pt x="445770" y="266700"/>
                  <a:pt x="457200" y="266700"/>
                </a:cubicBezTo>
                <a:cubicBezTo>
                  <a:pt x="468630" y="266700"/>
                  <a:pt x="476250" y="259080"/>
                  <a:pt x="476250" y="247650"/>
                </a:cubicBezTo>
                <a:cubicBezTo>
                  <a:pt x="476250" y="236220"/>
                  <a:pt x="468630" y="228600"/>
                  <a:pt x="457200" y="228600"/>
                </a:cubicBezTo>
                <a:close/>
                <a:moveTo>
                  <a:pt x="0" y="114300"/>
                </a:moveTo>
                <a:cubicBezTo>
                  <a:pt x="0" y="156210"/>
                  <a:pt x="120015" y="190500"/>
                  <a:pt x="266700" y="190500"/>
                </a:cubicBezTo>
                <a:cubicBezTo>
                  <a:pt x="413385" y="190500"/>
                  <a:pt x="533400" y="156210"/>
                  <a:pt x="533400" y="114300"/>
                </a:cubicBezTo>
                <a:lnTo>
                  <a:pt x="533400" y="266700"/>
                </a:lnTo>
                <a:cubicBezTo>
                  <a:pt x="533400" y="308610"/>
                  <a:pt x="413385" y="342900"/>
                  <a:pt x="266700" y="342900"/>
                </a:cubicBezTo>
                <a:cubicBezTo>
                  <a:pt x="120015" y="342900"/>
                  <a:pt x="0" y="308610"/>
                  <a:pt x="0" y="266700"/>
                </a:cubicBezTo>
                <a:close/>
                <a:moveTo>
                  <a:pt x="266700" y="0"/>
                </a:moveTo>
                <a:cubicBezTo>
                  <a:pt x="413994" y="0"/>
                  <a:pt x="533400" y="34116"/>
                  <a:pt x="533400" y="76200"/>
                </a:cubicBezTo>
                <a:cubicBezTo>
                  <a:pt x="533400" y="118284"/>
                  <a:pt x="413994" y="152400"/>
                  <a:pt x="266700" y="152400"/>
                </a:cubicBezTo>
                <a:cubicBezTo>
                  <a:pt x="119406" y="152400"/>
                  <a:pt x="0" y="118284"/>
                  <a:pt x="0" y="76200"/>
                </a:cubicBezTo>
                <a:cubicBezTo>
                  <a:pt x="0" y="34116"/>
                  <a:pt x="119406" y="0"/>
                  <a:pt x="266700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0F7C1E87-F424-4DC6-8930-F5A3656550A4}"/>
              </a:ext>
            </a:extLst>
          </p:cNvPr>
          <p:cNvSpPr/>
          <p:nvPr/>
        </p:nvSpPr>
        <p:spPr>
          <a:xfrm>
            <a:off x="2838273" y="3734561"/>
            <a:ext cx="522524" cy="522524"/>
          </a:xfrm>
          <a:custGeom>
            <a:avLst/>
            <a:gdLst>
              <a:gd name="connsiteX0" fmla="*/ 361950 w 752475"/>
              <a:gd name="connsiteY0" fmla="*/ 161925 h 752475"/>
              <a:gd name="connsiteX1" fmla="*/ 469583 w 752475"/>
              <a:gd name="connsiteY1" fmla="*/ 188595 h 752475"/>
              <a:gd name="connsiteX2" fmla="*/ 426720 w 752475"/>
              <a:gd name="connsiteY2" fmla="*/ 231457 h 752475"/>
              <a:gd name="connsiteX3" fmla="*/ 361950 w 752475"/>
              <a:gd name="connsiteY3" fmla="*/ 219075 h 752475"/>
              <a:gd name="connsiteX4" fmla="*/ 190500 w 752475"/>
              <a:gd name="connsiteY4" fmla="*/ 390525 h 752475"/>
              <a:gd name="connsiteX5" fmla="*/ 361950 w 752475"/>
              <a:gd name="connsiteY5" fmla="*/ 561975 h 752475"/>
              <a:gd name="connsiteX6" fmla="*/ 533400 w 752475"/>
              <a:gd name="connsiteY6" fmla="*/ 390525 h 752475"/>
              <a:gd name="connsiteX7" fmla="*/ 521018 w 752475"/>
              <a:gd name="connsiteY7" fmla="*/ 325755 h 752475"/>
              <a:gd name="connsiteX8" fmla="*/ 563880 w 752475"/>
              <a:gd name="connsiteY8" fmla="*/ 282893 h 752475"/>
              <a:gd name="connsiteX9" fmla="*/ 590550 w 752475"/>
              <a:gd name="connsiteY9" fmla="*/ 390525 h 752475"/>
              <a:gd name="connsiteX10" fmla="*/ 361950 w 752475"/>
              <a:gd name="connsiteY10" fmla="*/ 619125 h 752475"/>
              <a:gd name="connsiteX11" fmla="*/ 133350 w 752475"/>
              <a:gd name="connsiteY11" fmla="*/ 390525 h 752475"/>
              <a:gd name="connsiteX12" fmla="*/ 361950 w 752475"/>
              <a:gd name="connsiteY12" fmla="*/ 161925 h 752475"/>
              <a:gd name="connsiteX13" fmla="*/ 361950 w 752475"/>
              <a:gd name="connsiteY13" fmla="*/ 28575 h 752475"/>
              <a:gd name="connsiteX14" fmla="*/ 532448 w 752475"/>
              <a:gd name="connsiteY14" fmla="*/ 70485 h 752475"/>
              <a:gd name="connsiteX15" fmla="*/ 525780 w 752475"/>
              <a:gd name="connsiteY15" fmla="*/ 77153 h 752475"/>
              <a:gd name="connsiteX16" fmla="*/ 512445 w 752475"/>
              <a:gd name="connsiteY16" fmla="*/ 90488 h 752475"/>
              <a:gd name="connsiteX17" fmla="*/ 515303 w 752475"/>
              <a:gd name="connsiteY17" fmla="*/ 109538 h 752475"/>
              <a:gd name="connsiteX18" fmla="*/ 517208 w 752475"/>
              <a:gd name="connsiteY18" fmla="*/ 128588 h 752475"/>
              <a:gd name="connsiteX19" fmla="*/ 361950 w 752475"/>
              <a:gd name="connsiteY19" fmla="*/ 85725 h 752475"/>
              <a:gd name="connsiteX20" fmla="*/ 57150 w 752475"/>
              <a:gd name="connsiteY20" fmla="*/ 390525 h 752475"/>
              <a:gd name="connsiteX21" fmla="*/ 361950 w 752475"/>
              <a:gd name="connsiteY21" fmla="*/ 695325 h 752475"/>
              <a:gd name="connsiteX22" fmla="*/ 666750 w 752475"/>
              <a:gd name="connsiteY22" fmla="*/ 390525 h 752475"/>
              <a:gd name="connsiteX23" fmla="*/ 623888 w 752475"/>
              <a:gd name="connsiteY23" fmla="*/ 235268 h 752475"/>
              <a:gd name="connsiteX24" fmla="*/ 643890 w 752475"/>
              <a:gd name="connsiteY24" fmla="*/ 238125 h 752475"/>
              <a:gd name="connsiteX25" fmla="*/ 661988 w 752475"/>
              <a:gd name="connsiteY25" fmla="*/ 240030 h 752475"/>
              <a:gd name="connsiteX26" fmla="*/ 674370 w 752475"/>
              <a:gd name="connsiteY26" fmla="*/ 226695 h 752475"/>
              <a:gd name="connsiteX27" fmla="*/ 681038 w 752475"/>
              <a:gd name="connsiteY27" fmla="*/ 220980 h 752475"/>
              <a:gd name="connsiteX28" fmla="*/ 723900 w 752475"/>
              <a:gd name="connsiteY28" fmla="*/ 390525 h 752475"/>
              <a:gd name="connsiteX29" fmla="*/ 361950 w 752475"/>
              <a:gd name="connsiteY29" fmla="*/ 752475 h 752475"/>
              <a:gd name="connsiteX30" fmla="*/ 0 w 752475"/>
              <a:gd name="connsiteY30" fmla="*/ 390525 h 752475"/>
              <a:gd name="connsiteX31" fmla="*/ 361950 w 752475"/>
              <a:gd name="connsiteY31" fmla="*/ 28575 h 752475"/>
              <a:gd name="connsiteX32" fmla="*/ 657225 w 752475"/>
              <a:gd name="connsiteY32" fmla="*/ 0 h 752475"/>
              <a:gd name="connsiteX33" fmla="*/ 666750 w 752475"/>
              <a:gd name="connsiteY33" fmla="*/ 85725 h 752475"/>
              <a:gd name="connsiteX34" fmla="*/ 752475 w 752475"/>
              <a:gd name="connsiteY34" fmla="*/ 95250 h 752475"/>
              <a:gd name="connsiteX35" fmla="*/ 647700 w 752475"/>
              <a:gd name="connsiteY35" fmla="*/ 200025 h 752475"/>
              <a:gd name="connsiteX36" fmla="*/ 598170 w 752475"/>
              <a:gd name="connsiteY36" fmla="*/ 194310 h 752475"/>
              <a:gd name="connsiteX37" fmla="*/ 445769 w 752475"/>
              <a:gd name="connsiteY37" fmla="*/ 346710 h 752475"/>
              <a:gd name="connsiteX38" fmla="*/ 456247 w 752475"/>
              <a:gd name="connsiteY38" fmla="*/ 390525 h 752475"/>
              <a:gd name="connsiteX39" fmla="*/ 360997 w 752475"/>
              <a:gd name="connsiteY39" fmla="*/ 485775 h 752475"/>
              <a:gd name="connsiteX40" fmla="*/ 265747 w 752475"/>
              <a:gd name="connsiteY40" fmla="*/ 390525 h 752475"/>
              <a:gd name="connsiteX41" fmla="*/ 360997 w 752475"/>
              <a:gd name="connsiteY41" fmla="*/ 295275 h 752475"/>
              <a:gd name="connsiteX42" fmla="*/ 405764 w 752475"/>
              <a:gd name="connsiteY42" fmla="*/ 306705 h 752475"/>
              <a:gd name="connsiteX43" fmla="*/ 558164 w 752475"/>
              <a:gd name="connsiteY43" fmla="*/ 154305 h 752475"/>
              <a:gd name="connsiteX44" fmla="*/ 552450 w 752475"/>
              <a:gd name="connsiteY44" fmla="*/ 1047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52475" h="752475">
                <a:moveTo>
                  <a:pt x="361950" y="161925"/>
                </a:moveTo>
                <a:cubicBezTo>
                  <a:pt x="401003" y="161925"/>
                  <a:pt x="437198" y="171450"/>
                  <a:pt x="469583" y="188595"/>
                </a:cubicBezTo>
                <a:lnTo>
                  <a:pt x="426720" y="231457"/>
                </a:lnTo>
                <a:cubicBezTo>
                  <a:pt x="406718" y="223838"/>
                  <a:pt x="384810" y="219075"/>
                  <a:pt x="361950" y="219075"/>
                </a:cubicBezTo>
                <a:cubicBezTo>
                  <a:pt x="267652" y="219075"/>
                  <a:pt x="190500" y="296227"/>
                  <a:pt x="190500" y="390525"/>
                </a:cubicBezTo>
                <a:cubicBezTo>
                  <a:pt x="190500" y="484823"/>
                  <a:pt x="267652" y="561975"/>
                  <a:pt x="361950" y="561975"/>
                </a:cubicBezTo>
                <a:cubicBezTo>
                  <a:pt x="456248" y="561975"/>
                  <a:pt x="533400" y="484823"/>
                  <a:pt x="533400" y="390525"/>
                </a:cubicBezTo>
                <a:cubicBezTo>
                  <a:pt x="533400" y="367665"/>
                  <a:pt x="529590" y="345758"/>
                  <a:pt x="521018" y="325755"/>
                </a:cubicBezTo>
                <a:lnTo>
                  <a:pt x="563880" y="282893"/>
                </a:lnTo>
                <a:cubicBezTo>
                  <a:pt x="581025" y="315277"/>
                  <a:pt x="590550" y="351473"/>
                  <a:pt x="590550" y="390525"/>
                </a:cubicBezTo>
                <a:cubicBezTo>
                  <a:pt x="590550" y="516255"/>
                  <a:pt x="487680" y="619125"/>
                  <a:pt x="361950" y="619125"/>
                </a:cubicBezTo>
                <a:cubicBezTo>
                  <a:pt x="236220" y="619125"/>
                  <a:pt x="133350" y="516255"/>
                  <a:pt x="133350" y="390525"/>
                </a:cubicBezTo>
                <a:cubicBezTo>
                  <a:pt x="133350" y="264795"/>
                  <a:pt x="236220" y="161925"/>
                  <a:pt x="361950" y="161925"/>
                </a:cubicBezTo>
                <a:close/>
                <a:moveTo>
                  <a:pt x="361950" y="28575"/>
                </a:moveTo>
                <a:cubicBezTo>
                  <a:pt x="423863" y="28575"/>
                  <a:pt x="481013" y="43815"/>
                  <a:pt x="532448" y="70485"/>
                </a:cubicBezTo>
                <a:lnTo>
                  <a:pt x="525780" y="77153"/>
                </a:lnTo>
                <a:lnTo>
                  <a:pt x="512445" y="90488"/>
                </a:lnTo>
                <a:lnTo>
                  <a:pt x="515303" y="109538"/>
                </a:lnTo>
                <a:lnTo>
                  <a:pt x="517208" y="128588"/>
                </a:lnTo>
                <a:cubicBezTo>
                  <a:pt x="471488" y="100965"/>
                  <a:pt x="418148" y="85725"/>
                  <a:pt x="361950" y="85725"/>
                </a:cubicBezTo>
                <a:cubicBezTo>
                  <a:pt x="194310" y="85725"/>
                  <a:pt x="57150" y="222885"/>
                  <a:pt x="57150" y="390525"/>
                </a:cubicBezTo>
                <a:cubicBezTo>
                  <a:pt x="57150" y="558165"/>
                  <a:pt x="194310" y="695325"/>
                  <a:pt x="361950" y="695325"/>
                </a:cubicBezTo>
                <a:cubicBezTo>
                  <a:pt x="529590" y="695325"/>
                  <a:pt x="666750" y="558165"/>
                  <a:pt x="666750" y="390525"/>
                </a:cubicBezTo>
                <a:cubicBezTo>
                  <a:pt x="666750" y="333375"/>
                  <a:pt x="650558" y="280988"/>
                  <a:pt x="623888" y="235268"/>
                </a:cubicBezTo>
                <a:lnTo>
                  <a:pt x="643890" y="238125"/>
                </a:lnTo>
                <a:lnTo>
                  <a:pt x="661988" y="240030"/>
                </a:lnTo>
                <a:lnTo>
                  <a:pt x="674370" y="226695"/>
                </a:lnTo>
                <a:lnTo>
                  <a:pt x="681038" y="220980"/>
                </a:lnTo>
                <a:cubicBezTo>
                  <a:pt x="708660" y="271463"/>
                  <a:pt x="723900" y="328613"/>
                  <a:pt x="723900" y="390525"/>
                </a:cubicBezTo>
                <a:cubicBezTo>
                  <a:pt x="723900" y="590550"/>
                  <a:pt x="561975" y="752475"/>
                  <a:pt x="361950" y="752475"/>
                </a:cubicBezTo>
                <a:cubicBezTo>
                  <a:pt x="161925" y="752475"/>
                  <a:pt x="0" y="590550"/>
                  <a:pt x="0" y="390525"/>
                </a:cubicBezTo>
                <a:cubicBezTo>
                  <a:pt x="0" y="190500"/>
                  <a:pt x="161925" y="28575"/>
                  <a:pt x="361950" y="28575"/>
                </a:cubicBezTo>
                <a:close/>
                <a:moveTo>
                  <a:pt x="657225" y="0"/>
                </a:moveTo>
                <a:lnTo>
                  <a:pt x="666750" y="85725"/>
                </a:lnTo>
                <a:lnTo>
                  <a:pt x="752475" y="95250"/>
                </a:lnTo>
                <a:lnTo>
                  <a:pt x="647700" y="200025"/>
                </a:lnTo>
                <a:lnTo>
                  <a:pt x="598170" y="194310"/>
                </a:lnTo>
                <a:lnTo>
                  <a:pt x="445769" y="346710"/>
                </a:lnTo>
                <a:cubicBezTo>
                  <a:pt x="452437" y="360045"/>
                  <a:pt x="456247" y="374333"/>
                  <a:pt x="456247" y="390525"/>
                </a:cubicBezTo>
                <a:cubicBezTo>
                  <a:pt x="456247" y="442913"/>
                  <a:pt x="413385" y="485775"/>
                  <a:pt x="360997" y="485775"/>
                </a:cubicBezTo>
                <a:cubicBezTo>
                  <a:pt x="308610" y="485775"/>
                  <a:pt x="265747" y="442913"/>
                  <a:pt x="265747" y="390525"/>
                </a:cubicBezTo>
                <a:cubicBezTo>
                  <a:pt x="265747" y="338138"/>
                  <a:pt x="308610" y="295275"/>
                  <a:pt x="360997" y="295275"/>
                </a:cubicBezTo>
                <a:cubicBezTo>
                  <a:pt x="377189" y="295275"/>
                  <a:pt x="392429" y="300038"/>
                  <a:pt x="405764" y="306705"/>
                </a:cubicBezTo>
                <a:lnTo>
                  <a:pt x="558164" y="154305"/>
                </a:lnTo>
                <a:lnTo>
                  <a:pt x="552450" y="104775"/>
                </a:ln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4" name="Graphic 48" descr="Unlock">
            <a:extLst>
              <a:ext uri="{FF2B5EF4-FFF2-40B4-BE49-F238E27FC236}">
                <a16:creationId xmlns:a16="http://schemas.microsoft.com/office/drawing/2014/main" id="{59C3AB57-4D42-4D44-81E0-A7A2187156DD}"/>
              </a:ext>
            </a:extLst>
          </p:cNvPr>
          <p:cNvSpPr/>
          <p:nvPr/>
        </p:nvSpPr>
        <p:spPr>
          <a:xfrm>
            <a:off x="4386802" y="1835896"/>
            <a:ext cx="370398" cy="529139"/>
          </a:xfrm>
          <a:custGeom>
            <a:avLst/>
            <a:gdLst>
              <a:gd name="connsiteX0" fmla="*/ 266700 w 533400"/>
              <a:gd name="connsiteY0" fmla="*/ 361950 h 762000"/>
              <a:gd name="connsiteX1" fmla="*/ 123825 w 533400"/>
              <a:gd name="connsiteY1" fmla="*/ 372428 h 762000"/>
              <a:gd name="connsiteX2" fmla="*/ 123825 w 533400"/>
              <a:gd name="connsiteY2" fmla="*/ 200025 h 762000"/>
              <a:gd name="connsiteX3" fmla="*/ 266700 w 533400"/>
              <a:gd name="connsiteY3" fmla="*/ 57150 h 762000"/>
              <a:gd name="connsiteX4" fmla="*/ 409575 w 533400"/>
              <a:gd name="connsiteY4" fmla="*/ 200025 h 762000"/>
              <a:gd name="connsiteX5" fmla="*/ 409575 w 533400"/>
              <a:gd name="connsiteY5" fmla="*/ 257175 h 762000"/>
              <a:gd name="connsiteX6" fmla="*/ 466725 w 533400"/>
              <a:gd name="connsiteY6" fmla="*/ 257175 h 762000"/>
              <a:gd name="connsiteX7" fmla="*/ 466725 w 533400"/>
              <a:gd name="connsiteY7" fmla="*/ 200025 h 762000"/>
              <a:gd name="connsiteX8" fmla="*/ 266700 w 533400"/>
              <a:gd name="connsiteY8" fmla="*/ 0 h 762000"/>
              <a:gd name="connsiteX9" fmla="*/ 66675 w 533400"/>
              <a:gd name="connsiteY9" fmla="*/ 200025 h 762000"/>
              <a:gd name="connsiteX10" fmla="*/ 66675 w 533400"/>
              <a:gd name="connsiteY10" fmla="*/ 376238 h 762000"/>
              <a:gd name="connsiteX11" fmla="*/ 0 w 533400"/>
              <a:gd name="connsiteY11" fmla="*/ 381000 h 762000"/>
              <a:gd name="connsiteX12" fmla="*/ 0 w 533400"/>
              <a:gd name="connsiteY12" fmla="*/ 742950 h 762000"/>
              <a:gd name="connsiteX13" fmla="*/ 266700 w 533400"/>
              <a:gd name="connsiteY13" fmla="*/ 762000 h 762000"/>
              <a:gd name="connsiteX14" fmla="*/ 533400 w 533400"/>
              <a:gd name="connsiteY14" fmla="*/ 742950 h 762000"/>
              <a:gd name="connsiteX15" fmla="*/ 533400 w 533400"/>
              <a:gd name="connsiteY15" fmla="*/ 381000 h 762000"/>
              <a:gd name="connsiteX16" fmla="*/ 266700 w 533400"/>
              <a:gd name="connsiteY16" fmla="*/ 361950 h 762000"/>
              <a:gd name="connsiteX17" fmla="*/ 285750 w 533400"/>
              <a:gd name="connsiteY17" fmla="*/ 616268 h 762000"/>
              <a:gd name="connsiteX18" fmla="*/ 285750 w 533400"/>
              <a:gd name="connsiteY18" fmla="*/ 666750 h 762000"/>
              <a:gd name="connsiteX19" fmla="*/ 247650 w 533400"/>
              <a:gd name="connsiteY19" fmla="*/ 666750 h 762000"/>
              <a:gd name="connsiteX20" fmla="*/ 247650 w 533400"/>
              <a:gd name="connsiteY20" fmla="*/ 616268 h 762000"/>
              <a:gd name="connsiteX21" fmla="*/ 209550 w 533400"/>
              <a:gd name="connsiteY21" fmla="*/ 561975 h 762000"/>
              <a:gd name="connsiteX22" fmla="*/ 266700 w 533400"/>
              <a:gd name="connsiteY22" fmla="*/ 504825 h 762000"/>
              <a:gd name="connsiteX23" fmla="*/ 323850 w 533400"/>
              <a:gd name="connsiteY23" fmla="*/ 561975 h 762000"/>
              <a:gd name="connsiteX24" fmla="*/ 285750 w 533400"/>
              <a:gd name="connsiteY24" fmla="*/ 6162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3400" h="762000">
                <a:moveTo>
                  <a:pt x="266700" y="361950"/>
                </a:moveTo>
                <a:lnTo>
                  <a:pt x="123825" y="372428"/>
                </a:lnTo>
                <a:lnTo>
                  <a:pt x="123825" y="200025"/>
                </a:lnTo>
                <a:cubicBezTo>
                  <a:pt x="123825" y="120968"/>
                  <a:pt x="187643" y="57150"/>
                  <a:pt x="266700" y="57150"/>
                </a:cubicBezTo>
                <a:cubicBezTo>
                  <a:pt x="345758" y="57150"/>
                  <a:pt x="409575" y="120968"/>
                  <a:pt x="409575" y="200025"/>
                </a:cubicBezTo>
                <a:lnTo>
                  <a:pt x="409575" y="257175"/>
                </a:lnTo>
                <a:lnTo>
                  <a:pt x="466725" y="257175"/>
                </a:lnTo>
                <a:lnTo>
                  <a:pt x="466725" y="200025"/>
                </a:lnTo>
                <a:cubicBezTo>
                  <a:pt x="466725" y="89535"/>
                  <a:pt x="377190" y="0"/>
                  <a:pt x="266700" y="0"/>
                </a:cubicBezTo>
                <a:cubicBezTo>
                  <a:pt x="156210" y="0"/>
                  <a:pt x="66675" y="89535"/>
                  <a:pt x="66675" y="200025"/>
                </a:cubicBezTo>
                <a:lnTo>
                  <a:pt x="66675" y="376238"/>
                </a:lnTo>
                <a:lnTo>
                  <a:pt x="0" y="381000"/>
                </a:lnTo>
                <a:lnTo>
                  <a:pt x="0" y="742950"/>
                </a:lnTo>
                <a:lnTo>
                  <a:pt x="266700" y="762000"/>
                </a:lnTo>
                <a:lnTo>
                  <a:pt x="533400" y="742950"/>
                </a:lnTo>
                <a:lnTo>
                  <a:pt x="533400" y="381000"/>
                </a:lnTo>
                <a:lnTo>
                  <a:pt x="266700" y="361950"/>
                </a:lnTo>
                <a:close/>
                <a:moveTo>
                  <a:pt x="285750" y="616268"/>
                </a:moveTo>
                <a:lnTo>
                  <a:pt x="285750" y="666750"/>
                </a:lnTo>
                <a:lnTo>
                  <a:pt x="247650" y="666750"/>
                </a:lnTo>
                <a:lnTo>
                  <a:pt x="247650" y="616268"/>
                </a:lnTo>
                <a:cubicBezTo>
                  <a:pt x="225743" y="608648"/>
                  <a:pt x="209550" y="587693"/>
                  <a:pt x="209550" y="561975"/>
                </a:cubicBezTo>
                <a:cubicBezTo>
                  <a:pt x="209550" y="530543"/>
                  <a:pt x="235268" y="504825"/>
                  <a:pt x="266700" y="504825"/>
                </a:cubicBezTo>
                <a:cubicBezTo>
                  <a:pt x="298133" y="504825"/>
                  <a:pt x="323850" y="530543"/>
                  <a:pt x="323850" y="561975"/>
                </a:cubicBezTo>
                <a:cubicBezTo>
                  <a:pt x="323850" y="586740"/>
                  <a:pt x="307658" y="607695"/>
                  <a:pt x="285750" y="616268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726044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5DA4-9D2C-407C-BA0A-5FCB23D4C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Petals – Slide Template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62708A7-A74A-4B77-A367-AC5B67248B64}"/>
              </a:ext>
            </a:extLst>
          </p:cNvPr>
          <p:cNvGrpSpPr/>
          <p:nvPr/>
        </p:nvGrpSpPr>
        <p:grpSpPr>
          <a:xfrm>
            <a:off x="6691483" y="4367565"/>
            <a:ext cx="2202816" cy="829563"/>
            <a:chOff x="8921977" y="2513499"/>
            <a:chExt cx="2937088" cy="110608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989BE6-8782-4A6E-BF7A-34D6A3D58F93}"/>
                </a:ext>
              </a:extLst>
            </p:cNvPr>
            <p:cNvSpPr txBox="1"/>
            <p:nvPr/>
          </p:nvSpPr>
          <p:spPr>
            <a:xfrm>
              <a:off x="8921977" y="2513499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F813C03-8D3D-41C0-9CB2-C64964255E48}"/>
                </a:ext>
              </a:extLst>
            </p:cNvPr>
            <p:cNvSpPr txBox="1"/>
            <p:nvPr/>
          </p:nvSpPr>
          <p:spPr>
            <a:xfrm>
              <a:off x="8929772" y="2942474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3D6C05C-921F-476D-B2F3-760B9A569052}"/>
              </a:ext>
            </a:extLst>
          </p:cNvPr>
          <p:cNvGrpSpPr/>
          <p:nvPr/>
        </p:nvGrpSpPr>
        <p:grpSpPr>
          <a:xfrm>
            <a:off x="249702" y="2673592"/>
            <a:ext cx="1470129" cy="1106562"/>
            <a:chOff x="332936" y="2513499"/>
            <a:chExt cx="2937088" cy="147541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8B29EDA-D690-4337-897B-471A3101823F}"/>
                </a:ext>
              </a:extLst>
            </p:cNvPr>
            <p:cNvSpPr txBox="1"/>
            <p:nvPr/>
          </p:nvSpPr>
          <p:spPr>
            <a:xfrm>
              <a:off x="332936" y="2513499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C52B082-EA71-4C86-A634-5040986D1A8C}"/>
                </a:ext>
              </a:extLst>
            </p:cNvPr>
            <p:cNvSpPr txBox="1"/>
            <p:nvPr/>
          </p:nvSpPr>
          <p:spPr>
            <a:xfrm>
              <a:off x="340732" y="2942474"/>
              <a:ext cx="2929292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96A4B9E-A672-4159-B74A-7F2FE9589D4F}"/>
              </a:ext>
            </a:extLst>
          </p:cNvPr>
          <p:cNvGrpSpPr/>
          <p:nvPr/>
        </p:nvGrpSpPr>
        <p:grpSpPr>
          <a:xfrm>
            <a:off x="896719" y="5298440"/>
            <a:ext cx="2202816" cy="829563"/>
            <a:chOff x="332936" y="4995834"/>
            <a:chExt cx="2937088" cy="110608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07553F4-00A6-425A-AC21-A67BAEAEFA30}"/>
                </a:ext>
              </a:extLst>
            </p:cNvPr>
            <p:cNvSpPr txBox="1"/>
            <p:nvPr/>
          </p:nvSpPr>
          <p:spPr>
            <a:xfrm>
              <a:off x="332936" y="4995834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00B7A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22D3986-CF96-421E-B1E3-CDA9F5EC283C}"/>
                </a:ext>
              </a:extLst>
            </p:cNvPr>
            <p:cNvSpPr txBox="1"/>
            <p:nvPr/>
          </p:nvSpPr>
          <p:spPr>
            <a:xfrm>
              <a:off x="340731" y="5424809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90D0D7B-0D23-45D1-B73A-FA1C53DDF93E}"/>
              </a:ext>
            </a:extLst>
          </p:cNvPr>
          <p:cNvGrpSpPr/>
          <p:nvPr/>
        </p:nvGrpSpPr>
        <p:grpSpPr>
          <a:xfrm>
            <a:off x="7424170" y="2673592"/>
            <a:ext cx="1470129" cy="1106562"/>
            <a:chOff x="8929772" y="1272332"/>
            <a:chExt cx="2937088" cy="147541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16952C6-38D7-41A1-98E3-DECBF351AF6E}"/>
                </a:ext>
              </a:extLst>
            </p:cNvPr>
            <p:cNvSpPr txBox="1"/>
            <p:nvPr/>
          </p:nvSpPr>
          <p:spPr>
            <a:xfrm>
              <a:off x="8929772" y="1272332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0882301-AC06-4C90-A2BF-003BA61F3AD3}"/>
                </a:ext>
              </a:extLst>
            </p:cNvPr>
            <p:cNvSpPr txBox="1"/>
            <p:nvPr/>
          </p:nvSpPr>
          <p:spPr>
            <a:xfrm>
              <a:off x="8937568" y="1701308"/>
              <a:ext cx="2929292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C7127B8-F0DD-46C2-8DD6-25BA415ABEC9}"/>
              </a:ext>
            </a:extLst>
          </p:cNvPr>
          <p:cNvGrpSpPr/>
          <p:nvPr/>
        </p:nvGrpSpPr>
        <p:grpSpPr>
          <a:xfrm>
            <a:off x="1703644" y="1000304"/>
            <a:ext cx="2202816" cy="829563"/>
            <a:chOff x="340731" y="1272332"/>
            <a:chExt cx="2937088" cy="110608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83A34D3-706B-40A1-826E-6D6B7E5315F5}"/>
                </a:ext>
              </a:extLst>
            </p:cNvPr>
            <p:cNvSpPr txBox="1"/>
            <p:nvPr/>
          </p:nvSpPr>
          <p:spPr>
            <a:xfrm>
              <a:off x="340731" y="1272332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F52F0C1-EB49-4884-B7C1-BDEEE4F8A8A8}"/>
                </a:ext>
              </a:extLst>
            </p:cNvPr>
            <p:cNvSpPr txBox="1"/>
            <p:nvPr/>
          </p:nvSpPr>
          <p:spPr>
            <a:xfrm>
              <a:off x="348526" y="1701307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786C69C-F85A-4261-B1C5-0439F2AFE289}"/>
              </a:ext>
            </a:extLst>
          </p:cNvPr>
          <p:cNvGrpSpPr/>
          <p:nvPr/>
        </p:nvGrpSpPr>
        <p:grpSpPr>
          <a:xfrm>
            <a:off x="6044467" y="5298440"/>
            <a:ext cx="2202816" cy="829563"/>
            <a:chOff x="8929772" y="3754666"/>
            <a:chExt cx="2937088" cy="110608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D23790B-7283-4521-A457-50E5D87F1E1C}"/>
                </a:ext>
              </a:extLst>
            </p:cNvPr>
            <p:cNvSpPr txBox="1"/>
            <p:nvPr/>
          </p:nvSpPr>
          <p:spPr>
            <a:xfrm>
              <a:off x="8929772" y="375466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2340468-2A24-449D-A257-92AB86AC1F6B}"/>
                </a:ext>
              </a:extLst>
            </p:cNvPr>
            <p:cNvSpPr txBox="1"/>
            <p:nvPr/>
          </p:nvSpPr>
          <p:spPr>
            <a:xfrm>
              <a:off x="8937567" y="418364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2E98668-5163-4700-BD3B-B3B18CF74217}"/>
              </a:ext>
            </a:extLst>
          </p:cNvPr>
          <p:cNvGrpSpPr/>
          <p:nvPr/>
        </p:nvGrpSpPr>
        <p:grpSpPr>
          <a:xfrm>
            <a:off x="249702" y="4367565"/>
            <a:ext cx="2202816" cy="829563"/>
            <a:chOff x="332936" y="3754666"/>
            <a:chExt cx="2937088" cy="110608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704CD68-4A75-4789-828D-45C0C0EA1541}"/>
                </a:ext>
              </a:extLst>
            </p:cNvPr>
            <p:cNvSpPr txBox="1"/>
            <p:nvPr/>
          </p:nvSpPr>
          <p:spPr>
            <a:xfrm>
              <a:off x="332936" y="375466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63E224B-0D24-47A9-A330-B7EA5E505B2F}"/>
                </a:ext>
              </a:extLst>
            </p:cNvPr>
            <p:cNvSpPr txBox="1"/>
            <p:nvPr/>
          </p:nvSpPr>
          <p:spPr>
            <a:xfrm>
              <a:off x="340731" y="418364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3AB83D0-CA34-422A-A999-9820D768EF41}"/>
              </a:ext>
            </a:extLst>
          </p:cNvPr>
          <p:cNvGrpSpPr/>
          <p:nvPr/>
        </p:nvGrpSpPr>
        <p:grpSpPr>
          <a:xfrm>
            <a:off x="2251621" y="1137249"/>
            <a:ext cx="4640758" cy="4095000"/>
            <a:chOff x="3296817" y="1194970"/>
            <a:chExt cx="5063537" cy="4468060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70D12BC8-4CE0-4400-BF4B-679E5A7AAC0E}"/>
                </a:ext>
              </a:extLst>
            </p:cNvPr>
            <p:cNvSpPr/>
            <p:nvPr/>
          </p:nvSpPr>
          <p:spPr>
            <a:xfrm>
              <a:off x="3296817" y="2100636"/>
              <a:ext cx="2096699" cy="252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49" h="19180" extrusionOk="0">
                  <a:moveTo>
                    <a:pt x="1490" y="543"/>
                  </a:moveTo>
                  <a:cubicBezTo>
                    <a:pt x="4307" y="-1210"/>
                    <a:pt x="10164" y="1419"/>
                    <a:pt x="14574" y="6415"/>
                  </a:cubicBezTo>
                  <a:cubicBezTo>
                    <a:pt x="18983" y="11411"/>
                    <a:pt x="20274" y="16883"/>
                    <a:pt x="17458" y="18637"/>
                  </a:cubicBezTo>
                  <a:cubicBezTo>
                    <a:pt x="14641" y="20390"/>
                    <a:pt x="8784" y="17761"/>
                    <a:pt x="4374" y="12765"/>
                  </a:cubicBezTo>
                  <a:cubicBezTo>
                    <a:pt x="-35" y="7769"/>
                    <a:pt x="-1326" y="2297"/>
                    <a:pt x="1490" y="54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CAB01B9-B793-4D8D-A727-308822F8DADE}"/>
                </a:ext>
              </a:extLst>
            </p:cNvPr>
            <p:cNvSpPr/>
            <p:nvPr/>
          </p:nvSpPr>
          <p:spPr>
            <a:xfrm>
              <a:off x="3749373" y="3589334"/>
              <a:ext cx="1636337" cy="1036279"/>
            </a:xfrm>
            <a:custGeom>
              <a:avLst/>
              <a:gdLst>
                <a:gd name="connsiteX0" fmla="*/ 1617645 w 1636337"/>
                <a:gd name="connsiteY0" fmla="*/ 314193 h 1036279"/>
                <a:gd name="connsiteX1" fmla="*/ 1619400 w 1636337"/>
                <a:gd name="connsiteY1" fmla="*/ 321641 h 1036279"/>
                <a:gd name="connsiteX2" fmla="*/ 1636337 w 1636337"/>
                <a:gd name="connsiteY2" fmla="*/ 428225 h 1036279"/>
                <a:gd name="connsiteX3" fmla="*/ 1588314 w 1636337"/>
                <a:gd name="connsiteY3" fmla="*/ 194439 h 1036279"/>
                <a:gd name="connsiteX4" fmla="*/ 1593088 w 1636337"/>
                <a:gd name="connsiteY4" fmla="*/ 210007 h 1036279"/>
                <a:gd name="connsiteX5" fmla="*/ 1608447 w 1636337"/>
                <a:gd name="connsiteY5" fmla="*/ 275168 h 1036279"/>
                <a:gd name="connsiteX6" fmla="*/ 364397 w 1636337"/>
                <a:gd name="connsiteY6" fmla="*/ 71251 h 1036279"/>
                <a:gd name="connsiteX7" fmla="*/ 799107 w 1636337"/>
                <a:gd name="connsiteY7" fmla="*/ 108495 h 1036279"/>
                <a:gd name="connsiteX8" fmla="*/ 811958 w 1636337"/>
                <a:gd name="connsiteY8" fmla="*/ 111656 h 1036279"/>
                <a:gd name="connsiteX9" fmla="*/ 832967 w 1636337"/>
                <a:gd name="connsiteY9" fmla="*/ 126178 h 1036279"/>
                <a:gd name="connsiteX10" fmla="*/ 834659 w 1636337"/>
                <a:gd name="connsiteY10" fmla="*/ 135426 h 1036279"/>
                <a:gd name="connsiteX11" fmla="*/ 982768 w 1636337"/>
                <a:gd name="connsiteY11" fmla="*/ 589932 h 1036279"/>
                <a:gd name="connsiteX12" fmla="*/ 1103350 w 1636337"/>
                <a:gd name="connsiteY12" fmla="*/ 842115 h 1036279"/>
                <a:gd name="connsiteX13" fmla="*/ 1220872 w 1636337"/>
                <a:gd name="connsiteY13" fmla="*/ 1036279 h 1036279"/>
                <a:gd name="connsiteX14" fmla="*/ 1190079 w 1636337"/>
                <a:gd name="connsiteY14" fmla="*/ 1035654 h 1036279"/>
                <a:gd name="connsiteX15" fmla="*/ 31426 w 1636337"/>
                <a:gd name="connsiteY15" fmla="*/ 192964 h 1036279"/>
                <a:gd name="connsiteX16" fmla="*/ 0 w 1636337"/>
                <a:gd name="connsiteY16" fmla="*/ 148376 h 1036279"/>
                <a:gd name="connsiteX17" fmla="*/ 21219 w 1636337"/>
                <a:gd name="connsiteY17" fmla="*/ 137062 h 1036279"/>
                <a:gd name="connsiteX18" fmla="*/ 364397 w 1636337"/>
                <a:gd name="connsiteY18" fmla="*/ 71251 h 1036279"/>
                <a:gd name="connsiteX19" fmla="*/ 1548484 w 1636337"/>
                <a:gd name="connsiteY19" fmla="*/ 69880 h 1036279"/>
                <a:gd name="connsiteX20" fmla="*/ 1557568 w 1636337"/>
                <a:gd name="connsiteY20" fmla="*/ 94178 h 1036279"/>
                <a:gd name="connsiteX21" fmla="*/ 1573591 w 1636337"/>
                <a:gd name="connsiteY21" fmla="*/ 146427 h 1036279"/>
                <a:gd name="connsiteX22" fmla="*/ 1522361 w 1636337"/>
                <a:gd name="connsiteY22" fmla="*/ 0 h 1036279"/>
                <a:gd name="connsiteX23" fmla="*/ 1528989 w 1636337"/>
                <a:gd name="connsiteY23" fmla="*/ 17731 h 1036279"/>
                <a:gd name="connsiteX24" fmla="*/ 1521966 w 1636337"/>
                <a:gd name="connsiteY24" fmla="*/ 283 h 1036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636337" h="1036279">
                  <a:moveTo>
                    <a:pt x="1617645" y="314193"/>
                  </a:moveTo>
                  <a:lnTo>
                    <a:pt x="1619400" y="321641"/>
                  </a:lnTo>
                  <a:lnTo>
                    <a:pt x="1636337" y="428225"/>
                  </a:lnTo>
                  <a:close/>
                  <a:moveTo>
                    <a:pt x="1588314" y="194439"/>
                  </a:moveTo>
                  <a:lnTo>
                    <a:pt x="1593088" y="210007"/>
                  </a:lnTo>
                  <a:lnTo>
                    <a:pt x="1608447" y="275168"/>
                  </a:lnTo>
                  <a:close/>
                  <a:moveTo>
                    <a:pt x="364397" y="71251"/>
                  </a:moveTo>
                  <a:cubicBezTo>
                    <a:pt x="496299" y="66365"/>
                    <a:pt x="643457" y="78656"/>
                    <a:pt x="799107" y="108495"/>
                  </a:cubicBezTo>
                  <a:lnTo>
                    <a:pt x="811958" y="111656"/>
                  </a:lnTo>
                  <a:lnTo>
                    <a:pt x="832967" y="126178"/>
                  </a:lnTo>
                  <a:lnTo>
                    <a:pt x="834659" y="135426"/>
                  </a:lnTo>
                  <a:cubicBezTo>
                    <a:pt x="868544" y="282325"/>
                    <a:pt x="917833" y="435660"/>
                    <a:pt x="982768" y="589932"/>
                  </a:cubicBezTo>
                  <a:cubicBezTo>
                    <a:pt x="1019864" y="678087"/>
                    <a:pt x="1060313" y="762377"/>
                    <a:pt x="1103350" y="842115"/>
                  </a:cubicBezTo>
                  <a:lnTo>
                    <a:pt x="1220872" y="1036279"/>
                  </a:lnTo>
                  <a:lnTo>
                    <a:pt x="1190079" y="1035654"/>
                  </a:lnTo>
                  <a:cubicBezTo>
                    <a:pt x="853436" y="1004821"/>
                    <a:pt x="397400" y="686594"/>
                    <a:pt x="31426" y="192964"/>
                  </a:cubicBezTo>
                  <a:lnTo>
                    <a:pt x="0" y="148376"/>
                  </a:lnTo>
                  <a:lnTo>
                    <a:pt x="21219" y="137062"/>
                  </a:lnTo>
                  <a:cubicBezTo>
                    <a:pt x="115847" y="98198"/>
                    <a:pt x="232494" y="76136"/>
                    <a:pt x="364397" y="71251"/>
                  </a:cubicBezTo>
                  <a:close/>
                  <a:moveTo>
                    <a:pt x="1548484" y="69880"/>
                  </a:moveTo>
                  <a:lnTo>
                    <a:pt x="1557568" y="94178"/>
                  </a:lnTo>
                  <a:lnTo>
                    <a:pt x="1573591" y="146427"/>
                  </a:lnTo>
                  <a:close/>
                  <a:moveTo>
                    <a:pt x="1522361" y="0"/>
                  </a:moveTo>
                  <a:lnTo>
                    <a:pt x="1528989" y="17731"/>
                  </a:lnTo>
                  <a:lnTo>
                    <a:pt x="1521966" y="283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F86F8DC4-943C-4814-AC73-6C89E0011B85}"/>
                </a:ext>
              </a:extLst>
            </p:cNvPr>
            <p:cNvSpPr/>
            <p:nvPr/>
          </p:nvSpPr>
          <p:spPr>
            <a:xfrm>
              <a:off x="3593501" y="3740205"/>
              <a:ext cx="2613839" cy="1603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3" h="19317" extrusionOk="0">
                  <a:moveTo>
                    <a:pt x="182" y="3358"/>
                  </a:moveTo>
                  <a:cubicBezTo>
                    <a:pt x="1222" y="-685"/>
                    <a:pt x="6435" y="-1141"/>
                    <a:pt x="11825" y="2339"/>
                  </a:cubicBezTo>
                  <a:cubicBezTo>
                    <a:pt x="17215" y="5819"/>
                    <a:pt x="20741" y="11918"/>
                    <a:pt x="19700" y="15960"/>
                  </a:cubicBezTo>
                  <a:cubicBezTo>
                    <a:pt x="18660" y="20003"/>
                    <a:pt x="13447" y="20459"/>
                    <a:pt x="8057" y="16979"/>
                  </a:cubicBezTo>
                  <a:cubicBezTo>
                    <a:pt x="2667" y="13499"/>
                    <a:pt x="-859" y="7400"/>
                    <a:pt x="182" y="3358"/>
                  </a:cubicBezTo>
                  <a:close/>
                </a:path>
              </a:pathLst>
            </a:custGeom>
            <a:solidFill>
              <a:srgbClr val="00B7A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CBE5BD6-2ACA-4F72-99EC-5F822E10A168}"/>
                </a:ext>
              </a:extLst>
            </p:cNvPr>
            <p:cNvSpPr/>
            <p:nvPr/>
          </p:nvSpPr>
          <p:spPr>
            <a:xfrm>
              <a:off x="4527806" y="2706271"/>
              <a:ext cx="1610617" cy="2520851"/>
            </a:xfrm>
            <a:custGeom>
              <a:avLst/>
              <a:gdLst>
                <a:gd name="connsiteX0" fmla="*/ 182447 w 1610617"/>
                <a:gd name="connsiteY0" fmla="*/ 0 h 2520851"/>
                <a:gd name="connsiteX1" fmla="*/ 228508 w 1610617"/>
                <a:gd name="connsiteY1" fmla="*/ 48868 h 2520851"/>
                <a:gd name="connsiteX2" fmla="*/ 381619 w 1610617"/>
                <a:gd name="connsiteY2" fmla="*/ 239477 h 2520851"/>
                <a:gd name="connsiteX3" fmla="*/ 857911 w 1610617"/>
                <a:gd name="connsiteY3" fmla="*/ 1311332 h 2520851"/>
                <a:gd name="connsiteX4" fmla="*/ 859978 w 1610617"/>
                <a:gd name="connsiteY4" fmla="*/ 1339440 h 2520851"/>
                <a:gd name="connsiteX5" fmla="*/ 873757 w 1610617"/>
                <a:gd name="connsiteY5" fmla="*/ 1345840 h 2520851"/>
                <a:gd name="connsiteX6" fmla="*/ 1608822 w 1610617"/>
                <a:gd name="connsiteY6" fmla="*/ 1987004 h 2520851"/>
                <a:gd name="connsiteX7" fmla="*/ 1610617 w 1610617"/>
                <a:gd name="connsiteY7" fmla="*/ 1990771 h 2520851"/>
                <a:gd name="connsiteX8" fmla="*/ 1592821 w 1610617"/>
                <a:gd name="connsiteY8" fmla="*/ 2135082 h 2520851"/>
                <a:gd name="connsiteX9" fmla="*/ 1346486 w 1610617"/>
                <a:gd name="connsiteY9" fmla="*/ 2495483 h 2520851"/>
                <a:gd name="connsiteX10" fmla="*/ 204335 w 1610617"/>
                <a:gd name="connsiteY10" fmla="*/ 1472994 h 2520851"/>
                <a:gd name="connsiteX11" fmla="*/ 160659 w 1610617"/>
                <a:gd name="connsiteY11" fmla="*/ 18733 h 252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10617" h="2520851">
                  <a:moveTo>
                    <a:pt x="182447" y="0"/>
                  </a:moveTo>
                  <a:lnTo>
                    <a:pt x="228508" y="48868"/>
                  </a:lnTo>
                  <a:cubicBezTo>
                    <a:pt x="280850" y="109002"/>
                    <a:pt x="332060" y="172632"/>
                    <a:pt x="381619" y="239477"/>
                  </a:cubicBezTo>
                  <a:cubicBezTo>
                    <a:pt x="656037" y="609699"/>
                    <a:pt x="821293" y="999763"/>
                    <a:pt x="857911" y="1311332"/>
                  </a:cubicBezTo>
                  <a:lnTo>
                    <a:pt x="859978" y="1339440"/>
                  </a:lnTo>
                  <a:lnTo>
                    <a:pt x="873757" y="1345840"/>
                  </a:lnTo>
                  <a:cubicBezTo>
                    <a:pt x="1224721" y="1530216"/>
                    <a:pt x="1489115" y="1765098"/>
                    <a:pt x="1608822" y="1987004"/>
                  </a:cubicBezTo>
                  <a:lnTo>
                    <a:pt x="1610617" y="1990771"/>
                  </a:lnTo>
                  <a:lnTo>
                    <a:pt x="1592821" y="2135082"/>
                  </a:lnTo>
                  <a:cubicBezTo>
                    <a:pt x="1554253" y="2313395"/>
                    <a:pt x="1471735" y="2442767"/>
                    <a:pt x="1346486" y="2495483"/>
                  </a:cubicBezTo>
                  <a:cubicBezTo>
                    <a:pt x="1012489" y="2636059"/>
                    <a:pt x="501101" y="2178236"/>
                    <a:pt x="204335" y="1472994"/>
                  </a:cubicBezTo>
                  <a:cubicBezTo>
                    <a:pt x="-55408" y="855907"/>
                    <a:pt x="-64803" y="253794"/>
                    <a:pt x="160659" y="1873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" name="Oval">
              <a:extLst>
                <a:ext uri="{FF2B5EF4-FFF2-40B4-BE49-F238E27FC236}">
                  <a16:creationId xmlns:a16="http://schemas.microsoft.com/office/drawing/2014/main" id="{059FAE58-0F2D-4354-9C5D-79C3320E2141}"/>
                </a:ext>
              </a:extLst>
            </p:cNvPr>
            <p:cNvSpPr/>
            <p:nvPr/>
          </p:nvSpPr>
          <p:spPr>
            <a:xfrm>
              <a:off x="5108151" y="1194970"/>
              <a:ext cx="1404721" cy="2966838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688033D6-BBDF-44E4-B36D-7BC830E30979}"/>
                </a:ext>
              </a:extLst>
            </p:cNvPr>
            <p:cNvSpPr/>
            <p:nvPr/>
          </p:nvSpPr>
          <p:spPr>
            <a:xfrm>
              <a:off x="4608473" y="2662773"/>
              <a:ext cx="1618144" cy="260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84" h="19845" extrusionOk="0">
                  <a:moveTo>
                    <a:pt x="3254" y="193"/>
                  </a:moveTo>
                  <a:cubicBezTo>
                    <a:pt x="7255" y="-878"/>
                    <a:pt x="13381" y="2610"/>
                    <a:pt x="16936" y="7983"/>
                  </a:cubicBezTo>
                  <a:cubicBezTo>
                    <a:pt x="20492" y="13356"/>
                    <a:pt x="20131" y="18580"/>
                    <a:pt x="16130" y="19651"/>
                  </a:cubicBezTo>
                  <a:cubicBezTo>
                    <a:pt x="12129" y="20722"/>
                    <a:pt x="6003" y="17234"/>
                    <a:pt x="2448" y="11861"/>
                  </a:cubicBezTo>
                  <a:cubicBezTo>
                    <a:pt x="-1108" y="6488"/>
                    <a:pt x="-747" y="1264"/>
                    <a:pt x="3254" y="19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D522AE2-BFD7-4DD3-AC7E-334DABD8B60D}"/>
                </a:ext>
              </a:extLst>
            </p:cNvPr>
            <p:cNvSpPr/>
            <p:nvPr/>
          </p:nvSpPr>
          <p:spPr>
            <a:xfrm>
              <a:off x="5324172" y="2630242"/>
              <a:ext cx="1188701" cy="2612565"/>
            </a:xfrm>
            <a:custGeom>
              <a:avLst/>
              <a:gdLst>
                <a:gd name="connsiteX0" fmla="*/ 1186403 w 1188701"/>
                <a:gd name="connsiteY0" fmla="*/ 0 h 2612565"/>
                <a:gd name="connsiteX1" fmla="*/ 1188701 w 1188701"/>
                <a:gd name="connsiteY1" fmla="*/ 48147 h 2612565"/>
                <a:gd name="connsiteX2" fmla="*/ 879037 w 1188701"/>
                <a:gd name="connsiteY2" fmla="*/ 1278222 h 2612565"/>
                <a:gd name="connsiteX3" fmla="*/ 801140 w 1188701"/>
                <a:gd name="connsiteY3" fmla="*/ 1367522 h 2612565"/>
                <a:gd name="connsiteX4" fmla="*/ 830734 w 1188701"/>
                <a:gd name="connsiteY4" fmla="*/ 1471524 h 2612565"/>
                <a:gd name="connsiteX5" fmla="*/ 850821 w 1188701"/>
                <a:gd name="connsiteY5" fmla="*/ 2346411 h 2612565"/>
                <a:gd name="connsiteX6" fmla="*/ 814285 w 1188701"/>
                <a:gd name="connsiteY6" fmla="*/ 2424955 h 2612565"/>
                <a:gd name="connsiteX7" fmla="*/ 707723 w 1188701"/>
                <a:gd name="connsiteY7" fmla="*/ 2508104 h 2612565"/>
                <a:gd name="connsiteX8" fmla="*/ 411771 w 1188701"/>
                <a:gd name="connsiteY8" fmla="*/ 2612565 h 2612565"/>
                <a:gd name="connsiteX9" fmla="*/ 347284 w 1188701"/>
                <a:gd name="connsiteY9" fmla="*/ 2607690 h 2612565"/>
                <a:gd name="connsiteX10" fmla="*/ 202049 w 1188701"/>
                <a:gd name="connsiteY10" fmla="*/ 2536626 h 2612565"/>
                <a:gd name="connsiteX11" fmla="*/ 198266 w 1188701"/>
                <a:gd name="connsiteY11" fmla="*/ 2534057 h 2612565"/>
                <a:gd name="connsiteX12" fmla="*/ 163079 w 1188701"/>
                <a:gd name="connsiteY12" fmla="*/ 2507230 h 2612565"/>
                <a:gd name="connsiteX13" fmla="*/ 83294 w 1188701"/>
                <a:gd name="connsiteY13" fmla="*/ 2391503 h 2612565"/>
                <a:gd name="connsiteX14" fmla="*/ 194126 w 1188701"/>
                <a:gd name="connsiteY14" fmla="*/ 1058093 h 2612565"/>
                <a:gd name="connsiteX15" fmla="*/ 1047169 w 1188701"/>
                <a:gd name="connsiteY15" fmla="*/ 27218 h 2612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88701" h="2612565">
                  <a:moveTo>
                    <a:pt x="1186403" y="0"/>
                  </a:moveTo>
                  <a:lnTo>
                    <a:pt x="1188701" y="48147"/>
                  </a:lnTo>
                  <a:cubicBezTo>
                    <a:pt x="1188701" y="560191"/>
                    <a:pt x="1065866" y="1011641"/>
                    <a:pt x="879037" y="1278222"/>
                  </a:cubicBezTo>
                  <a:lnTo>
                    <a:pt x="801140" y="1367522"/>
                  </a:lnTo>
                  <a:lnTo>
                    <a:pt x="830734" y="1471524"/>
                  </a:lnTo>
                  <a:cubicBezTo>
                    <a:pt x="919623" y="1816548"/>
                    <a:pt x="925309" y="2131117"/>
                    <a:pt x="850821" y="2346411"/>
                  </a:cubicBezTo>
                  <a:lnTo>
                    <a:pt x="814285" y="2424955"/>
                  </a:lnTo>
                  <a:lnTo>
                    <a:pt x="707723" y="2508104"/>
                  </a:lnTo>
                  <a:cubicBezTo>
                    <a:pt x="605476" y="2573971"/>
                    <a:pt x="504804" y="2610642"/>
                    <a:pt x="411771" y="2612565"/>
                  </a:cubicBezTo>
                  <a:lnTo>
                    <a:pt x="347284" y="2607690"/>
                  </a:lnTo>
                  <a:lnTo>
                    <a:pt x="202049" y="2536626"/>
                  </a:lnTo>
                  <a:lnTo>
                    <a:pt x="198266" y="2534057"/>
                  </a:lnTo>
                  <a:lnTo>
                    <a:pt x="163079" y="2507230"/>
                  </a:lnTo>
                  <a:lnTo>
                    <a:pt x="83294" y="2391503"/>
                  </a:lnTo>
                  <a:cubicBezTo>
                    <a:pt x="-55390" y="2107868"/>
                    <a:pt x="-22520" y="1589525"/>
                    <a:pt x="194126" y="1058093"/>
                  </a:cubicBezTo>
                  <a:cubicBezTo>
                    <a:pt x="410772" y="526662"/>
                    <a:pt x="749701" y="133067"/>
                    <a:pt x="1047169" y="27218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A5F0E483-EF64-461C-82D9-FADC63D8B988}"/>
                </a:ext>
              </a:extLst>
            </p:cNvPr>
            <p:cNvSpPr/>
            <p:nvPr/>
          </p:nvSpPr>
          <p:spPr>
            <a:xfrm>
              <a:off x="6263656" y="2100635"/>
              <a:ext cx="2096698" cy="252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49" h="19180" extrusionOk="0">
                  <a:moveTo>
                    <a:pt x="4374" y="6415"/>
                  </a:moveTo>
                  <a:cubicBezTo>
                    <a:pt x="8784" y="1419"/>
                    <a:pt x="14641" y="-1210"/>
                    <a:pt x="17458" y="543"/>
                  </a:cubicBezTo>
                  <a:cubicBezTo>
                    <a:pt x="20274" y="2297"/>
                    <a:pt x="18983" y="7769"/>
                    <a:pt x="14574" y="12765"/>
                  </a:cubicBezTo>
                  <a:cubicBezTo>
                    <a:pt x="10164" y="17761"/>
                    <a:pt x="4307" y="20390"/>
                    <a:pt x="1490" y="18637"/>
                  </a:cubicBezTo>
                  <a:cubicBezTo>
                    <a:pt x="-1326" y="16883"/>
                    <a:pt x="-35" y="11411"/>
                    <a:pt x="4374" y="6415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302FEA5A-6BAE-4893-85F4-59DFBB07F8DF}"/>
                </a:ext>
              </a:extLst>
            </p:cNvPr>
            <p:cNvSpPr/>
            <p:nvPr/>
          </p:nvSpPr>
          <p:spPr>
            <a:xfrm>
              <a:off x="5404835" y="2662773"/>
              <a:ext cx="1603427" cy="261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7" h="19883" extrusionOk="0">
                  <a:moveTo>
                    <a:pt x="2339" y="8057"/>
                  </a:moveTo>
                  <a:cubicBezTo>
                    <a:pt x="5819" y="2667"/>
                    <a:pt x="11918" y="-859"/>
                    <a:pt x="15960" y="182"/>
                  </a:cubicBezTo>
                  <a:cubicBezTo>
                    <a:pt x="20003" y="1222"/>
                    <a:pt x="20459" y="6435"/>
                    <a:pt x="16979" y="11825"/>
                  </a:cubicBezTo>
                  <a:cubicBezTo>
                    <a:pt x="13499" y="17215"/>
                    <a:pt x="7400" y="20741"/>
                    <a:pt x="3358" y="19700"/>
                  </a:cubicBezTo>
                  <a:cubicBezTo>
                    <a:pt x="-685" y="18660"/>
                    <a:pt x="-1141" y="13447"/>
                    <a:pt x="2339" y="805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C49CED7-D4B9-4CDE-A05D-C335BC73756D}"/>
                </a:ext>
              </a:extLst>
            </p:cNvPr>
            <p:cNvSpPr/>
            <p:nvPr/>
          </p:nvSpPr>
          <p:spPr>
            <a:xfrm>
              <a:off x="5449255" y="3659537"/>
              <a:ext cx="2435926" cy="1604210"/>
            </a:xfrm>
            <a:custGeom>
              <a:avLst/>
              <a:gdLst>
                <a:gd name="connsiteX0" fmla="*/ 2025359 w 2435926"/>
                <a:gd name="connsiteY0" fmla="*/ 1410 h 1604210"/>
                <a:gd name="connsiteX1" fmla="*/ 2379932 w 2435926"/>
                <a:gd name="connsiteY1" fmla="*/ 78456 h 1604210"/>
                <a:gd name="connsiteX2" fmla="*/ 2435926 w 2435926"/>
                <a:gd name="connsiteY2" fmla="*/ 110105 h 1604210"/>
                <a:gd name="connsiteX3" fmla="*/ 2427007 w 2435926"/>
                <a:gd name="connsiteY3" fmla="*/ 122759 h 1604210"/>
                <a:gd name="connsiteX4" fmla="*/ 1186805 w 2435926"/>
                <a:gd name="connsiteY4" fmla="*/ 967106 h 1604210"/>
                <a:gd name="connsiteX5" fmla="*/ 1157676 w 2435926"/>
                <a:gd name="connsiteY5" fmla="*/ 962994 h 1604210"/>
                <a:gd name="connsiteX6" fmla="*/ 1113597 w 2435926"/>
                <a:gd name="connsiteY6" fmla="*/ 1037696 h 1604210"/>
                <a:gd name="connsiteX7" fmla="*/ 549285 w 2435926"/>
                <a:gd name="connsiteY7" fmla="*/ 1573919 h 1604210"/>
                <a:gd name="connsiteX8" fmla="*/ 453668 w 2435926"/>
                <a:gd name="connsiteY8" fmla="*/ 1604210 h 1604210"/>
                <a:gd name="connsiteX9" fmla="*/ 385769 w 2435926"/>
                <a:gd name="connsiteY9" fmla="*/ 1592821 h 1604210"/>
                <a:gd name="connsiteX10" fmla="*/ 25368 w 2435926"/>
                <a:gd name="connsiteY10" fmla="*/ 1346486 h 1604210"/>
                <a:gd name="connsiteX11" fmla="*/ 1047857 w 2435926"/>
                <a:gd name="connsiteY11" fmla="*/ 204335 h 1604210"/>
                <a:gd name="connsiteX12" fmla="*/ 2025359 w 2435926"/>
                <a:gd name="connsiteY12" fmla="*/ 1410 h 1604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35926" h="1604210">
                  <a:moveTo>
                    <a:pt x="2025359" y="1410"/>
                  </a:moveTo>
                  <a:cubicBezTo>
                    <a:pt x="2163933" y="7498"/>
                    <a:pt x="2284861" y="33301"/>
                    <a:pt x="2379932" y="78456"/>
                  </a:cubicBezTo>
                  <a:lnTo>
                    <a:pt x="2435926" y="110105"/>
                  </a:lnTo>
                  <a:lnTo>
                    <a:pt x="2427007" y="122759"/>
                  </a:lnTo>
                  <a:cubicBezTo>
                    <a:pt x="2030537" y="657526"/>
                    <a:pt x="1528368" y="986436"/>
                    <a:pt x="1186805" y="967106"/>
                  </a:cubicBezTo>
                  <a:lnTo>
                    <a:pt x="1157676" y="962994"/>
                  </a:lnTo>
                  <a:lnTo>
                    <a:pt x="1113597" y="1037696"/>
                  </a:lnTo>
                  <a:cubicBezTo>
                    <a:pt x="938614" y="1301999"/>
                    <a:pt x="737184" y="1492939"/>
                    <a:pt x="549285" y="1573919"/>
                  </a:cubicBezTo>
                  <a:lnTo>
                    <a:pt x="453668" y="1604210"/>
                  </a:lnTo>
                  <a:lnTo>
                    <a:pt x="385769" y="1592821"/>
                  </a:lnTo>
                  <a:cubicBezTo>
                    <a:pt x="207456" y="1554253"/>
                    <a:pt x="78084" y="1471735"/>
                    <a:pt x="25368" y="1346486"/>
                  </a:cubicBezTo>
                  <a:cubicBezTo>
                    <a:pt x="-115209" y="1012489"/>
                    <a:pt x="342615" y="501101"/>
                    <a:pt x="1047857" y="204335"/>
                  </a:cubicBezTo>
                  <a:cubicBezTo>
                    <a:pt x="1400479" y="55911"/>
                    <a:pt x="1748210" y="-10768"/>
                    <a:pt x="2025359" y="141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16551077-0CA8-4044-BB1A-BA4FFE28C049}"/>
                </a:ext>
              </a:extLst>
            </p:cNvPr>
            <p:cNvSpPr/>
            <p:nvPr/>
          </p:nvSpPr>
          <p:spPr>
            <a:xfrm>
              <a:off x="5482910" y="3740205"/>
              <a:ext cx="2604789" cy="1618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45" h="19384" extrusionOk="0">
                  <a:moveTo>
                    <a:pt x="7983" y="2448"/>
                  </a:moveTo>
                  <a:cubicBezTo>
                    <a:pt x="13356" y="-1108"/>
                    <a:pt x="18580" y="-747"/>
                    <a:pt x="19651" y="3254"/>
                  </a:cubicBezTo>
                  <a:cubicBezTo>
                    <a:pt x="20722" y="7255"/>
                    <a:pt x="17234" y="13381"/>
                    <a:pt x="11861" y="16936"/>
                  </a:cubicBezTo>
                  <a:cubicBezTo>
                    <a:pt x="6488" y="20492"/>
                    <a:pt x="1264" y="20131"/>
                    <a:pt x="193" y="16130"/>
                  </a:cubicBezTo>
                  <a:cubicBezTo>
                    <a:pt x="-878" y="12129"/>
                    <a:pt x="2610" y="6003"/>
                    <a:pt x="7983" y="244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7" name="Oval">
              <a:extLst>
                <a:ext uri="{FF2B5EF4-FFF2-40B4-BE49-F238E27FC236}">
                  <a16:creationId xmlns:a16="http://schemas.microsoft.com/office/drawing/2014/main" id="{33A384AC-6B90-45CB-BC24-4204066561B3}"/>
                </a:ext>
              </a:extLst>
            </p:cNvPr>
            <p:cNvSpPr/>
            <p:nvPr/>
          </p:nvSpPr>
          <p:spPr>
            <a:xfrm>
              <a:off x="4967617" y="4599027"/>
              <a:ext cx="1673923" cy="106400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b"/>
            <a:lstStyle/>
            <a:p>
              <a:pPr algn="ctr">
                <a:lnSpc>
                  <a:spcPts val="2250"/>
                </a:lnSpc>
                <a:defRPr sz="3000"/>
              </a:pPr>
              <a:r>
                <a:rPr lang="en-US" sz="2400" b="1" dirty="0"/>
                <a:t>Lorem Ipsum</a:t>
              </a:r>
              <a:endParaRPr sz="2400" b="1" dirty="0"/>
            </a:p>
          </p:txBody>
        </p:sp>
      </p:grp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08B0034A-11A3-42E8-A3C7-6EBB35D3F3E7}"/>
              </a:ext>
            </a:extLst>
          </p:cNvPr>
          <p:cNvSpPr/>
          <p:nvPr/>
        </p:nvSpPr>
        <p:spPr>
          <a:xfrm>
            <a:off x="3690837" y="2963983"/>
            <a:ext cx="431247" cy="521863"/>
          </a:xfrm>
          <a:custGeom>
            <a:avLst/>
            <a:gdLst>
              <a:gd name="connsiteX0" fmla="*/ 202883 w 621030"/>
              <a:gd name="connsiteY0" fmla="*/ 478155 h 751523"/>
              <a:gd name="connsiteX1" fmla="*/ 131445 w 621030"/>
              <a:gd name="connsiteY1" fmla="*/ 549592 h 751523"/>
              <a:gd name="connsiteX2" fmla="*/ 202883 w 621030"/>
              <a:gd name="connsiteY2" fmla="*/ 621030 h 751523"/>
              <a:gd name="connsiteX3" fmla="*/ 274320 w 621030"/>
              <a:gd name="connsiteY3" fmla="*/ 549592 h 751523"/>
              <a:gd name="connsiteX4" fmla="*/ 202883 w 621030"/>
              <a:gd name="connsiteY4" fmla="*/ 478155 h 751523"/>
              <a:gd name="connsiteX5" fmla="*/ 179070 w 621030"/>
              <a:gd name="connsiteY5" fmla="*/ 346710 h 751523"/>
              <a:gd name="connsiteX6" fmla="*/ 226695 w 621030"/>
              <a:gd name="connsiteY6" fmla="*/ 346710 h 751523"/>
              <a:gd name="connsiteX7" fmla="*/ 247650 w 621030"/>
              <a:gd name="connsiteY7" fmla="*/ 388620 h 751523"/>
              <a:gd name="connsiteX8" fmla="*/ 284798 w 621030"/>
              <a:gd name="connsiteY8" fmla="*/ 403860 h 751523"/>
              <a:gd name="connsiteX9" fmla="*/ 329565 w 621030"/>
              <a:gd name="connsiteY9" fmla="*/ 388620 h 751523"/>
              <a:gd name="connsiteX10" fmla="*/ 363855 w 621030"/>
              <a:gd name="connsiteY10" fmla="*/ 422910 h 751523"/>
              <a:gd name="connsiteX11" fmla="*/ 348615 w 621030"/>
              <a:gd name="connsiteY11" fmla="*/ 467677 h 751523"/>
              <a:gd name="connsiteX12" fmla="*/ 363855 w 621030"/>
              <a:gd name="connsiteY12" fmla="*/ 504825 h 751523"/>
              <a:gd name="connsiteX13" fmla="*/ 405765 w 621030"/>
              <a:gd name="connsiteY13" fmla="*/ 525780 h 751523"/>
              <a:gd name="connsiteX14" fmla="*/ 405765 w 621030"/>
              <a:gd name="connsiteY14" fmla="*/ 573405 h 751523"/>
              <a:gd name="connsiteX15" fmla="*/ 363855 w 621030"/>
              <a:gd name="connsiteY15" fmla="*/ 594360 h 751523"/>
              <a:gd name="connsiteX16" fmla="*/ 348615 w 621030"/>
              <a:gd name="connsiteY16" fmla="*/ 631508 h 751523"/>
              <a:gd name="connsiteX17" fmla="*/ 362903 w 621030"/>
              <a:gd name="connsiteY17" fmla="*/ 675323 h 751523"/>
              <a:gd name="connsiteX18" fmla="*/ 329565 w 621030"/>
              <a:gd name="connsiteY18" fmla="*/ 709613 h 751523"/>
              <a:gd name="connsiteX19" fmla="*/ 284798 w 621030"/>
              <a:gd name="connsiteY19" fmla="*/ 694373 h 751523"/>
              <a:gd name="connsiteX20" fmla="*/ 247650 w 621030"/>
              <a:gd name="connsiteY20" fmla="*/ 709613 h 751523"/>
              <a:gd name="connsiteX21" fmla="*/ 226695 w 621030"/>
              <a:gd name="connsiteY21" fmla="*/ 751523 h 751523"/>
              <a:gd name="connsiteX22" fmla="*/ 179070 w 621030"/>
              <a:gd name="connsiteY22" fmla="*/ 751523 h 751523"/>
              <a:gd name="connsiteX23" fmla="*/ 158115 w 621030"/>
              <a:gd name="connsiteY23" fmla="*/ 709613 h 751523"/>
              <a:gd name="connsiteX24" fmla="*/ 120968 w 621030"/>
              <a:gd name="connsiteY24" fmla="*/ 694373 h 751523"/>
              <a:gd name="connsiteX25" fmla="*/ 76200 w 621030"/>
              <a:gd name="connsiteY25" fmla="*/ 708660 h 751523"/>
              <a:gd name="connsiteX26" fmla="*/ 42863 w 621030"/>
              <a:gd name="connsiteY26" fmla="*/ 675323 h 751523"/>
              <a:gd name="connsiteX27" fmla="*/ 57150 w 621030"/>
              <a:gd name="connsiteY27" fmla="*/ 630555 h 751523"/>
              <a:gd name="connsiteX28" fmla="*/ 41910 w 621030"/>
              <a:gd name="connsiteY28" fmla="*/ 593408 h 751523"/>
              <a:gd name="connsiteX29" fmla="*/ 0 w 621030"/>
              <a:gd name="connsiteY29" fmla="*/ 572452 h 751523"/>
              <a:gd name="connsiteX30" fmla="*/ 0 w 621030"/>
              <a:gd name="connsiteY30" fmla="*/ 524827 h 751523"/>
              <a:gd name="connsiteX31" fmla="*/ 41910 w 621030"/>
              <a:gd name="connsiteY31" fmla="*/ 503873 h 751523"/>
              <a:gd name="connsiteX32" fmla="*/ 57150 w 621030"/>
              <a:gd name="connsiteY32" fmla="*/ 466725 h 751523"/>
              <a:gd name="connsiteX33" fmla="*/ 42863 w 621030"/>
              <a:gd name="connsiteY33" fmla="*/ 421957 h 751523"/>
              <a:gd name="connsiteX34" fmla="*/ 76200 w 621030"/>
              <a:gd name="connsiteY34" fmla="*/ 388620 h 751523"/>
              <a:gd name="connsiteX35" fmla="*/ 120968 w 621030"/>
              <a:gd name="connsiteY35" fmla="*/ 403860 h 751523"/>
              <a:gd name="connsiteX36" fmla="*/ 158115 w 621030"/>
              <a:gd name="connsiteY36" fmla="*/ 388620 h 751523"/>
              <a:gd name="connsiteX37" fmla="*/ 418148 w 621030"/>
              <a:gd name="connsiteY37" fmla="*/ 131445 h 751523"/>
              <a:gd name="connsiteX38" fmla="*/ 346710 w 621030"/>
              <a:gd name="connsiteY38" fmla="*/ 202883 h 751523"/>
              <a:gd name="connsiteX39" fmla="*/ 418148 w 621030"/>
              <a:gd name="connsiteY39" fmla="*/ 274320 h 751523"/>
              <a:gd name="connsiteX40" fmla="*/ 489585 w 621030"/>
              <a:gd name="connsiteY40" fmla="*/ 202883 h 751523"/>
              <a:gd name="connsiteX41" fmla="*/ 418148 w 621030"/>
              <a:gd name="connsiteY41" fmla="*/ 131445 h 751523"/>
              <a:gd name="connsiteX42" fmla="*/ 394335 w 621030"/>
              <a:gd name="connsiteY42" fmla="*/ 0 h 751523"/>
              <a:gd name="connsiteX43" fmla="*/ 441960 w 621030"/>
              <a:gd name="connsiteY43" fmla="*/ 0 h 751523"/>
              <a:gd name="connsiteX44" fmla="*/ 462915 w 621030"/>
              <a:gd name="connsiteY44" fmla="*/ 41910 h 751523"/>
              <a:gd name="connsiteX45" fmla="*/ 500063 w 621030"/>
              <a:gd name="connsiteY45" fmla="*/ 57150 h 751523"/>
              <a:gd name="connsiteX46" fmla="*/ 544830 w 621030"/>
              <a:gd name="connsiteY46" fmla="*/ 41910 h 751523"/>
              <a:gd name="connsiteX47" fmla="*/ 579120 w 621030"/>
              <a:gd name="connsiteY47" fmla="*/ 76200 h 751523"/>
              <a:gd name="connsiteX48" fmla="*/ 563880 w 621030"/>
              <a:gd name="connsiteY48" fmla="*/ 120968 h 751523"/>
              <a:gd name="connsiteX49" fmla="*/ 579120 w 621030"/>
              <a:gd name="connsiteY49" fmla="*/ 158115 h 751523"/>
              <a:gd name="connsiteX50" fmla="*/ 621030 w 621030"/>
              <a:gd name="connsiteY50" fmla="*/ 179070 h 751523"/>
              <a:gd name="connsiteX51" fmla="*/ 621030 w 621030"/>
              <a:gd name="connsiteY51" fmla="*/ 226695 h 751523"/>
              <a:gd name="connsiteX52" fmla="*/ 579120 w 621030"/>
              <a:gd name="connsiteY52" fmla="*/ 247650 h 751523"/>
              <a:gd name="connsiteX53" fmla="*/ 562928 w 621030"/>
              <a:gd name="connsiteY53" fmla="*/ 284798 h 751523"/>
              <a:gd name="connsiteX54" fmla="*/ 578168 w 621030"/>
              <a:gd name="connsiteY54" fmla="*/ 329565 h 751523"/>
              <a:gd name="connsiteX55" fmla="*/ 543878 w 621030"/>
              <a:gd name="connsiteY55" fmla="*/ 362903 h 751523"/>
              <a:gd name="connsiteX56" fmla="*/ 499110 w 621030"/>
              <a:gd name="connsiteY56" fmla="*/ 347663 h 751523"/>
              <a:gd name="connsiteX57" fmla="*/ 461963 w 621030"/>
              <a:gd name="connsiteY57" fmla="*/ 362903 h 751523"/>
              <a:gd name="connsiteX58" fmla="*/ 441008 w 621030"/>
              <a:gd name="connsiteY58" fmla="*/ 404813 h 751523"/>
              <a:gd name="connsiteX59" fmla="*/ 393383 w 621030"/>
              <a:gd name="connsiteY59" fmla="*/ 404813 h 751523"/>
              <a:gd name="connsiteX60" fmla="*/ 372428 w 621030"/>
              <a:gd name="connsiteY60" fmla="*/ 362903 h 751523"/>
              <a:gd name="connsiteX61" fmla="*/ 335280 w 621030"/>
              <a:gd name="connsiteY61" fmla="*/ 347663 h 751523"/>
              <a:gd name="connsiteX62" fmla="*/ 290513 w 621030"/>
              <a:gd name="connsiteY62" fmla="*/ 362903 h 751523"/>
              <a:gd name="connsiteX63" fmla="*/ 257175 w 621030"/>
              <a:gd name="connsiteY63" fmla="*/ 329565 h 751523"/>
              <a:gd name="connsiteX64" fmla="*/ 272415 w 621030"/>
              <a:gd name="connsiteY64" fmla="*/ 284798 h 751523"/>
              <a:gd name="connsiteX65" fmla="*/ 257175 w 621030"/>
              <a:gd name="connsiteY65" fmla="*/ 247650 h 751523"/>
              <a:gd name="connsiteX66" fmla="*/ 215265 w 621030"/>
              <a:gd name="connsiteY66" fmla="*/ 226695 h 751523"/>
              <a:gd name="connsiteX67" fmla="*/ 215265 w 621030"/>
              <a:gd name="connsiteY67" fmla="*/ 179070 h 751523"/>
              <a:gd name="connsiteX68" fmla="*/ 257175 w 621030"/>
              <a:gd name="connsiteY68" fmla="*/ 158115 h 751523"/>
              <a:gd name="connsiteX69" fmla="*/ 272415 w 621030"/>
              <a:gd name="connsiteY69" fmla="*/ 120968 h 751523"/>
              <a:gd name="connsiteX70" fmla="*/ 257175 w 621030"/>
              <a:gd name="connsiteY70" fmla="*/ 76200 h 751523"/>
              <a:gd name="connsiteX71" fmla="*/ 291465 w 621030"/>
              <a:gd name="connsiteY71" fmla="*/ 41910 h 751523"/>
              <a:gd name="connsiteX72" fmla="*/ 336233 w 621030"/>
              <a:gd name="connsiteY72" fmla="*/ 57150 h 751523"/>
              <a:gd name="connsiteX73" fmla="*/ 373380 w 621030"/>
              <a:gd name="connsiteY73" fmla="*/ 41910 h 75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621030" h="751523">
                <a:moveTo>
                  <a:pt x="202883" y="478155"/>
                </a:moveTo>
                <a:cubicBezTo>
                  <a:pt x="163830" y="478155"/>
                  <a:pt x="131445" y="509587"/>
                  <a:pt x="131445" y="549592"/>
                </a:cubicBezTo>
                <a:cubicBezTo>
                  <a:pt x="131445" y="588645"/>
                  <a:pt x="162878" y="621030"/>
                  <a:pt x="202883" y="621030"/>
                </a:cubicBezTo>
                <a:cubicBezTo>
                  <a:pt x="242888" y="621030"/>
                  <a:pt x="274320" y="588645"/>
                  <a:pt x="274320" y="549592"/>
                </a:cubicBezTo>
                <a:cubicBezTo>
                  <a:pt x="274320" y="510540"/>
                  <a:pt x="242888" y="478155"/>
                  <a:pt x="202883" y="478155"/>
                </a:cubicBezTo>
                <a:close/>
                <a:moveTo>
                  <a:pt x="179070" y="346710"/>
                </a:moveTo>
                <a:lnTo>
                  <a:pt x="226695" y="346710"/>
                </a:lnTo>
                <a:lnTo>
                  <a:pt x="247650" y="388620"/>
                </a:lnTo>
                <a:cubicBezTo>
                  <a:pt x="260033" y="392430"/>
                  <a:pt x="273368" y="397192"/>
                  <a:pt x="284798" y="403860"/>
                </a:cubicBezTo>
                <a:lnTo>
                  <a:pt x="329565" y="388620"/>
                </a:lnTo>
                <a:lnTo>
                  <a:pt x="363855" y="422910"/>
                </a:lnTo>
                <a:lnTo>
                  <a:pt x="348615" y="467677"/>
                </a:lnTo>
                <a:cubicBezTo>
                  <a:pt x="355283" y="479107"/>
                  <a:pt x="360045" y="491490"/>
                  <a:pt x="363855" y="504825"/>
                </a:cubicBezTo>
                <a:lnTo>
                  <a:pt x="405765" y="525780"/>
                </a:lnTo>
                <a:lnTo>
                  <a:pt x="405765" y="573405"/>
                </a:lnTo>
                <a:lnTo>
                  <a:pt x="363855" y="594360"/>
                </a:lnTo>
                <a:cubicBezTo>
                  <a:pt x="360045" y="607695"/>
                  <a:pt x="355283" y="620077"/>
                  <a:pt x="348615" y="631508"/>
                </a:cubicBezTo>
                <a:lnTo>
                  <a:pt x="362903" y="675323"/>
                </a:lnTo>
                <a:lnTo>
                  <a:pt x="329565" y="709613"/>
                </a:lnTo>
                <a:lnTo>
                  <a:pt x="284798" y="694373"/>
                </a:lnTo>
                <a:cubicBezTo>
                  <a:pt x="273368" y="701040"/>
                  <a:pt x="260985" y="705802"/>
                  <a:pt x="247650" y="709613"/>
                </a:cubicBezTo>
                <a:lnTo>
                  <a:pt x="226695" y="751523"/>
                </a:lnTo>
                <a:lnTo>
                  <a:pt x="179070" y="751523"/>
                </a:lnTo>
                <a:lnTo>
                  <a:pt x="158115" y="709613"/>
                </a:lnTo>
                <a:cubicBezTo>
                  <a:pt x="144780" y="705802"/>
                  <a:pt x="132398" y="701040"/>
                  <a:pt x="120968" y="694373"/>
                </a:cubicBezTo>
                <a:lnTo>
                  <a:pt x="76200" y="708660"/>
                </a:lnTo>
                <a:lnTo>
                  <a:pt x="42863" y="675323"/>
                </a:lnTo>
                <a:lnTo>
                  <a:pt x="57150" y="630555"/>
                </a:lnTo>
                <a:cubicBezTo>
                  <a:pt x="50483" y="619125"/>
                  <a:pt x="45720" y="606742"/>
                  <a:pt x="41910" y="593408"/>
                </a:cubicBezTo>
                <a:lnTo>
                  <a:pt x="0" y="572452"/>
                </a:lnTo>
                <a:lnTo>
                  <a:pt x="0" y="524827"/>
                </a:lnTo>
                <a:lnTo>
                  <a:pt x="41910" y="503873"/>
                </a:lnTo>
                <a:cubicBezTo>
                  <a:pt x="45720" y="491490"/>
                  <a:pt x="50483" y="478155"/>
                  <a:pt x="57150" y="466725"/>
                </a:cubicBezTo>
                <a:lnTo>
                  <a:pt x="42863" y="421957"/>
                </a:lnTo>
                <a:lnTo>
                  <a:pt x="76200" y="388620"/>
                </a:lnTo>
                <a:lnTo>
                  <a:pt x="120968" y="403860"/>
                </a:lnTo>
                <a:cubicBezTo>
                  <a:pt x="132398" y="397192"/>
                  <a:pt x="144780" y="392430"/>
                  <a:pt x="158115" y="388620"/>
                </a:cubicBezTo>
                <a:close/>
                <a:moveTo>
                  <a:pt x="418148" y="131445"/>
                </a:moveTo>
                <a:cubicBezTo>
                  <a:pt x="379095" y="131445"/>
                  <a:pt x="346710" y="163830"/>
                  <a:pt x="346710" y="202883"/>
                </a:cubicBezTo>
                <a:cubicBezTo>
                  <a:pt x="346710" y="241935"/>
                  <a:pt x="378142" y="274320"/>
                  <a:pt x="418148" y="274320"/>
                </a:cubicBezTo>
                <a:cubicBezTo>
                  <a:pt x="457200" y="274320"/>
                  <a:pt x="489585" y="241935"/>
                  <a:pt x="489585" y="202883"/>
                </a:cubicBezTo>
                <a:cubicBezTo>
                  <a:pt x="489585" y="163830"/>
                  <a:pt x="458153" y="131445"/>
                  <a:pt x="418148" y="131445"/>
                </a:cubicBezTo>
                <a:close/>
                <a:moveTo>
                  <a:pt x="394335" y="0"/>
                </a:moveTo>
                <a:lnTo>
                  <a:pt x="441960" y="0"/>
                </a:lnTo>
                <a:lnTo>
                  <a:pt x="462915" y="41910"/>
                </a:lnTo>
                <a:cubicBezTo>
                  <a:pt x="476250" y="45720"/>
                  <a:pt x="488632" y="50483"/>
                  <a:pt x="500063" y="57150"/>
                </a:cubicBezTo>
                <a:lnTo>
                  <a:pt x="544830" y="41910"/>
                </a:lnTo>
                <a:lnTo>
                  <a:pt x="579120" y="76200"/>
                </a:lnTo>
                <a:lnTo>
                  <a:pt x="563880" y="120968"/>
                </a:lnTo>
                <a:cubicBezTo>
                  <a:pt x="570548" y="132398"/>
                  <a:pt x="575310" y="144780"/>
                  <a:pt x="579120" y="158115"/>
                </a:cubicBezTo>
                <a:lnTo>
                  <a:pt x="621030" y="179070"/>
                </a:lnTo>
                <a:lnTo>
                  <a:pt x="621030" y="226695"/>
                </a:lnTo>
                <a:lnTo>
                  <a:pt x="579120" y="247650"/>
                </a:lnTo>
                <a:cubicBezTo>
                  <a:pt x="575310" y="260033"/>
                  <a:pt x="569595" y="273368"/>
                  <a:pt x="562928" y="284798"/>
                </a:cubicBezTo>
                <a:lnTo>
                  <a:pt x="578168" y="329565"/>
                </a:lnTo>
                <a:lnTo>
                  <a:pt x="543878" y="362903"/>
                </a:lnTo>
                <a:lnTo>
                  <a:pt x="499110" y="347663"/>
                </a:lnTo>
                <a:cubicBezTo>
                  <a:pt x="487680" y="354330"/>
                  <a:pt x="475298" y="359093"/>
                  <a:pt x="461963" y="362903"/>
                </a:cubicBezTo>
                <a:lnTo>
                  <a:pt x="441008" y="404813"/>
                </a:lnTo>
                <a:lnTo>
                  <a:pt x="393383" y="404813"/>
                </a:lnTo>
                <a:lnTo>
                  <a:pt x="372428" y="362903"/>
                </a:lnTo>
                <a:cubicBezTo>
                  <a:pt x="359092" y="359093"/>
                  <a:pt x="346710" y="354330"/>
                  <a:pt x="335280" y="347663"/>
                </a:cubicBezTo>
                <a:lnTo>
                  <a:pt x="290513" y="362903"/>
                </a:lnTo>
                <a:lnTo>
                  <a:pt x="257175" y="329565"/>
                </a:lnTo>
                <a:lnTo>
                  <a:pt x="272415" y="284798"/>
                </a:lnTo>
                <a:cubicBezTo>
                  <a:pt x="265747" y="273368"/>
                  <a:pt x="260985" y="260985"/>
                  <a:pt x="257175" y="247650"/>
                </a:cubicBezTo>
                <a:lnTo>
                  <a:pt x="215265" y="226695"/>
                </a:lnTo>
                <a:lnTo>
                  <a:pt x="215265" y="179070"/>
                </a:lnTo>
                <a:lnTo>
                  <a:pt x="257175" y="158115"/>
                </a:lnTo>
                <a:cubicBezTo>
                  <a:pt x="260985" y="144780"/>
                  <a:pt x="265747" y="132398"/>
                  <a:pt x="272415" y="120968"/>
                </a:cubicBezTo>
                <a:lnTo>
                  <a:pt x="257175" y="76200"/>
                </a:lnTo>
                <a:lnTo>
                  <a:pt x="291465" y="41910"/>
                </a:lnTo>
                <a:lnTo>
                  <a:pt x="336233" y="57150"/>
                </a:lnTo>
                <a:cubicBezTo>
                  <a:pt x="347663" y="50483"/>
                  <a:pt x="360045" y="45720"/>
                  <a:pt x="373380" y="4191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47F1A36C-6D4E-42C9-A7A7-CE16FEFAA2C8}"/>
              </a:ext>
            </a:extLst>
          </p:cNvPr>
          <p:cNvSpPr/>
          <p:nvPr/>
        </p:nvSpPr>
        <p:spPr>
          <a:xfrm>
            <a:off x="6017189" y="3638983"/>
            <a:ext cx="343940" cy="555595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8F43DAB6-48D6-44A8-AE0D-ECFFBD0D6210}"/>
              </a:ext>
            </a:extLst>
          </p:cNvPr>
          <p:cNvSpPr/>
          <p:nvPr/>
        </p:nvSpPr>
        <p:spPr>
          <a:xfrm>
            <a:off x="6053892" y="2294548"/>
            <a:ext cx="523354" cy="524016"/>
          </a:xfrm>
          <a:custGeom>
            <a:avLst/>
            <a:gdLst>
              <a:gd name="connsiteX0" fmla="*/ 211461 w 753670"/>
              <a:gd name="connsiteY0" fmla="*/ 141928 h 754623"/>
              <a:gd name="connsiteX1" fmla="*/ 230511 w 753670"/>
              <a:gd name="connsiteY1" fmla="*/ 155263 h 754623"/>
              <a:gd name="connsiteX2" fmla="*/ 269563 w 753670"/>
              <a:gd name="connsiteY2" fmla="*/ 364813 h 754623"/>
              <a:gd name="connsiteX3" fmla="*/ 326713 w 753670"/>
              <a:gd name="connsiteY3" fmla="*/ 213366 h 754623"/>
              <a:gd name="connsiteX4" fmla="*/ 338143 w 753670"/>
              <a:gd name="connsiteY4" fmla="*/ 202888 h 754623"/>
              <a:gd name="connsiteX5" fmla="*/ 359098 w 753670"/>
              <a:gd name="connsiteY5" fmla="*/ 214318 h 754623"/>
              <a:gd name="connsiteX6" fmla="*/ 389578 w 753670"/>
              <a:gd name="connsiteY6" fmla="*/ 320046 h 754623"/>
              <a:gd name="connsiteX7" fmla="*/ 425773 w 753670"/>
              <a:gd name="connsiteY7" fmla="*/ 280993 h 754623"/>
              <a:gd name="connsiteX8" fmla="*/ 438156 w 753670"/>
              <a:gd name="connsiteY8" fmla="*/ 273373 h 754623"/>
              <a:gd name="connsiteX9" fmla="*/ 492448 w 753670"/>
              <a:gd name="connsiteY9" fmla="*/ 273373 h 754623"/>
              <a:gd name="connsiteX10" fmla="*/ 493401 w 753670"/>
              <a:gd name="connsiteY10" fmla="*/ 273373 h 754623"/>
              <a:gd name="connsiteX11" fmla="*/ 493401 w 753670"/>
              <a:gd name="connsiteY11" fmla="*/ 311473 h 754623"/>
              <a:gd name="connsiteX12" fmla="*/ 446728 w 753670"/>
              <a:gd name="connsiteY12" fmla="*/ 311473 h 754623"/>
              <a:gd name="connsiteX13" fmla="*/ 395293 w 753670"/>
              <a:gd name="connsiteY13" fmla="*/ 364813 h 754623"/>
              <a:gd name="connsiteX14" fmla="*/ 387673 w 753670"/>
              <a:gd name="connsiteY14" fmla="*/ 369575 h 754623"/>
              <a:gd name="connsiteX15" fmla="*/ 366718 w 753670"/>
              <a:gd name="connsiteY15" fmla="*/ 358146 h 754623"/>
              <a:gd name="connsiteX16" fmla="*/ 341953 w 753670"/>
              <a:gd name="connsiteY16" fmla="*/ 272421 h 754623"/>
              <a:gd name="connsiteX17" fmla="*/ 280993 w 753670"/>
              <a:gd name="connsiteY17" fmla="*/ 432441 h 754623"/>
              <a:gd name="connsiteX18" fmla="*/ 264800 w 753670"/>
              <a:gd name="connsiteY18" fmla="*/ 442918 h 754623"/>
              <a:gd name="connsiteX19" fmla="*/ 262896 w 753670"/>
              <a:gd name="connsiteY19" fmla="*/ 442918 h 754623"/>
              <a:gd name="connsiteX20" fmla="*/ 247656 w 753670"/>
              <a:gd name="connsiteY20" fmla="*/ 429583 h 754623"/>
              <a:gd name="connsiteX21" fmla="*/ 209555 w 753670"/>
              <a:gd name="connsiteY21" fmla="*/ 224795 h 754623"/>
              <a:gd name="connsiteX22" fmla="*/ 185743 w 753670"/>
              <a:gd name="connsiteY22" fmla="*/ 297186 h 754623"/>
              <a:gd name="connsiteX23" fmla="*/ 169551 w 753670"/>
              <a:gd name="connsiteY23" fmla="*/ 311473 h 754623"/>
              <a:gd name="connsiteX24" fmla="*/ 82873 w 753670"/>
              <a:gd name="connsiteY24" fmla="*/ 311473 h 754623"/>
              <a:gd name="connsiteX25" fmla="*/ 82873 w 753670"/>
              <a:gd name="connsiteY25" fmla="*/ 273373 h 754623"/>
              <a:gd name="connsiteX26" fmla="*/ 157168 w 753670"/>
              <a:gd name="connsiteY26" fmla="*/ 273373 h 754623"/>
              <a:gd name="connsiteX27" fmla="*/ 198126 w 753670"/>
              <a:gd name="connsiteY27" fmla="*/ 153358 h 754623"/>
              <a:gd name="connsiteX28" fmla="*/ 211461 w 753670"/>
              <a:gd name="connsiteY28" fmla="*/ 141928 h 754623"/>
              <a:gd name="connsiteX29" fmla="*/ 287660 w 753670"/>
              <a:gd name="connsiteY29" fmla="*/ 59060 h 754623"/>
              <a:gd name="connsiteX30" fmla="*/ 59060 w 753670"/>
              <a:gd name="connsiteY30" fmla="*/ 287660 h 754623"/>
              <a:gd name="connsiteX31" fmla="*/ 287660 w 753670"/>
              <a:gd name="connsiteY31" fmla="*/ 516260 h 754623"/>
              <a:gd name="connsiteX32" fmla="*/ 516260 w 753670"/>
              <a:gd name="connsiteY32" fmla="*/ 287660 h 754623"/>
              <a:gd name="connsiteX33" fmla="*/ 287660 w 753670"/>
              <a:gd name="connsiteY33" fmla="*/ 59060 h 754623"/>
              <a:gd name="connsiteX34" fmla="*/ 287660 w 753670"/>
              <a:gd name="connsiteY34" fmla="*/ 5 h 754623"/>
              <a:gd name="connsiteX35" fmla="*/ 573410 w 753670"/>
              <a:gd name="connsiteY35" fmla="*/ 288613 h 754623"/>
              <a:gd name="connsiteX36" fmla="*/ 514355 w 753670"/>
              <a:gd name="connsiteY36" fmla="*/ 461968 h 754623"/>
              <a:gd name="connsiteX37" fmla="*/ 557218 w 753670"/>
              <a:gd name="connsiteY37" fmla="*/ 503878 h 754623"/>
              <a:gd name="connsiteX38" fmla="*/ 616273 w 753670"/>
              <a:gd name="connsiteY38" fmla="*/ 521975 h 754623"/>
              <a:gd name="connsiteX39" fmla="*/ 734383 w 753670"/>
              <a:gd name="connsiteY39" fmla="*/ 641038 h 754623"/>
              <a:gd name="connsiteX40" fmla="*/ 734383 w 753670"/>
              <a:gd name="connsiteY40" fmla="*/ 735335 h 754623"/>
              <a:gd name="connsiteX41" fmla="*/ 640085 w 753670"/>
              <a:gd name="connsiteY41" fmla="*/ 735335 h 754623"/>
              <a:gd name="connsiteX42" fmla="*/ 521023 w 753670"/>
              <a:gd name="connsiteY42" fmla="*/ 616273 h 754623"/>
              <a:gd name="connsiteX43" fmla="*/ 502925 w 753670"/>
              <a:gd name="connsiteY43" fmla="*/ 556265 h 754623"/>
              <a:gd name="connsiteX44" fmla="*/ 461015 w 753670"/>
              <a:gd name="connsiteY44" fmla="*/ 514355 h 754623"/>
              <a:gd name="connsiteX45" fmla="*/ 285755 w 753670"/>
              <a:gd name="connsiteY45" fmla="*/ 573410 h 754623"/>
              <a:gd name="connsiteX46" fmla="*/ 5 w 753670"/>
              <a:gd name="connsiteY46" fmla="*/ 285755 h 754623"/>
              <a:gd name="connsiteX47" fmla="*/ 287660 w 753670"/>
              <a:gd name="connsiteY47" fmla="*/ 5 h 75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753670" h="754623">
                <a:moveTo>
                  <a:pt x="211461" y="141928"/>
                </a:moveTo>
                <a:cubicBezTo>
                  <a:pt x="220033" y="140023"/>
                  <a:pt x="228606" y="145738"/>
                  <a:pt x="230511" y="155263"/>
                </a:cubicBezTo>
                <a:lnTo>
                  <a:pt x="269563" y="364813"/>
                </a:lnTo>
                <a:lnTo>
                  <a:pt x="326713" y="213366"/>
                </a:lnTo>
                <a:cubicBezTo>
                  <a:pt x="328618" y="207651"/>
                  <a:pt x="333381" y="204793"/>
                  <a:pt x="338143" y="202888"/>
                </a:cubicBezTo>
                <a:cubicBezTo>
                  <a:pt x="346716" y="200030"/>
                  <a:pt x="356241" y="205745"/>
                  <a:pt x="359098" y="214318"/>
                </a:cubicBezTo>
                <a:lnTo>
                  <a:pt x="389578" y="320046"/>
                </a:lnTo>
                <a:lnTo>
                  <a:pt x="425773" y="280993"/>
                </a:lnTo>
                <a:cubicBezTo>
                  <a:pt x="428631" y="277183"/>
                  <a:pt x="433393" y="274325"/>
                  <a:pt x="438156" y="273373"/>
                </a:cubicBezTo>
                <a:lnTo>
                  <a:pt x="492448" y="273373"/>
                </a:lnTo>
                <a:lnTo>
                  <a:pt x="493401" y="273373"/>
                </a:lnTo>
                <a:lnTo>
                  <a:pt x="493401" y="311473"/>
                </a:lnTo>
                <a:lnTo>
                  <a:pt x="446728" y="311473"/>
                </a:lnTo>
                <a:lnTo>
                  <a:pt x="395293" y="364813"/>
                </a:lnTo>
                <a:cubicBezTo>
                  <a:pt x="393388" y="366718"/>
                  <a:pt x="390531" y="368623"/>
                  <a:pt x="387673" y="369575"/>
                </a:cubicBezTo>
                <a:cubicBezTo>
                  <a:pt x="378148" y="372433"/>
                  <a:pt x="369576" y="366718"/>
                  <a:pt x="366718" y="358146"/>
                </a:cubicBezTo>
                <a:lnTo>
                  <a:pt x="341953" y="272421"/>
                </a:lnTo>
                <a:lnTo>
                  <a:pt x="280993" y="432441"/>
                </a:lnTo>
                <a:cubicBezTo>
                  <a:pt x="278136" y="439108"/>
                  <a:pt x="271468" y="442918"/>
                  <a:pt x="264800" y="442918"/>
                </a:cubicBezTo>
                <a:lnTo>
                  <a:pt x="262896" y="442918"/>
                </a:lnTo>
                <a:cubicBezTo>
                  <a:pt x="255275" y="442918"/>
                  <a:pt x="248608" y="437203"/>
                  <a:pt x="247656" y="429583"/>
                </a:cubicBezTo>
                <a:lnTo>
                  <a:pt x="209555" y="224795"/>
                </a:lnTo>
                <a:lnTo>
                  <a:pt x="185743" y="297186"/>
                </a:lnTo>
                <a:cubicBezTo>
                  <a:pt x="183838" y="304805"/>
                  <a:pt x="177171" y="310521"/>
                  <a:pt x="169551" y="311473"/>
                </a:cubicBezTo>
                <a:lnTo>
                  <a:pt x="82873" y="311473"/>
                </a:lnTo>
                <a:lnTo>
                  <a:pt x="82873" y="273373"/>
                </a:lnTo>
                <a:lnTo>
                  <a:pt x="157168" y="273373"/>
                </a:lnTo>
                <a:lnTo>
                  <a:pt x="198126" y="153358"/>
                </a:lnTo>
                <a:cubicBezTo>
                  <a:pt x="200983" y="147643"/>
                  <a:pt x="205746" y="142880"/>
                  <a:pt x="211461" y="141928"/>
                </a:cubicBezTo>
                <a:close/>
                <a:moveTo>
                  <a:pt x="287660" y="59060"/>
                </a:moveTo>
                <a:cubicBezTo>
                  <a:pt x="160978" y="59060"/>
                  <a:pt x="59060" y="160978"/>
                  <a:pt x="59060" y="287660"/>
                </a:cubicBezTo>
                <a:cubicBezTo>
                  <a:pt x="59060" y="414343"/>
                  <a:pt x="160978" y="516260"/>
                  <a:pt x="287660" y="516260"/>
                </a:cubicBezTo>
                <a:cubicBezTo>
                  <a:pt x="413390" y="516260"/>
                  <a:pt x="516260" y="413390"/>
                  <a:pt x="516260" y="287660"/>
                </a:cubicBezTo>
                <a:cubicBezTo>
                  <a:pt x="516260" y="160978"/>
                  <a:pt x="414343" y="59060"/>
                  <a:pt x="287660" y="59060"/>
                </a:cubicBezTo>
                <a:close/>
                <a:moveTo>
                  <a:pt x="287660" y="5"/>
                </a:moveTo>
                <a:cubicBezTo>
                  <a:pt x="445775" y="958"/>
                  <a:pt x="574363" y="129545"/>
                  <a:pt x="573410" y="288613"/>
                </a:cubicBezTo>
                <a:cubicBezTo>
                  <a:pt x="573410" y="351478"/>
                  <a:pt x="552455" y="412438"/>
                  <a:pt x="514355" y="461968"/>
                </a:cubicBezTo>
                <a:lnTo>
                  <a:pt x="557218" y="503878"/>
                </a:lnTo>
                <a:cubicBezTo>
                  <a:pt x="578173" y="499115"/>
                  <a:pt x="601033" y="506735"/>
                  <a:pt x="616273" y="521975"/>
                </a:cubicBezTo>
                <a:lnTo>
                  <a:pt x="734383" y="641038"/>
                </a:lnTo>
                <a:cubicBezTo>
                  <a:pt x="760100" y="666755"/>
                  <a:pt x="760100" y="709618"/>
                  <a:pt x="734383" y="735335"/>
                </a:cubicBezTo>
                <a:cubicBezTo>
                  <a:pt x="708665" y="761053"/>
                  <a:pt x="665803" y="761053"/>
                  <a:pt x="640085" y="735335"/>
                </a:cubicBezTo>
                <a:lnTo>
                  <a:pt x="521023" y="616273"/>
                </a:lnTo>
                <a:cubicBezTo>
                  <a:pt x="505783" y="600080"/>
                  <a:pt x="499115" y="578173"/>
                  <a:pt x="502925" y="556265"/>
                </a:cubicBezTo>
                <a:lnTo>
                  <a:pt x="461015" y="514355"/>
                </a:lnTo>
                <a:cubicBezTo>
                  <a:pt x="410533" y="552455"/>
                  <a:pt x="348620" y="573410"/>
                  <a:pt x="285755" y="573410"/>
                </a:cubicBezTo>
                <a:cubicBezTo>
                  <a:pt x="127640" y="572458"/>
                  <a:pt x="-947" y="443870"/>
                  <a:pt x="5" y="285755"/>
                </a:cubicBezTo>
                <a:cubicBezTo>
                  <a:pt x="958" y="127640"/>
                  <a:pt x="129545" y="-947"/>
                  <a:pt x="287660" y="5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20CC019D-BBD6-45C1-9DF8-192088D535E1}"/>
              </a:ext>
            </a:extLst>
          </p:cNvPr>
          <p:cNvSpPr/>
          <p:nvPr/>
        </p:nvSpPr>
        <p:spPr>
          <a:xfrm>
            <a:off x="4890707" y="2822580"/>
            <a:ext cx="528751" cy="317483"/>
          </a:xfrm>
          <a:custGeom>
            <a:avLst/>
            <a:gdLst>
              <a:gd name="connsiteX0" fmla="*/ 380669 w 761442"/>
              <a:gd name="connsiteY0" fmla="*/ 133350 h 457200"/>
              <a:gd name="connsiteX1" fmla="*/ 475919 w 761442"/>
              <a:gd name="connsiteY1" fmla="*/ 228600 h 457200"/>
              <a:gd name="connsiteX2" fmla="*/ 380669 w 761442"/>
              <a:gd name="connsiteY2" fmla="*/ 323850 h 457200"/>
              <a:gd name="connsiteX3" fmla="*/ 285419 w 761442"/>
              <a:gd name="connsiteY3" fmla="*/ 228600 h 457200"/>
              <a:gd name="connsiteX4" fmla="*/ 380669 w 761442"/>
              <a:gd name="connsiteY4" fmla="*/ 133350 h 457200"/>
              <a:gd name="connsiteX5" fmla="*/ 239699 w 761442"/>
              <a:gd name="connsiteY5" fmla="*/ 100965 h 457200"/>
              <a:gd name="connsiteX6" fmla="*/ 138734 w 761442"/>
              <a:gd name="connsiteY6" fmla="*/ 169545 h 457200"/>
              <a:gd name="connsiteX7" fmla="*/ 67296 w 761442"/>
              <a:gd name="connsiteY7" fmla="*/ 239077 h 457200"/>
              <a:gd name="connsiteX8" fmla="*/ 248271 w 761442"/>
              <a:gd name="connsiteY8" fmla="*/ 365760 h 457200"/>
              <a:gd name="connsiteX9" fmla="*/ 239699 w 761442"/>
              <a:gd name="connsiteY9" fmla="*/ 100965 h 457200"/>
              <a:gd name="connsiteX10" fmla="*/ 520686 w 761442"/>
              <a:gd name="connsiteY10" fmla="*/ 100013 h 457200"/>
              <a:gd name="connsiteX11" fmla="*/ 513066 w 761442"/>
              <a:gd name="connsiteY11" fmla="*/ 365760 h 457200"/>
              <a:gd name="connsiteX12" fmla="*/ 694041 w 761442"/>
              <a:gd name="connsiteY12" fmla="*/ 239077 h 457200"/>
              <a:gd name="connsiteX13" fmla="*/ 520686 w 761442"/>
              <a:gd name="connsiteY13" fmla="*/ 100013 h 457200"/>
              <a:gd name="connsiteX14" fmla="*/ 380669 w 761442"/>
              <a:gd name="connsiteY14" fmla="*/ 76200 h 457200"/>
              <a:gd name="connsiteX15" fmla="*/ 228269 w 761442"/>
              <a:gd name="connsiteY15" fmla="*/ 228600 h 457200"/>
              <a:gd name="connsiteX16" fmla="*/ 380669 w 761442"/>
              <a:gd name="connsiteY16" fmla="*/ 381000 h 457200"/>
              <a:gd name="connsiteX17" fmla="*/ 533069 w 761442"/>
              <a:gd name="connsiteY17" fmla="*/ 228600 h 457200"/>
              <a:gd name="connsiteX18" fmla="*/ 380669 w 761442"/>
              <a:gd name="connsiteY18" fmla="*/ 76200 h 457200"/>
              <a:gd name="connsiteX19" fmla="*/ 380669 w 761442"/>
              <a:gd name="connsiteY19" fmla="*/ 0 h 457200"/>
              <a:gd name="connsiteX20" fmla="*/ 751191 w 761442"/>
              <a:gd name="connsiteY20" fmla="*/ 212408 h 457200"/>
              <a:gd name="connsiteX21" fmla="*/ 750239 w 761442"/>
              <a:gd name="connsiteY21" fmla="*/ 269558 h 457200"/>
              <a:gd name="connsiteX22" fmla="*/ 380669 w 761442"/>
              <a:gd name="connsiteY22" fmla="*/ 457200 h 457200"/>
              <a:gd name="connsiteX23" fmla="*/ 12051 w 761442"/>
              <a:gd name="connsiteY23" fmla="*/ 269558 h 457200"/>
              <a:gd name="connsiteX24" fmla="*/ 10146 w 761442"/>
              <a:gd name="connsiteY24" fmla="*/ 212408 h 457200"/>
              <a:gd name="connsiteX25" fmla="*/ 380669 w 761442"/>
              <a:gd name="connsiteY25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61442" h="457200">
                <a:moveTo>
                  <a:pt x="380669" y="133350"/>
                </a:moveTo>
                <a:cubicBezTo>
                  <a:pt x="433274" y="133350"/>
                  <a:pt x="475919" y="175995"/>
                  <a:pt x="475919" y="228600"/>
                </a:cubicBezTo>
                <a:cubicBezTo>
                  <a:pt x="475919" y="281205"/>
                  <a:pt x="433274" y="323850"/>
                  <a:pt x="380669" y="323850"/>
                </a:cubicBezTo>
                <a:cubicBezTo>
                  <a:pt x="328064" y="323850"/>
                  <a:pt x="285419" y="281205"/>
                  <a:pt x="285419" y="228600"/>
                </a:cubicBezTo>
                <a:cubicBezTo>
                  <a:pt x="285419" y="175995"/>
                  <a:pt x="328064" y="133350"/>
                  <a:pt x="380669" y="133350"/>
                </a:cubicBezTo>
                <a:close/>
                <a:moveTo>
                  <a:pt x="239699" y="100965"/>
                </a:moveTo>
                <a:cubicBezTo>
                  <a:pt x="203504" y="120015"/>
                  <a:pt x="170166" y="142875"/>
                  <a:pt x="138734" y="169545"/>
                </a:cubicBezTo>
                <a:cubicBezTo>
                  <a:pt x="113016" y="191452"/>
                  <a:pt x="89204" y="214313"/>
                  <a:pt x="67296" y="239077"/>
                </a:cubicBezTo>
                <a:cubicBezTo>
                  <a:pt x="104444" y="276225"/>
                  <a:pt x="170166" y="331470"/>
                  <a:pt x="248271" y="365760"/>
                </a:cubicBezTo>
                <a:cubicBezTo>
                  <a:pt x="173976" y="294323"/>
                  <a:pt x="170166" y="177165"/>
                  <a:pt x="239699" y="100965"/>
                </a:cubicBezTo>
                <a:close/>
                <a:moveTo>
                  <a:pt x="520686" y="100013"/>
                </a:moveTo>
                <a:cubicBezTo>
                  <a:pt x="591171" y="176213"/>
                  <a:pt x="587361" y="294323"/>
                  <a:pt x="513066" y="365760"/>
                </a:cubicBezTo>
                <a:cubicBezTo>
                  <a:pt x="591171" y="331470"/>
                  <a:pt x="655941" y="276225"/>
                  <a:pt x="694041" y="239077"/>
                </a:cubicBezTo>
                <a:cubicBezTo>
                  <a:pt x="657846" y="199073"/>
                  <a:pt x="595934" y="139065"/>
                  <a:pt x="520686" y="100013"/>
                </a:cubicBezTo>
                <a:close/>
                <a:moveTo>
                  <a:pt x="380669" y="76200"/>
                </a:moveTo>
                <a:cubicBezTo>
                  <a:pt x="296849" y="76200"/>
                  <a:pt x="228269" y="144780"/>
                  <a:pt x="228269" y="228600"/>
                </a:cubicBezTo>
                <a:cubicBezTo>
                  <a:pt x="228269" y="312420"/>
                  <a:pt x="296849" y="381000"/>
                  <a:pt x="380669" y="381000"/>
                </a:cubicBezTo>
                <a:cubicBezTo>
                  <a:pt x="464489" y="381000"/>
                  <a:pt x="533069" y="312420"/>
                  <a:pt x="533069" y="228600"/>
                </a:cubicBezTo>
                <a:cubicBezTo>
                  <a:pt x="533069" y="144780"/>
                  <a:pt x="464489" y="76200"/>
                  <a:pt x="380669" y="76200"/>
                </a:cubicBezTo>
                <a:close/>
                <a:moveTo>
                  <a:pt x="380669" y="0"/>
                </a:moveTo>
                <a:cubicBezTo>
                  <a:pt x="551166" y="0"/>
                  <a:pt x="695946" y="147638"/>
                  <a:pt x="751191" y="212408"/>
                </a:cubicBezTo>
                <a:cubicBezTo>
                  <a:pt x="765479" y="229552"/>
                  <a:pt x="764526" y="254318"/>
                  <a:pt x="750239" y="269558"/>
                </a:cubicBezTo>
                <a:cubicBezTo>
                  <a:pt x="693089" y="328613"/>
                  <a:pt x="549261" y="457200"/>
                  <a:pt x="380669" y="457200"/>
                </a:cubicBezTo>
                <a:cubicBezTo>
                  <a:pt x="212076" y="457200"/>
                  <a:pt x="68249" y="328613"/>
                  <a:pt x="12051" y="269558"/>
                </a:cubicBezTo>
                <a:cubicBezTo>
                  <a:pt x="-3189" y="253365"/>
                  <a:pt x="-4141" y="229552"/>
                  <a:pt x="10146" y="212408"/>
                </a:cubicBezTo>
                <a:cubicBezTo>
                  <a:pt x="65391" y="147638"/>
                  <a:pt x="210171" y="0"/>
                  <a:pt x="380669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173586F-AC46-4AF8-821E-1D9BDA0C9986}"/>
              </a:ext>
            </a:extLst>
          </p:cNvPr>
          <p:cNvSpPr/>
          <p:nvPr/>
        </p:nvSpPr>
        <p:spPr>
          <a:xfrm>
            <a:off x="2662033" y="2417648"/>
            <a:ext cx="370398" cy="502682"/>
          </a:xfrm>
          <a:custGeom>
            <a:avLst/>
            <a:gdLst>
              <a:gd name="connsiteX0" fmla="*/ 457200 w 533400"/>
              <a:gd name="connsiteY0" fmla="*/ 609600 h 723900"/>
              <a:gd name="connsiteX1" fmla="*/ 438150 w 533400"/>
              <a:gd name="connsiteY1" fmla="*/ 628650 h 723900"/>
              <a:gd name="connsiteX2" fmla="*/ 457200 w 533400"/>
              <a:gd name="connsiteY2" fmla="*/ 647700 h 723900"/>
              <a:gd name="connsiteX3" fmla="*/ 476250 w 533400"/>
              <a:gd name="connsiteY3" fmla="*/ 628650 h 723900"/>
              <a:gd name="connsiteX4" fmla="*/ 457200 w 533400"/>
              <a:gd name="connsiteY4" fmla="*/ 609600 h 723900"/>
              <a:gd name="connsiteX5" fmla="*/ 0 w 533400"/>
              <a:gd name="connsiteY5" fmla="*/ 495300 h 723900"/>
              <a:gd name="connsiteX6" fmla="*/ 266700 w 533400"/>
              <a:gd name="connsiteY6" fmla="*/ 571500 h 723900"/>
              <a:gd name="connsiteX7" fmla="*/ 533400 w 533400"/>
              <a:gd name="connsiteY7" fmla="*/ 495300 h 723900"/>
              <a:gd name="connsiteX8" fmla="*/ 533400 w 533400"/>
              <a:gd name="connsiteY8" fmla="*/ 647700 h 723900"/>
              <a:gd name="connsiteX9" fmla="*/ 266700 w 533400"/>
              <a:gd name="connsiteY9" fmla="*/ 723900 h 723900"/>
              <a:gd name="connsiteX10" fmla="*/ 0 w 533400"/>
              <a:gd name="connsiteY10" fmla="*/ 647700 h 723900"/>
              <a:gd name="connsiteX11" fmla="*/ 457200 w 533400"/>
              <a:gd name="connsiteY11" fmla="*/ 419100 h 723900"/>
              <a:gd name="connsiteX12" fmla="*/ 438150 w 533400"/>
              <a:gd name="connsiteY12" fmla="*/ 438150 h 723900"/>
              <a:gd name="connsiteX13" fmla="*/ 457200 w 533400"/>
              <a:gd name="connsiteY13" fmla="*/ 457200 h 723900"/>
              <a:gd name="connsiteX14" fmla="*/ 476250 w 533400"/>
              <a:gd name="connsiteY14" fmla="*/ 438150 h 723900"/>
              <a:gd name="connsiteX15" fmla="*/ 457200 w 533400"/>
              <a:gd name="connsiteY15" fmla="*/ 419100 h 723900"/>
              <a:gd name="connsiteX16" fmla="*/ 0 w 533400"/>
              <a:gd name="connsiteY16" fmla="*/ 304800 h 723900"/>
              <a:gd name="connsiteX17" fmla="*/ 266700 w 533400"/>
              <a:gd name="connsiteY17" fmla="*/ 381000 h 723900"/>
              <a:gd name="connsiteX18" fmla="*/ 533400 w 533400"/>
              <a:gd name="connsiteY18" fmla="*/ 304800 h 723900"/>
              <a:gd name="connsiteX19" fmla="*/ 533400 w 533400"/>
              <a:gd name="connsiteY19" fmla="*/ 457200 h 723900"/>
              <a:gd name="connsiteX20" fmla="*/ 266700 w 533400"/>
              <a:gd name="connsiteY20" fmla="*/ 533400 h 723900"/>
              <a:gd name="connsiteX21" fmla="*/ 0 w 533400"/>
              <a:gd name="connsiteY21" fmla="*/ 457200 h 723900"/>
              <a:gd name="connsiteX22" fmla="*/ 457200 w 533400"/>
              <a:gd name="connsiteY22" fmla="*/ 228600 h 723900"/>
              <a:gd name="connsiteX23" fmla="*/ 438150 w 533400"/>
              <a:gd name="connsiteY23" fmla="*/ 247650 h 723900"/>
              <a:gd name="connsiteX24" fmla="*/ 457200 w 533400"/>
              <a:gd name="connsiteY24" fmla="*/ 266700 h 723900"/>
              <a:gd name="connsiteX25" fmla="*/ 476250 w 533400"/>
              <a:gd name="connsiteY25" fmla="*/ 247650 h 723900"/>
              <a:gd name="connsiteX26" fmla="*/ 457200 w 533400"/>
              <a:gd name="connsiteY26" fmla="*/ 228600 h 723900"/>
              <a:gd name="connsiteX27" fmla="*/ 0 w 533400"/>
              <a:gd name="connsiteY27" fmla="*/ 114300 h 723900"/>
              <a:gd name="connsiteX28" fmla="*/ 266700 w 533400"/>
              <a:gd name="connsiteY28" fmla="*/ 190500 h 723900"/>
              <a:gd name="connsiteX29" fmla="*/ 533400 w 533400"/>
              <a:gd name="connsiteY29" fmla="*/ 114300 h 723900"/>
              <a:gd name="connsiteX30" fmla="*/ 533400 w 533400"/>
              <a:gd name="connsiteY30" fmla="*/ 266700 h 723900"/>
              <a:gd name="connsiteX31" fmla="*/ 266700 w 533400"/>
              <a:gd name="connsiteY31" fmla="*/ 342900 h 723900"/>
              <a:gd name="connsiteX32" fmla="*/ 0 w 533400"/>
              <a:gd name="connsiteY32" fmla="*/ 266700 h 723900"/>
              <a:gd name="connsiteX33" fmla="*/ 266700 w 533400"/>
              <a:gd name="connsiteY33" fmla="*/ 0 h 723900"/>
              <a:gd name="connsiteX34" fmla="*/ 533400 w 533400"/>
              <a:gd name="connsiteY34" fmla="*/ 76200 h 723900"/>
              <a:gd name="connsiteX35" fmla="*/ 266700 w 533400"/>
              <a:gd name="connsiteY35" fmla="*/ 152400 h 723900"/>
              <a:gd name="connsiteX36" fmla="*/ 0 w 533400"/>
              <a:gd name="connsiteY36" fmla="*/ 76200 h 723900"/>
              <a:gd name="connsiteX37" fmla="*/ 266700 w 533400"/>
              <a:gd name="connsiteY37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3400" h="723900">
                <a:moveTo>
                  <a:pt x="457200" y="609600"/>
                </a:moveTo>
                <a:cubicBezTo>
                  <a:pt x="445770" y="609600"/>
                  <a:pt x="438150" y="617220"/>
                  <a:pt x="438150" y="628650"/>
                </a:cubicBezTo>
                <a:cubicBezTo>
                  <a:pt x="438150" y="640080"/>
                  <a:pt x="445770" y="647700"/>
                  <a:pt x="457200" y="647700"/>
                </a:cubicBezTo>
                <a:cubicBezTo>
                  <a:pt x="468630" y="647700"/>
                  <a:pt x="476250" y="640080"/>
                  <a:pt x="476250" y="628650"/>
                </a:cubicBezTo>
                <a:cubicBezTo>
                  <a:pt x="476250" y="617220"/>
                  <a:pt x="468630" y="609600"/>
                  <a:pt x="457200" y="609600"/>
                </a:cubicBezTo>
                <a:close/>
                <a:moveTo>
                  <a:pt x="0" y="495300"/>
                </a:moveTo>
                <a:cubicBezTo>
                  <a:pt x="0" y="537210"/>
                  <a:pt x="120015" y="571500"/>
                  <a:pt x="266700" y="571500"/>
                </a:cubicBezTo>
                <a:cubicBezTo>
                  <a:pt x="413385" y="571500"/>
                  <a:pt x="533400" y="537210"/>
                  <a:pt x="533400" y="495300"/>
                </a:cubicBezTo>
                <a:lnTo>
                  <a:pt x="533400" y="647700"/>
                </a:lnTo>
                <a:cubicBezTo>
                  <a:pt x="533400" y="689610"/>
                  <a:pt x="413385" y="723900"/>
                  <a:pt x="266700" y="723900"/>
                </a:cubicBezTo>
                <a:cubicBezTo>
                  <a:pt x="120015" y="723900"/>
                  <a:pt x="0" y="689610"/>
                  <a:pt x="0" y="647700"/>
                </a:cubicBezTo>
                <a:close/>
                <a:moveTo>
                  <a:pt x="457200" y="419100"/>
                </a:moveTo>
                <a:cubicBezTo>
                  <a:pt x="445770" y="419100"/>
                  <a:pt x="438150" y="426720"/>
                  <a:pt x="438150" y="438150"/>
                </a:cubicBezTo>
                <a:cubicBezTo>
                  <a:pt x="438150" y="449580"/>
                  <a:pt x="445770" y="457200"/>
                  <a:pt x="457200" y="457200"/>
                </a:cubicBezTo>
                <a:cubicBezTo>
                  <a:pt x="468630" y="457200"/>
                  <a:pt x="476250" y="449580"/>
                  <a:pt x="476250" y="438150"/>
                </a:cubicBezTo>
                <a:cubicBezTo>
                  <a:pt x="476250" y="426720"/>
                  <a:pt x="468630" y="419100"/>
                  <a:pt x="457200" y="419100"/>
                </a:cubicBezTo>
                <a:close/>
                <a:moveTo>
                  <a:pt x="0" y="304800"/>
                </a:moveTo>
                <a:cubicBezTo>
                  <a:pt x="0" y="346710"/>
                  <a:pt x="120015" y="381000"/>
                  <a:pt x="266700" y="381000"/>
                </a:cubicBezTo>
                <a:cubicBezTo>
                  <a:pt x="413385" y="381000"/>
                  <a:pt x="533400" y="346710"/>
                  <a:pt x="533400" y="304800"/>
                </a:cubicBezTo>
                <a:lnTo>
                  <a:pt x="533400" y="457200"/>
                </a:lnTo>
                <a:cubicBezTo>
                  <a:pt x="533400" y="499110"/>
                  <a:pt x="413385" y="533400"/>
                  <a:pt x="266700" y="533400"/>
                </a:cubicBezTo>
                <a:cubicBezTo>
                  <a:pt x="120015" y="533400"/>
                  <a:pt x="0" y="499110"/>
                  <a:pt x="0" y="457200"/>
                </a:cubicBezTo>
                <a:close/>
                <a:moveTo>
                  <a:pt x="457200" y="228600"/>
                </a:moveTo>
                <a:cubicBezTo>
                  <a:pt x="445770" y="228600"/>
                  <a:pt x="438150" y="236220"/>
                  <a:pt x="438150" y="247650"/>
                </a:cubicBezTo>
                <a:cubicBezTo>
                  <a:pt x="438150" y="259080"/>
                  <a:pt x="445770" y="266700"/>
                  <a:pt x="457200" y="266700"/>
                </a:cubicBezTo>
                <a:cubicBezTo>
                  <a:pt x="468630" y="266700"/>
                  <a:pt x="476250" y="259080"/>
                  <a:pt x="476250" y="247650"/>
                </a:cubicBezTo>
                <a:cubicBezTo>
                  <a:pt x="476250" y="236220"/>
                  <a:pt x="468630" y="228600"/>
                  <a:pt x="457200" y="228600"/>
                </a:cubicBezTo>
                <a:close/>
                <a:moveTo>
                  <a:pt x="0" y="114300"/>
                </a:moveTo>
                <a:cubicBezTo>
                  <a:pt x="0" y="156210"/>
                  <a:pt x="120015" y="190500"/>
                  <a:pt x="266700" y="190500"/>
                </a:cubicBezTo>
                <a:cubicBezTo>
                  <a:pt x="413385" y="190500"/>
                  <a:pt x="533400" y="156210"/>
                  <a:pt x="533400" y="114300"/>
                </a:cubicBezTo>
                <a:lnTo>
                  <a:pt x="533400" y="266700"/>
                </a:lnTo>
                <a:cubicBezTo>
                  <a:pt x="533400" y="308610"/>
                  <a:pt x="413385" y="342900"/>
                  <a:pt x="266700" y="342900"/>
                </a:cubicBezTo>
                <a:cubicBezTo>
                  <a:pt x="120015" y="342900"/>
                  <a:pt x="0" y="308610"/>
                  <a:pt x="0" y="266700"/>
                </a:cubicBezTo>
                <a:close/>
                <a:moveTo>
                  <a:pt x="266700" y="0"/>
                </a:moveTo>
                <a:cubicBezTo>
                  <a:pt x="413994" y="0"/>
                  <a:pt x="533400" y="34116"/>
                  <a:pt x="533400" y="76200"/>
                </a:cubicBezTo>
                <a:cubicBezTo>
                  <a:pt x="533400" y="118284"/>
                  <a:pt x="413994" y="152400"/>
                  <a:pt x="266700" y="152400"/>
                </a:cubicBezTo>
                <a:cubicBezTo>
                  <a:pt x="119406" y="152400"/>
                  <a:pt x="0" y="118284"/>
                  <a:pt x="0" y="76200"/>
                </a:cubicBezTo>
                <a:cubicBezTo>
                  <a:pt x="0" y="34116"/>
                  <a:pt x="119406" y="0"/>
                  <a:pt x="266700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0F7C1E87-F424-4DC6-8930-F5A3656550A4}"/>
              </a:ext>
            </a:extLst>
          </p:cNvPr>
          <p:cNvSpPr/>
          <p:nvPr/>
        </p:nvSpPr>
        <p:spPr>
          <a:xfrm>
            <a:off x="2838273" y="3734561"/>
            <a:ext cx="522524" cy="522524"/>
          </a:xfrm>
          <a:custGeom>
            <a:avLst/>
            <a:gdLst>
              <a:gd name="connsiteX0" fmla="*/ 361950 w 752475"/>
              <a:gd name="connsiteY0" fmla="*/ 161925 h 752475"/>
              <a:gd name="connsiteX1" fmla="*/ 469583 w 752475"/>
              <a:gd name="connsiteY1" fmla="*/ 188595 h 752475"/>
              <a:gd name="connsiteX2" fmla="*/ 426720 w 752475"/>
              <a:gd name="connsiteY2" fmla="*/ 231457 h 752475"/>
              <a:gd name="connsiteX3" fmla="*/ 361950 w 752475"/>
              <a:gd name="connsiteY3" fmla="*/ 219075 h 752475"/>
              <a:gd name="connsiteX4" fmla="*/ 190500 w 752475"/>
              <a:gd name="connsiteY4" fmla="*/ 390525 h 752475"/>
              <a:gd name="connsiteX5" fmla="*/ 361950 w 752475"/>
              <a:gd name="connsiteY5" fmla="*/ 561975 h 752475"/>
              <a:gd name="connsiteX6" fmla="*/ 533400 w 752475"/>
              <a:gd name="connsiteY6" fmla="*/ 390525 h 752475"/>
              <a:gd name="connsiteX7" fmla="*/ 521018 w 752475"/>
              <a:gd name="connsiteY7" fmla="*/ 325755 h 752475"/>
              <a:gd name="connsiteX8" fmla="*/ 563880 w 752475"/>
              <a:gd name="connsiteY8" fmla="*/ 282893 h 752475"/>
              <a:gd name="connsiteX9" fmla="*/ 590550 w 752475"/>
              <a:gd name="connsiteY9" fmla="*/ 390525 h 752475"/>
              <a:gd name="connsiteX10" fmla="*/ 361950 w 752475"/>
              <a:gd name="connsiteY10" fmla="*/ 619125 h 752475"/>
              <a:gd name="connsiteX11" fmla="*/ 133350 w 752475"/>
              <a:gd name="connsiteY11" fmla="*/ 390525 h 752475"/>
              <a:gd name="connsiteX12" fmla="*/ 361950 w 752475"/>
              <a:gd name="connsiteY12" fmla="*/ 161925 h 752475"/>
              <a:gd name="connsiteX13" fmla="*/ 361950 w 752475"/>
              <a:gd name="connsiteY13" fmla="*/ 28575 h 752475"/>
              <a:gd name="connsiteX14" fmla="*/ 532448 w 752475"/>
              <a:gd name="connsiteY14" fmla="*/ 70485 h 752475"/>
              <a:gd name="connsiteX15" fmla="*/ 525780 w 752475"/>
              <a:gd name="connsiteY15" fmla="*/ 77153 h 752475"/>
              <a:gd name="connsiteX16" fmla="*/ 512445 w 752475"/>
              <a:gd name="connsiteY16" fmla="*/ 90488 h 752475"/>
              <a:gd name="connsiteX17" fmla="*/ 515303 w 752475"/>
              <a:gd name="connsiteY17" fmla="*/ 109538 h 752475"/>
              <a:gd name="connsiteX18" fmla="*/ 517208 w 752475"/>
              <a:gd name="connsiteY18" fmla="*/ 128588 h 752475"/>
              <a:gd name="connsiteX19" fmla="*/ 361950 w 752475"/>
              <a:gd name="connsiteY19" fmla="*/ 85725 h 752475"/>
              <a:gd name="connsiteX20" fmla="*/ 57150 w 752475"/>
              <a:gd name="connsiteY20" fmla="*/ 390525 h 752475"/>
              <a:gd name="connsiteX21" fmla="*/ 361950 w 752475"/>
              <a:gd name="connsiteY21" fmla="*/ 695325 h 752475"/>
              <a:gd name="connsiteX22" fmla="*/ 666750 w 752475"/>
              <a:gd name="connsiteY22" fmla="*/ 390525 h 752475"/>
              <a:gd name="connsiteX23" fmla="*/ 623888 w 752475"/>
              <a:gd name="connsiteY23" fmla="*/ 235268 h 752475"/>
              <a:gd name="connsiteX24" fmla="*/ 643890 w 752475"/>
              <a:gd name="connsiteY24" fmla="*/ 238125 h 752475"/>
              <a:gd name="connsiteX25" fmla="*/ 661988 w 752475"/>
              <a:gd name="connsiteY25" fmla="*/ 240030 h 752475"/>
              <a:gd name="connsiteX26" fmla="*/ 674370 w 752475"/>
              <a:gd name="connsiteY26" fmla="*/ 226695 h 752475"/>
              <a:gd name="connsiteX27" fmla="*/ 681038 w 752475"/>
              <a:gd name="connsiteY27" fmla="*/ 220980 h 752475"/>
              <a:gd name="connsiteX28" fmla="*/ 723900 w 752475"/>
              <a:gd name="connsiteY28" fmla="*/ 390525 h 752475"/>
              <a:gd name="connsiteX29" fmla="*/ 361950 w 752475"/>
              <a:gd name="connsiteY29" fmla="*/ 752475 h 752475"/>
              <a:gd name="connsiteX30" fmla="*/ 0 w 752475"/>
              <a:gd name="connsiteY30" fmla="*/ 390525 h 752475"/>
              <a:gd name="connsiteX31" fmla="*/ 361950 w 752475"/>
              <a:gd name="connsiteY31" fmla="*/ 28575 h 752475"/>
              <a:gd name="connsiteX32" fmla="*/ 657225 w 752475"/>
              <a:gd name="connsiteY32" fmla="*/ 0 h 752475"/>
              <a:gd name="connsiteX33" fmla="*/ 666750 w 752475"/>
              <a:gd name="connsiteY33" fmla="*/ 85725 h 752475"/>
              <a:gd name="connsiteX34" fmla="*/ 752475 w 752475"/>
              <a:gd name="connsiteY34" fmla="*/ 95250 h 752475"/>
              <a:gd name="connsiteX35" fmla="*/ 647700 w 752475"/>
              <a:gd name="connsiteY35" fmla="*/ 200025 h 752475"/>
              <a:gd name="connsiteX36" fmla="*/ 598170 w 752475"/>
              <a:gd name="connsiteY36" fmla="*/ 194310 h 752475"/>
              <a:gd name="connsiteX37" fmla="*/ 445769 w 752475"/>
              <a:gd name="connsiteY37" fmla="*/ 346710 h 752475"/>
              <a:gd name="connsiteX38" fmla="*/ 456247 w 752475"/>
              <a:gd name="connsiteY38" fmla="*/ 390525 h 752475"/>
              <a:gd name="connsiteX39" fmla="*/ 360997 w 752475"/>
              <a:gd name="connsiteY39" fmla="*/ 485775 h 752475"/>
              <a:gd name="connsiteX40" fmla="*/ 265747 w 752475"/>
              <a:gd name="connsiteY40" fmla="*/ 390525 h 752475"/>
              <a:gd name="connsiteX41" fmla="*/ 360997 w 752475"/>
              <a:gd name="connsiteY41" fmla="*/ 295275 h 752475"/>
              <a:gd name="connsiteX42" fmla="*/ 405764 w 752475"/>
              <a:gd name="connsiteY42" fmla="*/ 306705 h 752475"/>
              <a:gd name="connsiteX43" fmla="*/ 558164 w 752475"/>
              <a:gd name="connsiteY43" fmla="*/ 154305 h 752475"/>
              <a:gd name="connsiteX44" fmla="*/ 552450 w 752475"/>
              <a:gd name="connsiteY44" fmla="*/ 1047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52475" h="752475">
                <a:moveTo>
                  <a:pt x="361950" y="161925"/>
                </a:moveTo>
                <a:cubicBezTo>
                  <a:pt x="401003" y="161925"/>
                  <a:pt x="437198" y="171450"/>
                  <a:pt x="469583" y="188595"/>
                </a:cubicBezTo>
                <a:lnTo>
                  <a:pt x="426720" y="231457"/>
                </a:lnTo>
                <a:cubicBezTo>
                  <a:pt x="406718" y="223838"/>
                  <a:pt x="384810" y="219075"/>
                  <a:pt x="361950" y="219075"/>
                </a:cubicBezTo>
                <a:cubicBezTo>
                  <a:pt x="267652" y="219075"/>
                  <a:pt x="190500" y="296227"/>
                  <a:pt x="190500" y="390525"/>
                </a:cubicBezTo>
                <a:cubicBezTo>
                  <a:pt x="190500" y="484823"/>
                  <a:pt x="267652" y="561975"/>
                  <a:pt x="361950" y="561975"/>
                </a:cubicBezTo>
                <a:cubicBezTo>
                  <a:pt x="456248" y="561975"/>
                  <a:pt x="533400" y="484823"/>
                  <a:pt x="533400" y="390525"/>
                </a:cubicBezTo>
                <a:cubicBezTo>
                  <a:pt x="533400" y="367665"/>
                  <a:pt x="529590" y="345758"/>
                  <a:pt x="521018" y="325755"/>
                </a:cubicBezTo>
                <a:lnTo>
                  <a:pt x="563880" y="282893"/>
                </a:lnTo>
                <a:cubicBezTo>
                  <a:pt x="581025" y="315277"/>
                  <a:pt x="590550" y="351473"/>
                  <a:pt x="590550" y="390525"/>
                </a:cubicBezTo>
                <a:cubicBezTo>
                  <a:pt x="590550" y="516255"/>
                  <a:pt x="487680" y="619125"/>
                  <a:pt x="361950" y="619125"/>
                </a:cubicBezTo>
                <a:cubicBezTo>
                  <a:pt x="236220" y="619125"/>
                  <a:pt x="133350" y="516255"/>
                  <a:pt x="133350" y="390525"/>
                </a:cubicBezTo>
                <a:cubicBezTo>
                  <a:pt x="133350" y="264795"/>
                  <a:pt x="236220" y="161925"/>
                  <a:pt x="361950" y="161925"/>
                </a:cubicBezTo>
                <a:close/>
                <a:moveTo>
                  <a:pt x="361950" y="28575"/>
                </a:moveTo>
                <a:cubicBezTo>
                  <a:pt x="423863" y="28575"/>
                  <a:pt x="481013" y="43815"/>
                  <a:pt x="532448" y="70485"/>
                </a:cubicBezTo>
                <a:lnTo>
                  <a:pt x="525780" y="77153"/>
                </a:lnTo>
                <a:lnTo>
                  <a:pt x="512445" y="90488"/>
                </a:lnTo>
                <a:lnTo>
                  <a:pt x="515303" y="109538"/>
                </a:lnTo>
                <a:lnTo>
                  <a:pt x="517208" y="128588"/>
                </a:lnTo>
                <a:cubicBezTo>
                  <a:pt x="471488" y="100965"/>
                  <a:pt x="418148" y="85725"/>
                  <a:pt x="361950" y="85725"/>
                </a:cubicBezTo>
                <a:cubicBezTo>
                  <a:pt x="194310" y="85725"/>
                  <a:pt x="57150" y="222885"/>
                  <a:pt x="57150" y="390525"/>
                </a:cubicBezTo>
                <a:cubicBezTo>
                  <a:pt x="57150" y="558165"/>
                  <a:pt x="194310" y="695325"/>
                  <a:pt x="361950" y="695325"/>
                </a:cubicBezTo>
                <a:cubicBezTo>
                  <a:pt x="529590" y="695325"/>
                  <a:pt x="666750" y="558165"/>
                  <a:pt x="666750" y="390525"/>
                </a:cubicBezTo>
                <a:cubicBezTo>
                  <a:pt x="666750" y="333375"/>
                  <a:pt x="650558" y="280988"/>
                  <a:pt x="623888" y="235268"/>
                </a:cubicBezTo>
                <a:lnTo>
                  <a:pt x="643890" y="238125"/>
                </a:lnTo>
                <a:lnTo>
                  <a:pt x="661988" y="240030"/>
                </a:lnTo>
                <a:lnTo>
                  <a:pt x="674370" y="226695"/>
                </a:lnTo>
                <a:lnTo>
                  <a:pt x="681038" y="220980"/>
                </a:lnTo>
                <a:cubicBezTo>
                  <a:pt x="708660" y="271463"/>
                  <a:pt x="723900" y="328613"/>
                  <a:pt x="723900" y="390525"/>
                </a:cubicBezTo>
                <a:cubicBezTo>
                  <a:pt x="723900" y="590550"/>
                  <a:pt x="561975" y="752475"/>
                  <a:pt x="361950" y="752475"/>
                </a:cubicBezTo>
                <a:cubicBezTo>
                  <a:pt x="161925" y="752475"/>
                  <a:pt x="0" y="590550"/>
                  <a:pt x="0" y="390525"/>
                </a:cubicBezTo>
                <a:cubicBezTo>
                  <a:pt x="0" y="190500"/>
                  <a:pt x="161925" y="28575"/>
                  <a:pt x="361950" y="28575"/>
                </a:cubicBezTo>
                <a:close/>
                <a:moveTo>
                  <a:pt x="657225" y="0"/>
                </a:moveTo>
                <a:lnTo>
                  <a:pt x="666750" y="85725"/>
                </a:lnTo>
                <a:lnTo>
                  <a:pt x="752475" y="95250"/>
                </a:lnTo>
                <a:lnTo>
                  <a:pt x="647700" y="200025"/>
                </a:lnTo>
                <a:lnTo>
                  <a:pt x="598170" y="194310"/>
                </a:lnTo>
                <a:lnTo>
                  <a:pt x="445769" y="346710"/>
                </a:lnTo>
                <a:cubicBezTo>
                  <a:pt x="452437" y="360045"/>
                  <a:pt x="456247" y="374333"/>
                  <a:pt x="456247" y="390525"/>
                </a:cubicBezTo>
                <a:cubicBezTo>
                  <a:pt x="456247" y="442913"/>
                  <a:pt x="413385" y="485775"/>
                  <a:pt x="360997" y="485775"/>
                </a:cubicBezTo>
                <a:cubicBezTo>
                  <a:pt x="308610" y="485775"/>
                  <a:pt x="265747" y="442913"/>
                  <a:pt x="265747" y="390525"/>
                </a:cubicBezTo>
                <a:cubicBezTo>
                  <a:pt x="265747" y="338138"/>
                  <a:pt x="308610" y="295275"/>
                  <a:pt x="360997" y="295275"/>
                </a:cubicBezTo>
                <a:cubicBezTo>
                  <a:pt x="377189" y="295275"/>
                  <a:pt x="392429" y="300038"/>
                  <a:pt x="405764" y="306705"/>
                </a:cubicBezTo>
                <a:lnTo>
                  <a:pt x="558164" y="154305"/>
                </a:lnTo>
                <a:lnTo>
                  <a:pt x="552450" y="104775"/>
                </a:ln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4" name="Graphic 48" descr="Unlock">
            <a:extLst>
              <a:ext uri="{FF2B5EF4-FFF2-40B4-BE49-F238E27FC236}">
                <a16:creationId xmlns:a16="http://schemas.microsoft.com/office/drawing/2014/main" id="{59C3AB57-4D42-4D44-81E0-A7A2187156DD}"/>
              </a:ext>
            </a:extLst>
          </p:cNvPr>
          <p:cNvSpPr/>
          <p:nvPr/>
        </p:nvSpPr>
        <p:spPr>
          <a:xfrm>
            <a:off x="4386802" y="1835896"/>
            <a:ext cx="370398" cy="529139"/>
          </a:xfrm>
          <a:custGeom>
            <a:avLst/>
            <a:gdLst>
              <a:gd name="connsiteX0" fmla="*/ 266700 w 533400"/>
              <a:gd name="connsiteY0" fmla="*/ 361950 h 762000"/>
              <a:gd name="connsiteX1" fmla="*/ 123825 w 533400"/>
              <a:gd name="connsiteY1" fmla="*/ 372428 h 762000"/>
              <a:gd name="connsiteX2" fmla="*/ 123825 w 533400"/>
              <a:gd name="connsiteY2" fmla="*/ 200025 h 762000"/>
              <a:gd name="connsiteX3" fmla="*/ 266700 w 533400"/>
              <a:gd name="connsiteY3" fmla="*/ 57150 h 762000"/>
              <a:gd name="connsiteX4" fmla="*/ 409575 w 533400"/>
              <a:gd name="connsiteY4" fmla="*/ 200025 h 762000"/>
              <a:gd name="connsiteX5" fmla="*/ 409575 w 533400"/>
              <a:gd name="connsiteY5" fmla="*/ 257175 h 762000"/>
              <a:gd name="connsiteX6" fmla="*/ 466725 w 533400"/>
              <a:gd name="connsiteY6" fmla="*/ 257175 h 762000"/>
              <a:gd name="connsiteX7" fmla="*/ 466725 w 533400"/>
              <a:gd name="connsiteY7" fmla="*/ 200025 h 762000"/>
              <a:gd name="connsiteX8" fmla="*/ 266700 w 533400"/>
              <a:gd name="connsiteY8" fmla="*/ 0 h 762000"/>
              <a:gd name="connsiteX9" fmla="*/ 66675 w 533400"/>
              <a:gd name="connsiteY9" fmla="*/ 200025 h 762000"/>
              <a:gd name="connsiteX10" fmla="*/ 66675 w 533400"/>
              <a:gd name="connsiteY10" fmla="*/ 376238 h 762000"/>
              <a:gd name="connsiteX11" fmla="*/ 0 w 533400"/>
              <a:gd name="connsiteY11" fmla="*/ 381000 h 762000"/>
              <a:gd name="connsiteX12" fmla="*/ 0 w 533400"/>
              <a:gd name="connsiteY12" fmla="*/ 742950 h 762000"/>
              <a:gd name="connsiteX13" fmla="*/ 266700 w 533400"/>
              <a:gd name="connsiteY13" fmla="*/ 762000 h 762000"/>
              <a:gd name="connsiteX14" fmla="*/ 533400 w 533400"/>
              <a:gd name="connsiteY14" fmla="*/ 742950 h 762000"/>
              <a:gd name="connsiteX15" fmla="*/ 533400 w 533400"/>
              <a:gd name="connsiteY15" fmla="*/ 381000 h 762000"/>
              <a:gd name="connsiteX16" fmla="*/ 266700 w 533400"/>
              <a:gd name="connsiteY16" fmla="*/ 361950 h 762000"/>
              <a:gd name="connsiteX17" fmla="*/ 285750 w 533400"/>
              <a:gd name="connsiteY17" fmla="*/ 616268 h 762000"/>
              <a:gd name="connsiteX18" fmla="*/ 285750 w 533400"/>
              <a:gd name="connsiteY18" fmla="*/ 666750 h 762000"/>
              <a:gd name="connsiteX19" fmla="*/ 247650 w 533400"/>
              <a:gd name="connsiteY19" fmla="*/ 666750 h 762000"/>
              <a:gd name="connsiteX20" fmla="*/ 247650 w 533400"/>
              <a:gd name="connsiteY20" fmla="*/ 616268 h 762000"/>
              <a:gd name="connsiteX21" fmla="*/ 209550 w 533400"/>
              <a:gd name="connsiteY21" fmla="*/ 561975 h 762000"/>
              <a:gd name="connsiteX22" fmla="*/ 266700 w 533400"/>
              <a:gd name="connsiteY22" fmla="*/ 504825 h 762000"/>
              <a:gd name="connsiteX23" fmla="*/ 323850 w 533400"/>
              <a:gd name="connsiteY23" fmla="*/ 561975 h 762000"/>
              <a:gd name="connsiteX24" fmla="*/ 285750 w 533400"/>
              <a:gd name="connsiteY24" fmla="*/ 6162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3400" h="762000">
                <a:moveTo>
                  <a:pt x="266700" y="361950"/>
                </a:moveTo>
                <a:lnTo>
                  <a:pt x="123825" y="372428"/>
                </a:lnTo>
                <a:lnTo>
                  <a:pt x="123825" y="200025"/>
                </a:lnTo>
                <a:cubicBezTo>
                  <a:pt x="123825" y="120968"/>
                  <a:pt x="187643" y="57150"/>
                  <a:pt x="266700" y="57150"/>
                </a:cubicBezTo>
                <a:cubicBezTo>
                  <a:pt x="345758" y="57150"/>
                  <a:pt x="409575" y="120968"/>
                  <a:pt x="409575" y="200025"/>
                </a:cubicBezTo>
                <a:lnTo>
                  <a:pt x="409575" y="257175"/>
                </a:lnTo>
                <a:lnTo>
                  <a:pt x="466725" y="257175"/>
                </a:lnTo>
                <a:lnTo>
                  <a:pt x="466725" y="200025"/>
                </a:lnTo>
                <a:cubicBezTo>
                  <a:pt x="466725" y="89535"/>
                  <a:pt x="377190" y="0"/>
                  <a:pt x="266700" y="0"/>
                </a:cubicBezTo>
                <a:cubicBezTo>
                  <a:pt x="156210" y="0"/>
                  <a:pt x="66675" y="89535"/>
                  <a:pt x="66675" y="200025"/>
                </a:cubicBezTo>
                <a:lnTo>
                  <a:pt x="66675" y="376238"/>
                </a:lnTo>
                <a:lnTo>
                  <a:pt x="0" y="381000"/>
                </a:lnTo>
                <a:lnTo>
                  <a:pt x="0" y="742950"/>
                </a:lnTo>
                <a:lnTo>
                  <a:pt x="266700" y="762000"/>
                </a:lnTo>
                <a:lnTo>
                  <a:pt x="533400" y="742950"/>
                </a:lnTo>
                <a:lnTo>
                  <a:pt x="533400" y="381000"/>
                </a:lnTo>
                <a:lnTo>
                  <a:pt x="266700" y="361950"/>
                </a:lnTo>
                <a:close/>
                <a:moveTo>
                  <a:pt x="285750" y="616268"/>
                </a:moveTo>
                <a:lnTo>
                  <a:pt x="285750" y="666750"/>
                </a:lnTo>
                <a:lnTo>
                  <a:pt x="247650" y="666750"/>
                </a:lnTo>
                <a:lnTo>
                  <a:pt x="247650" y="616268"/>
                </a:lnTo>
                <a:cubicBezTo>
                  <a:pt x="225743" y="608648"/>
                  <a:pt x="209550" y="587693"/>
                  <a:pt x="209550" y="561975"/>
                </a:cubicBezTo>
                <a:cubicBezTo>
                  <a:pt x="209550" y="530543"/>
                  <a:pt x="235268" y="504825"/>
                  <a:pt x="266700" y="504825"/>
                </a:cubicBezTo>
                <a:cubicBezTo>
                  <a:pt x="298133" y="504825"/>
                  <a:pt x="323850" y="530543"/>
                  <a:pt x="323850" y="561975"/>
                </a:cubicBezTo>
                <a:cubicBezTo>
                  <a:pt x="323850" y="586740"/>
                  <a:pt x="307658" y="607695"/>
                  <a:pt x="285750" y="616268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02758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10131</TotalTime>
  <Words>479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Petals – Slide Template</vt:lpstr>
      <vt:lpstr>Infographic Petals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Petals</dc:title>
  <dc:creator>PresentationGO.com</dc:creator>
  <dc:description>© Copyright PresentationGO.com</dc:description>
  <dcterms:created xsi:type="dcterms:W3CDTF">2014-11-26T05:14:11Z</dcterms:created>
  <dcterms:modified xsi:type="dcterms:W3CDTF">2019-08-13T20:17:35Z</dcterms:modified>
  <cp:category>Graphics &amp; Metaphors</cp:category>
</cp:coreProperties>
</file>