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317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17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2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89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">
            <a:extLst>
              <a:ext uri="{FF2B5EF4-FFF2-40B4-BE49-F238E27FC236}">
                <a16:creationId xmlns:a16="http://schemas.microsoft.com/office/drawing/2014/main" id="{F5406688-D17E-4E3E-92F6-1E9E7E64F0E7}"/>
              </a:ext>
            </a:extLst>
          </p:cNvPr>
          <p:cNvSpPr/>
          <p:nvPr/>
        </p:nvSpPr>
        <p:spPr>
          <a:xfrm>
            <a:off x="6867287" y="2691597"/>
            <a:ext cx="831577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4FF02D40-D7DF-4E16-A93A-9ABC66F6089B}"/>
              </a:ext>
            </a:extLst>
          </p:cNvPr>
          <p:cNvSpPr/>
          <p:nvPr/>
        </p:nvSpPr>
        <p:spPr>
          <a:xfrm>
            <a:off x="4870431" y="2691597"/>
            <a:ext cx="831577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6D79F841-4C59-4E71-9C47-97220A2224AF}"/>
              </a:ext>
            </a:extLst>
          </p:cNvPr>
          <p:cNvSpPr/>
          <p:nvPr/>
        </p:nvSpPr>
        <p:spPr>
          <a:xfrm>
            <a:off x="2873576" y="2691597"/>
            <a:ext cx="831577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8BB80FE5-EB0B-41F0-8ABA-2491B5CC2297}"/>
              </a:ext>
            </a:extLst>
          </p:cNvPr>
          <p:cNvSpPr/>
          <p:nvPr/>
        </p:nvSpPr>
        <p:spPr>
          <a:xfrm>
            <a:off x="876720" y="2691597"/>
            <a:ext cx="831577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Process – Slide Template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8BEF8EAF-CFA7-4ED6-ADFC-53F45DB36662}"/>
              </a:ext>
            </a:extLst>
          </p:cNvPr>
          <p:cNvSpPr/>
          <p:nvPr/>
        </p:nvSpPr>
        <p:spPr>
          <a:xfrm>
            <a:off x="-2" y="3013930"/>
            <a:ext cx="9144000" cy="658355"/>
          </a:xfrm>
          <a:prstGeom prst="rect">
            <a:avLst/>
          </a:prstGeom>
          <a:solidFill>
            <a:srgbClr val="D1D3D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3BA5B0AC-1032-4DFC-98A4-BA5206A98DF1}"/>
              </a:ext>
            </a:extLst>
          </p:cNvPr>
          <p:cNvSpPr/>
          <p:nvPr/>
        </p:nvSpPr>
        <p:spPr>
          <a:xfrm>
            <a:off x="1478221" y="2691597"/>
            <a:ext cx="798494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5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8F0232-FADF-4091-9F20-51C5725886BB}"/>
              </a:ext>
            </a:extLst>
          </p:cNvPr>
          <p:cNvSpPr txBox="1"/>
          <p:nvPr/>
        </p:nvSpPr>
        <p:spPr>
          <a:xfrm>
            <a:off x="1213617" y="3065725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2">
                    <a:lumMod val="50000"/>
                  </a:schemeClr>
                </a:solidFill>
              </a:rPr>
              <a:t>01</a:t>
            </a:r>
          </a:p>
        </p:txBody>
      </p:sp>
      <p:grpSp>
        <p:nvGrpSpPr>
          <p:cNvPr id="14" name="Graphic 12" descr="Research">
            <a:extLst>
              <a:ext uri="{FF2B5EF4-FFF2-40B4-BE49-F238E27FC236}">
                <a16:creationId xmlns:a16="http://schemas.microsoft.com/office/drawing/2014/main" id="{72A57AFA-E37A-439C-B54A-A36A0D332C25}"/>
              </a:ext>
            </a:extLst>
          </p:cNvPr>
          <p:cNvGrpSpPr/>
          <p:nvPr/>
        </p:nvGrpSpPr>
        <p:grpSpPr>
          <a:xfrm>
            <a:off x="1135321" y="1912810"/>
            <a:ext cx="685800" cy="685800"/>
            <a:chOff x="2459472" y="1517491"/>
            <a:chExt cx="914400" cy="9144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5E7035-B921-4E34-AA12-E0126DF65428}"/>
                </a:ext>
              </a:extLst>
            </p:cNvPr>
            <p:cNvSpPr/>
            <p:nvPr/>
          </p:nvSpPr>
          <p:spPr>
            <a:xfrm>
              <a:off x="2533761" y="1596543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CD96637-03D9-4BA0-8FBC-BD4AE8DE6E5D}"/>
                </a:ext>
              </a:extLst>
            </p:cNvPr>
            <p:cNvSpPr/>
            <p:nvPr/>
          </p:nvSpPr>
          <p:spPr>
            <a:xfrm>
              <a:off x="2616634" y="1738106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9" name="Shape">
            <a:extLst>
              <a:ext uri="{FF2B5EF4-FFF2-40B4-BE49-F238E27FC236}">
                <a16:creationId xmlns:a16="http://schemas.microsoft.com/office/drawing/2014/main" id="{ACF1AFA4-E846-4054-B260-CE09ECD2EC32}"/>
              </a:ext>
            </a:extLst>
          </p:cNvPr>
          <p:cNvSpPr/>
          <p:nvPr/>
        </p:nvSpPr>
        <p:spPr>
          <a:xfrm>
            <a:off x="3475076" y="2691597"/>
            <a:ext cx="798494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5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54ACCB-7464-484B-8561-58A740DA7B3E}"/>
              </a:ext>
            </a:extLst>
          </p:cNvPr>
          <p:cNvSpPr txBox="1"/>
          <p:nvPr/>
        </p:nvSpPr>
        <p:spPr>
          <a:xfrm>
            <a:off x="3202707" y="3065725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2">
                    <a:lumMod val="50000"/>
                  </a:schemeClr>
                </a:solidFill>
              </a:rPr>
              <a:t>02</a:t>
            </a:r>
          </a:p>
        </p:txBody>
      </p:sp>
      <p:grpSp>
        <p:nvGrpSpPr>
          <p:cNvPr id="17" name="Graphic 10" descr="Gears">
            <a:extLst>
              <a:ext uri="{FF2B5EF4-FFF2-40B4-BE49-F238E27FC236}">
                <a16:creationId xmlns:a16="http://schemas.microsoft.com/office/drawing/2014/main" id="{77C434E6-612A-4D93-AE6E-6658226D586B}"/>
              </a:ext>
            </a:extLst>
          </p:cNvPr>
          <p:cNvGrpSpPr/>
          <p:nvPr/>
        </p:nvGrpSpPr>
        <p:grpSpPr>
          <a:xfrm>
            <a:off x="3242190" y="1973531"/>
            <a:ext cx="465772" cy="563642"/>
            <a:chOff x="4638156" y="1598453"/>
            <a:chExt cx="621029" cy="75152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89485B6-8D5A-4D98-A859-3104BDA4019B}"/>
                </a:ext>
              </a:extLst>
            </p:cNvPr>
            <p:cNvSpPr/>
            <p:nvPr/>
          </p:nvSpPr>
          <p:spPr>
            <a:xfrm>
              <a:off x="4853422" y="159845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7FC3F70-F576-4944-9F2F-0442FBD6E25F}"/>
                </a:ext>
              </a:extLst>
            </p:cNvPr>
            <p:cNvSpPr/>
            <p:nvPr/>
          </p:nvSpPr>
          <p:spPr>
            <a:xfrm>
              <a:off x="4638156" y="194516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E9EE0A8C-1154-4866-91C7-4396A13317EE}"/>
              </a:ext>
            </a:extLst>
          </p:cNvPr>
          <p:cNvSpPr/>
          <p:nvPr/>
        </p:nvSpPr>
        <p:spPr>
          <a:xfrm>
            <a:off x="7468786" y="2691597"/>
            <a:ext cx="798494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5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4130677-9F8A-49F2-B19A-236D25547D86}"/>
              </a:ext>
            </a:extLst>
          </p:cNvPr>
          <p:cNvSpPr txBox="1"/>
          <p:nvPr/>
        </p:nvSpPr>
        <p:spPr>
          <a:xfrm>
            <a:off x="7180886" y="3065725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2">
                    <a:lumMod val="50000"/>
                  </a:schemeClr>
                </a:solidFill>
              </a:rPr>
              <a:t>04</a:t>
            </a:r>
          </a:p>
        </p:txBody>
      </p:sp>
      <p:grpSp>
        <p:nvGrpSpPr>
          <p:cNvPr id="23" name="Graphic 6" descr="Database">
            <a:extLst>
              <a:ext uri="{FF2B5EF4-FFF2-40B4-BE49-F238E27FC236}">
                <a16:creationId xmlns:a16="http://schemas.microsoft.com/office/drawing/2014/main" id="{F9A25F38-0CD3-4262-AB4A-668322120CF1}"/>
              </a:ext>
            </a:extLst>
          </p:cNvPr>
          <p:cNvGrpSpPr/>
          <p:nvPr/>
        </p:nvGrpSpPr>
        <p:grpSpPr>
          <a:xfrm>
            <a:off x="7268760" y="1984247"/>
            <a:ext cx="400050" cy="542925"/>
            <a:chOff x="8745971" y="1612741"/>
            <a:chExt cx="533400" cy="7239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8DD1CC9-792A-4E41-8400-E63B1FBFE6A0}"/>
                </a:ext>
              </a:extLst>
            </p:cNvPr>
            <p:cNvSpPr/>
            <p:nvPr/>
          </p:nvSpPr>
          <p:spPr>
            <a:xfrm>
              <a:off x="8745971" y="1612741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A9DF4CF-8897-4F29-A93A-83DDF68B57A8}"/>
                </a:ext>
              </a:extLst>
            </p:cNvPr>
            <p:cNvSpPr/>
            <p:nvPr/>
          </p:nvSpPr>
          <p:spPr>
            <a:xfrm>
              <a:off x="8745971" y="1727041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F7FC6D8-D18C-44DF-93A6-232B8959C7DF}"/>
                </a:ext>
              </a:extLst>
            </p:cNvPr>
            <p:cNvSpPr/>
            <p:nvPr/>
          </p:nvSpPr>
          <p:spPr>
            <a:xfrm>
              <a:off x="8745971" y="1917541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5F0B51-59D5-4AF6-996A-A9A0B83CF431}"/>
                </a:ext>
              </a:extLst>
            </p:cNvPr>
            <p:cNvSpPr/>
            <p:nvPr/>
          </p:nvSpPr>
          <p:spPr>
            <a:xfrm>
              <a:off x="8745971" y="2108041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FB571DF-3D07-435E-8CA9-FE4E40B33FC7}"/>
              </a:ext>
            </a:extLst>
          </p:cNvPr>
          <p:cNvGrpSpPr/>
          <p:nvPr/>
        </p:nvGrpSpPr>
        <p:grpSpPr>
          <a:xfrm>
            <a:off x="753548" y="4220596"/>
            <a:ext cx="1646337" cy="1567780"/>
            <a:chOff x="332936" y="2555951"/>
            <a:chExt cx="2937088" cy="209037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E590B5A-15BF-4747-B8F3-0E2155037FC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5BBE7EC-BC3B-45D7-99DB-39898CB73DA7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0E32E4-ED62-446D-8237-B726A824ABB8}"/>
              </a:ext>
            </a:extLst>
          </p:cNvPr>
          <p:cNvGrpSpPr/>
          <p:nvPr/>
        </p:nvGrpSpPr>
        <p:grpSpPr>
          <a:xfrm>
            <a:off x="2750404" y="4220596"/>
            <a:ext cx="1646337" cy="1567780"/>
            <a:chOff x="332936" y="2555951"/>
            <a:chExt cx="2937088" cy="209037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74EC585-235D-41AE-B67E-0CC76CD0DC1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09E8B2B-194F-4196-8029-D16ED4128A48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7176C7B5-E62F-47D5-8D5B-D81AAF71A924}"/>
              </a:ext>
            </a:extLst>
          </p:cNvPr>
          <p:cNvSpPr/>
          <p:nvPr/>
        </p:nvSpPr>
        <p:spPr>
          <a:xfrm>
            <a:off x="5471932" y="2691597"/>
            <a:ext cx="798494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1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5DB4ED6-E2E1-4561-9B24-256BD7E6A4B8}"/>
              </a:ext>
            </a:extLst>
          </p:cNvPr>
          <p:cNvSpPr txBox="1"/>
          <p:nvPr/>
        </p:nvSpPr>
        <p:spPr>
          <a:xfrm>
            <a:off x="5191797" y="3065725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2">
                    <a:lumMod val="50000"/>
                  </a:schemeClr>
                </a:solidFill>
              </a:rPr>
              <a:t>03</a:t>
            </a:r>
          </a:p>
        </p:txBody>
      </p:sp>
      <p:grpSp>
        <p:nvGrpSpPr>
          <p:cNvPr id="20" name="Graphic 8" descr="Statistics">
            <a:extLst>
              <a:ext uri="{FF2B5EF4-FFF2-40B4-BE49-F238E27FC236}">
                <a16:creationId xmlns:a16="http://schemas.microsoft.com/office/drawing/2014/main" id="{037D8D26-29A8-467F-B882-F75C16D94CC4}"/>
              </a:ext>
            </a:extLst>
          </p:cNvPr>
          <p:cNvGrpSpPr/>
          <p:nvPr/>
        </p:nvGrpSpPr>
        <p:grpSpPr>
          <a:xfrm>
            <a:off x="5129032" y="1912810"/>
            <a:ext cx="685800" cy="685800"/>
            <a:chOff x="6523472" y="1517491"/>
            <a:chExt cx="914400" cy="9144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DAAF10B-27F4-4C18-8EE1-2A7D46885832}"/>
                </a:ext>
              </a:extLst>
            </p:cNvPr>
            <p:cNvSpPr/>
            <p:nvPr/>
          </p:nvSpPr>
          <p:spPr>
            <a:xfrm>
              <a:off x="6761438" y="1641260"/>
              <a:ext cx="524033" cy="571555"/>
            </a:xfrm>
            <a:custGeom>
              <a:avLst/>
              <a:gdLst>
                <a:gd name="connsiteX0" fmla="*/ 524033 w 524033"/>
                <a:gd name="connsiteY0" fmla="*/ 66730 h 571555"/>
                <a:gd name="connsiteX1" fmla="*/ 457414 w 524033"/>
                <a:gd name="connsiteY1" fmla="*/ 0 h 571555"/>
                <a:gd name="connsiteX2" fmla="*/ 390683 w 524033"/>
                <a:gd name="connsiteY2" fmla="*/ 66620 h 571555"/>
                <a:gd name="connsiteX3" fmla="*/ 420973 w 524033"/>
                <a:gd name="connsiteY3" fmla="*/ 122547 h 571555"/>
                <a:gd name="connsiteX4" fmla="*/ 371633 w 524033"/>
                <a:gd name="connsiteY4" fmla="*/ 266755 h 571555"/>
                <a:gd name="connsiteX5" fmla="*/ 371633 w 524033"/>
                <a:gd name="connsiteY5" fmla="*/ 266755 h 571555"/>
                <a:gd name="connsiteX6" fmla="*/ 333533 w 524033"/>
                <a:gd name="connsiteY6" fmla="*/ 278662 h 571555"/>
                <a:gd name="connsiteX7" fmla="*/ 234092 w 524033"/>
                <a:gd name="connsiteY7" fmla="*/ 204081 h 571555"/>
                <a:gd name="connsiteX8" fmla="*/ 194632 w 524033"/>
                <a:gd name="connsiteY8" fmla="*/ 118442 h 571555"/>
                <a:gd name="connsiteX9" fmla="*/ 108994 w 524033"/>
                <a:gd name="connsiteY9" fmla="*/ 157902 h 571555"/>
                <a:gd name="connsiteX10" fmla="*/ 134270 w 524033"/>
                <a:gd name="connsiteY10" fmla="*/ 236275 h 571555"/>
                <a:gd name="connsiteX11" fmla="*/ 70739 w 524033"/>
                <a:gd name="connsiteY11" fmla="*/ 438205 h 571555"/>
                <a:gd name="connsiteX12" fmla="*/ 66833 w 524033"/>
                <a:gd name="connsiteY12" fmla="*/ 438205 h 571555"/>
                <a:gd name="connsiteX13" fmla="*/ 0 w 524033"/>
                <a:gd name="connsiteY13" fmla="*/ 504721 h 571555"/>
                <a:gd name="connsiteX14" fmla="*/ 66516 w 524033"/>
                <a:gd name="connsiteY14" fmla="*/ 571555 h 571555"/>
                <a:gd name="connsiteX15" fmla="*/ 133349 w 524033"/>
                <a:gd name="connsiteY15" fmla="*/ 505038 h 571555"/>
                <a:gd name="connsiteX16" fmla="*/ 106553 w 524033"/>
                <a:gd name="connsiteY16" fmla="*/ 451445 h 571555"/>
                <a:gd name="connsiteX17" fmla="*/ 170656 w 524033"/>
                <a:gd name="connsiteY17" fmla="*/ 247705 h 571555"/>
                <a:gd name="connsiteX18" fmla="*/ 171608 w 524033"/>
                <a:gd name="connsiteY18" fmla="*/ 247705 h 571555"/>
                <a:gd name="connsiteX19" fmla="*/ 211232 w 524033"/>
                <a:gd name="connsiteY19" fmla="*/ 234561 h 571555"/>
                <a:gd name="connsiteX20" fmla="*/ 309816 w 524033"/>
                <a:gd name="connsiteY20" fmla="*/ 308380 h 571555"/>
                <a:gd name="connsiteX21" fmla="*/ 304958 w 524033"/>
                <a:gd name="connsiteY21" fmla="*/ 333430 h 571555"/>
                <a:gd name="connsiteX22" fmla="*/ 371608 w 524033"/>
                <a:gd name="connsiteY22" fmla="*/ 400131 h 571555"/>
                <a:gd name="connsiteX23" fmla="*/ 438308 w 524033"/>
                <a:gd name="connsiteY23" fmla="*/ 333483 h 571555"/>
                <a:gd name="connsiteX24" fmla="*/ 408209 w 524033"/>
                <a:gd name="connsiteY24" fmla="*/ 277709 h 571555"/>
                <a:gd name="connsiteX25" fmla="*/ 457358 w 524033"/>
                <a:gd name="connsiteY25" fmla="*/ 133405 h 571555"/>
                <a:gd name="connsiteX26" fmla="*/ 524033 w 524033"/>
                <a:gd name="connsiteY26" fmla="*/ 66730 h 571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24033" h="571555">
                  <a:moveTo>
                    <a:pt x="524033" y="66730"/>
                  </a:moveTo>
                  <a:cubicBezTo>
                    <a:pt x="524064" y="29907"/>
                    <a:pt x="494237" y="31"/>
                    <a:pt x="457414" y="0"/>
                  </a:cubicBezTo>
                  <a:cubicBezTo>
                    <a:pt x="420590" y="-30"/>
                    <a:pt x="390714" y="29796"/>
                    <a:pt x="390683" y="66620"/>
                  </a:cubicBezTo>
                  <a:cubicBezTo>
                    <a:pt x="390664" y="89186"/>
                    <a:pt x="402062" y="110232"/>
                    <a:pt x="420973" y="122547"/>
                  </a:cubicBezTo>
                  <a:lnTo>
                    <a:pt x="371633" y="266755"/>
                  </a:lnTo>
                  <a:lnTo>
                    <a:pt x="371633" y="266755"/>
                  </a:lnTo>
                  <a:cubicBezTo>
                    <a:pt x="358015" y="266740"/>
                    <a:pt x="344719" y="270895"/>
                    <a:pt x="333533" y="278662"/>
                  </a:cubicBezTo>
                  <a:lnTo>
                    <a:pt x="234092" y="204081"/>
                  </a:lnTo>
                  <a:cubicBezTo>
                    <a:pt x="246844" y="169536"/>
                    <a:pt x="229177" y="131194"/>
                    <a:pt x="194632" y="118442"/>
                  </a:cubicBezTo>
                  <a:cubicBezTo>
                    <a:pt x="160087" y="105690"/>
                    <a:pt x="121745" y="123356"/>
                    <a:pt x="108994" y="157902"/>
                  </a:cubicBezTo>
                  <a:cubicBezTo>
                    <a:pt x="98352" y="186730"/>
                    <a:pt x="108791" y="219097"/>
                    <a:pt x="134270" y="236275"/>
                  </a:cubicBezTo>
                  <a:lnTo>
                    <a:pt x="70739" y="438205"/>
                  </a:lnTo>
                  <a:lnTo>
                    <a:pt x="66833" y="438205"/>
                  </a:lnTo>
                  <a:cubicBezTo>
                    <a:pt x="30010" y="438118"/>
                    <a:pt x="88" y="467898"/>
                    <a:pt x="0" y="504721"/>
                  </a:cubicBezTo>
                  <a:cubicBezTo>
                    <a:pt x="-87" y="541545"/>
                    <a:pt x="29692" y="571468"/>
                    <a:pt x="66516" y="571555"/>
                  </a:cubicBezTo>
                  <a:cubicBezTo>
                    <a:pt x="103340" y="571643"/>
                    <a:pt x="133262" y="541862"/>
                    <a:pt x="133349" y="505038"/>
                  </a:cubicBezTo>
                  <a:cubicBezTo>
                    <a:pt x="133400" y="483941"/>
                    <a:pt x="123461" y="464064"/>
                    <a:pt x="106553" y="451445"/>
                  </a:cubicBezTo>
                  <a:lnTo>
                    <a:pt x="170656" y="247705"/>
                  </a:lnTo>
                  <a:lnTo>
                    <a:pt x="171608" y="247705"/>
                  </a:lnTo>
                  <a:cubicBezTo>
                    <a:pt x="185882" y="247679"/>
                    <a:pt x="199772" y="243071"/>
                    <a:pt x="211232" y="234561"/>
                  </a:cubicBezTo>
                  <a:lnTo>
                    <a:pt x="309816" y="308380"/>
                  </a:lnTo>
                  <a:cubicBezTo>
                    <a:pt x="306644" y="316352"/>
                    <a:pt x="304996" y="324849"/>
                    <a:pt x="304958" y="333430"/>
                  </a:cubicBezTo>
                  <a:cubicBezTo>
                    <a:pt x="304944" y="370254"/>
                    <a:pt x="334784" y="400117"/>
                    <a:pt x="371608" y="400131"/>
                  </a:cubicBezTo>
                  <a:cubicBezTo>
                    <a:pt x="408431" y="400145"/>
                    <a:pt x="438294" y="370305"/>
                    <a:pt x="438308" y="333483"/>
                  </a:cubicBezTo>
                  <a:cubicBezTo>
                    <a:pt x="438317" y="311007"/>
                    <a:pt x="427001" y="290038"/>
                    <a:pt x="408209" y="277709"/>
                  </a:cubicBezTo>
                  <a:lnTo>
                    <a:pt x="457358" y="133405"/>
                  </a:lnTo>
                  <a:cubicBezTo>
                    <a:pt x="494182" y="133405"/>
                    <a:pt x="524033" y="103554"/>
                    <a:pt x="524033" y="667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C191487-E4BA-4551-B4CB-19D9EE36F384}"/>
                </a:ext>
              </a:extLst>
            </p:cNvPr>
            <p:cNvSpPr/>
            <p:nvPr/>
          </p:nvSpPr>
          <p:spPr>
            <a:xfrm>
              <a:off x="6656822" y="1641316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7FF7124-3535-40B5-954D-187AD17FE6D5}"/>
              </a:ext>
            </a:extLst>
          </p:cNvPr>
          <p:cNvGrpSpPr/>
          <p:nvPr/>
        </p:nvGrpSpPr>
        <p:grpSpPr>
          <a:xfrm>
            <a:off x="4747259" y="4220596"/>
            <a:ext cx="1646337" cy="1567780"/>
            <a:chOff x="332936" y="2555951"/>
            <a:chExt cx="2937088" cy="209037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56F784D-569A-4B97-BD44-CC46D36F610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22D287D-A470-4CB4-A1A2-09B09008CE06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3C3FA6E-830E-4271-AF56-BF4B12169BAB}"/>
              </a:ext>
            </a:extLst>
          </p:cNvPr>
          <p:cNvGrpSpPr/>
          <p:nvPr/>
        </p:nvGrpSpPr>
        <p:grpSpPr>
          <a:xfrm>
            <a:off x="6744115" y="4220596"/>
            <a:ext cx="1646337" cy="1567780"/>
            <a:chOff x="332936" y="2555951"/>
            <a:chExt cx="2937088" cy="209037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92BBBB5-77B2-4246-8888-1B2767785BB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3CC96E7-F4ED-455F-AB26-FD2DB0CA70F1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05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">
            <a:extLst>
              <a:ext uri="{FF2B5EF4-FFF2-40B4-BE49-F238E27FC236}">
                <a16:creationId xmlns:a16="http://schemas.microsoft.com/office/drawing/2014/main" id="{F5406688-D17E-4E3E-92F6-1E9E7E64F0E7}"/>
              </a:ext>
            </a:extLst>
          </p:cNvPr>
          <p:cNvSpPr/>
          <p:nvPr/>
        </p:nvSpPr>
        <p:spPr>
          <a:xfrm>
            <a:off x="6867287" y="2691597"/>
            <a:ext cx="831577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4FF02D40-D7DF-4E16-A93A-9ABC66F6089B}"/>
              </a:ext>
            </a:extLst>
          </p:cNvPr>
          <p:cNvSpPr/>
          <p:nvPr/>
        </p:nvSpPr>
        <p:spPr>
          <a:xfrm>
            <a:off x="4870431" y="2691597"/>
            <a:ext cx="831577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6D79F841-4C59-4E71-9C47-97220A2224AF}"/>
              </a:ext>
            </a:extLst>
          </p:cNvPr>
          <p:cNvSpPr/>
          <p:nvPr/>
        </p:nvSpPr>
        <p:spPr>
          <a:xfrm>
            <a:off x="2873576" y="2691597"/>
            <a:ext cx="831577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8BB80FE5-EB0B-41F0-8ABA-2491B5CC2297}"/>
              </a:ext>
            </a:extLst>
          </p:cNvPr>
          <p:cNvSpPr/>
          <p:nvPr/>
        </p:nvSpPr>
        <p:spPr>
          <a:xfrm>
            <a:off x="876720" y="2691597"/>
            <a:ext cx="831577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Process – Slide Template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8BEF8EAF-CFA7-4ED6-ADFC-53F45DB36662}"/>
              </a:ext>
            </a:extLst>
          </p:cNvPr>
          <p:cNvSpPr/>
          <p:nvPr/>
        </p:nvSpPr>
        <p:spPr>
          <a:xfrm>
            <a:off x="-2" y="3013930"/>
            <a:ext cx="9144000" cy="658355"/>
          </a:xfrm>
          <a:prstGeom prst="rect">
            <a:avLst/>
          </a:prstGeom>
          <a:solidFill>
            <a:srgbClr val="0C131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3BA5B0AC-1032-4DFC-98A4-BA5206A98DF1}"/>
              </a:ext>
            </a:extLst>
          </p:cNvPr>
          <p:cNvSpPr/>
          <p:nvPr/>
        </p:nvSpPr>
        <p:spPr>
          <a:xfrm>
            <a:off x="1478221" y="2691597"/>
            <a:ext cx="798494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5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8F0232-FADF-4091-9F20-51C5725886BB}"/>
              </a:ext>
            </a:extLst>
          </p:cNvPr>
          <p:cNvSpPr txBox="1"/>
          <p:nvPr/>
        </p:nvSpPr>
        <p:spPr>
          <a:xfrm>
            <a:off x="1213617" y="3065725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2">
                    <a:lumMod val="50000"/>
                  </a:schemeClr>
                </a:solidFill>
              </a:rPr>
              <a:t>01</a:t>
            </a:r>
          </a:p>
        </p:txBody>
      </p:sp>
      <p:grpSp>
        <p:nvGrpSpPr>
          <p:cNvPr id="14" name="Graphic 12" descr="Research">
            <a:extLst>
              <a:ext uri="{FF2B5EF4-FFF2-40B4-BE49-F238E27FC236}">
                <a16:creationId xmlns:a16="http://schemas.microsoft.com/office/drawing/2014/main" id="{72A57AFA-E37A-439C-B54A-A36A0D332C25}"/>
              </a:ext>
            </a:extLst>
          </p:cNvPr>
          <p:cNvGrpSpPr/>
          <p:nvPr/>
        </p:nvGrpSpPr>
        <p:grpSpPr>
          <a:xfrm>
            <a:off x="1135321" y="1912810"/>
            <a:ext cx="685800" cy="685800"/>
            <a:chOff x="2459472" y="1517491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5E7035-B921-4E34-AA12-E0126DF65428}"/>
                </a:ext>
              </a:extLst>
            </p:cNvPr>
            <p:cNvSpPr/>
            <p:nvPr/>
          </p:nvSpPr>
          <p:spPr>
            <a:xfrm>
              <a:off x="2533761" y="1596543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CD96637-03D9-4BA0-8FBC-BD4AE8DE6E5D}"/>
                </a:ext>
              </a:extLst>
            </p:cNvPr>
            <p:cNvSpPr/>
            <p:nvPr/>
          </p:nvSpPr>
          <p:spPr>
            <a:xfrm>
              <a:off x="2616634" y="1738106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9" name="Shape">
            <a:extLst>
              <a:ext uri="{FF2B5EF4-FFF2-40B4-BE49-F238E27FC236}">
                <a16:creationId xmlns:a16="http://schemas.microsoft.com/office/drawing/2014/main" id="{ACF1AFA4-E846-4054-B260-CE09ECD2EC32}"/>
              </a:ext>
            </a:extLst>
          </p:cNvPr>
          <p:cNvSpPr/>
          <p:nvPr/>
        </p:nvSpPr>
        <p:spPr>
          <a:xfrm>
            <a:off x="3475076" y="2691597"/>
            <a:ext cx="798494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5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54ACCB-7464-484B-8561-58A740DA7B3E}"/>
              </a:ext>
            </a:extLst>
          </p:cNvPr>
          <p:cNvSpPr txBox="1"/>
          <p:nvPr/>
        </p:nvSpPr>
        <p:spPr>
          <a:xfrm>
            <a:off x="3202707" y="3065725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2">
                    <a:lumMod val="50000"/>
                  </a:schemeClr>
                </a:solidFill>
              </a:rPr>
              <a:t>02</a:t>
            </a:r>
          </a:p>
        </p:txBody>
      </p:sp>
      <p:grpSp>
        <p:nvGrpSpPr>
          <p:cNvPr id="17" name="Graphic 10" descr="Gears">
            <a:extLst>
              <a:ext uri="{FF2B5EF4-FFF2-40B4-BE49-F238E27FC236}">
                <a16:creationId xmlns:a16="http://schemas.microsoft.com/office/drawing/2014/main" id="{77C434E6-612A-4D93-AE6E-6658226D586B}"/>
              </a:ext>
            </a:extLst>
          </p:cNvPr>
          <p:cNvGrpSpPr/>
          <p:nvPr/>
        </p:nvGrpSpPr>
        <p:grpSpPr>
          <a:xfrm>
            <a:off x="3242190" y="1973531"/>
            <a:ext cx="465772" cy="563642"/>
            <a:chOff x="4638156" y="1598453"/>
            <a:chExt cx="621029" cy="751522"/>
          </a:xfrm>
          <a:solidFill>
            <a:schemeClr val="bg1">
              <a:lumMod val="75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89485B6-8D5A-4D98-A859-3104BDA4019B}"/>
                </a:ext>
              </a:extLst>
            </p:cNvPr>
            <p:cNvSpPr/>
            <p:nvPr/>
          </p:nvSpPr>
          <p:spPr>
            <a:xfrm>
              <a:off x="4853422" y="159845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7FC3F70-F576-4944-9F2F-0442FBD6E25F}"/>
                </a:ext>
              </a:extLst>
            </p:cNvPr>
            <p:cNvSpPr/>
            <p:nvPr/>
          </p:nvSpPr>
          <p:spPr>
            <a:xfrm>
              <a:off x="4638156" y="194516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E9EE0A8C-1154-4866-91C7-4396A13317EE}"/>
              </a:ext>
            </a:extLst>
          </p:cNvPr>
          <p:cNvSpPr/>
          <p:nvPr/>
        </p:nvSpPr>
        <p:spPr>
          <a:xfrm>
            <a:off x="7468786" y="2691597"/>
            <a:ext cx="798494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5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4130677-9F8A-49F2-B19A-236D25547D86}"/>
              </a:ext>
            </a:extLst>
          </p:cNvPr>
          <p:cNvSpPr txBox="1"/>
          <p:nvPr/>
        </p:nvSpPr>
        <p:spPr>
          <a:xfrm>
            <a:off x="7180886" y="3065725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2">
                    <a:lumMod val="50000"/>
                  </a:schemeClr>
                </a:solidFill>
              </a:rPr>
              <a:t>04</a:t>
            </a:r>
          </a:p>
        </p:txBody>
      </p:sp>
      <p:grpSp>
        <p:nvGrpSpPr>
          <p:cNvPr id="23" name="Graphic 6" descr="Database">
            <a:extLst>
              <a:ext uri="{FF2B5EF4-FFF2-40B4-BE49-F238E27FC236}">
                <a16:creationId xmlns:a16="http://schemas.microsoft.com/office/drawing/2014/main" id="{F9A25F38-0CD3-4262-AB4A-668322120CF1}"/>
              </a:ext>
            </a:extLst>
          </p:cNvPr>
          <p:cNvGrpSpPr/>
          <p:nvPr/>
        </p:nvGrpSpPr>
        <p:grpSpPr>
          <a:xfrm>
            <a:off x="7268760" y="1984247"/>
            <a:ext cx="400050" cy="542925"/>
            <a:chOff x="8745971" y="1612741"/>
            <a:chExt cx="533400" cy="723900"/>
          </a:xfrm>
          <a:solidFill>
            <a:schemeClr val="bg1">
              <a:lumMod val="75000"/>
            </a:schemeClr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8DD1CC9-792A-4E41-8400-E63B1FBFE6A0}"/>
                </a:ext>
              </a:extLst>
            </p:cNvPr>
            <p:cNvSpPr/>
            <p:nvPr/>
          </p:nvSpPr>
          <p:spPr>
            <a:xfrm>
              <a:off x="8745971" y="1612741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A9DF4CF-8897-4F29-A93A-83DDF68B57A8}"/>
                </a:ext>
              </a:extLst>
            </p:cNvPr>
            <p:cNvSpPr/>
            <p:nvPr/>
          </p:nvSpPr>
          <p:spPr>
            <a:xfrm>
              <a:off x="8745971" y="1727041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F7FC6D8-D18C-44DF-93A6-232B8959C7DF}"/>
                </a:ext>
              </a:extLst>
            </p:cNvPr>
            <p:cNvSpPr/>
            <p:nvPr/>
          </p:nvSpPr>
          <p:spPr>
            <a:xfrm>
              <a:off x="8745971" y="1917541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5F0B51-59D5-4AF6-996A-A9A0B83CF431}"/>
                </a:ext>
              </a:extLst>
            </p:cNvPr>
            <p:cNvSpPr/>
            <p:nvPr/>
          </p:nvSpPr>
          <p:spPr>
            <a:xfrm>
              <a:off x="8745971" y="2108041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FB571DF-3D07-435E-8CA9-FE4E40B33FC7}"/>
              </a:ext>
            </a:extLst>
          </p:cNvPr>
          <p:cNvGrpSpPr/>
          <p:nvPr/>
        </p:nvGrpSpPr>
        <p:grpSpPr>
          <a:xfrm>
            <a:off x="753548" y="4220596"/>
            <a:ext cx="1646337" cy="1567780"/>
            <a:chOff x="332936" y="2555951"/>
            <a:chExt cx="2937088" cy="209037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E590B5A-15BF-4747-B8F3-0E2155037FC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5BBE7EC-BC3B-45D7-99DB-39898CB73DA7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0E32E4-ED62-446D-8237-B726A824ABB8}"/>
              </a:ext>
            </a:extLst>
          </p:cNvPr>
          <p:cNvGrpSpPr/>
          <p:nvPr/>
        </p:nvGrpSpPr>
        <p:grpSpPr>
          <a:xfrm>
            <a:off x="2750404" y="4220596"/>
            <a:ext cx="1646337" cy="1567780"/>
            <a:chOff x="332936" y="2555951"/>
            <a:chExt cx="2937088" cy="209037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74EC585-235D-41AE-B67E-0CC76CD0DC1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09E8B2B-194F-4196-8029-D16ED4128A48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7176C7B5-E62F-47D5-8D5B-D81AAF71A924}"/>
              </a:ext>
            </a:extLst>
          </p:cNvPr>
          <p:cNvSpPr/>
          <p:nvPr/>
        </p:nvSpPr>
        <p:spPr>
          <a:xfrm>
            <a:off x="5471932" y="2691597"/>
            <a:ext cx="798494" cy="1303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1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5DB4ED6-E2E1-4561-9B24-256BD7E6A4B8}"/>
              </a:ext>
            </a:extLst>
          </p:cNvPr>
          <p:cNvSpPr txBox="1"/>
          <p:nvPr/>
        </p:nvSpPr>
        <p:spPr>
          <a:xfrm>
            <a:off x="5191797" y="3065725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2">
                    <a:lumMod val="50000"/>
                  </a:schemeClr>
                </a:solidFill>
              </a:rPr>
              <a:t>03</a:t>
            </a:r>
          </a:p>
        </p:txBody>
      </p:sp>
      <p:grpSp>
        <p:nvGrpSpPr>
          <p:cNvPr id="20" name="Graphic 8" descr="Statistics">
            <a:extLst>
              <a:ext uri="{FF2B5EF4-FFF2-40B4-BE49-F238E27FC236}">
                <a16:creationId xmlns:a16="http://schemas.microsoft.com/office/drawing/2014/main" id="{037D8D26-29A8-467F-B882-F75C16D94CC4}"/>
              </a:ext>
            </a:extLst>
          </p:cNvPr>
          <p:cNvGrpSpPr/>
          <p:nvPr/>
        </p:nvGrpSpPr>
        <p:grpSpPr>
          <a:xfrm>
            <a:off x="5129032" y="1912810"/>
            <a:ext cx="685800" cy="685800"/>
            <a:chOff x="6523472" y="1517491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DAAF10B-27F4-4C18-8EE1-2A7D46885832}"/>
                </a:ext>
              </a:extLst>
            </p:cNvPr>
            <p:cNvSpPr/>
            <p:nvPr/>
          </p:nvSpPr>
          <p:spPr>
            <a:xfrm>
              <a:off x="6761438" y="1641260"/>
              <a:ext cx="524033" cy="571555"/>
            </a:xfrm>
            <a:custGeom>
              <a:avLst/>
              <a:gdLst>
                <a:gd name="connsiteX0" fmla="*/ 524033 w 524033"/>
                <a:gd name="connsiteY0" fmla="*/ 66730 h 571555"/>
                <a:gd name="connsiteX1" fmla="*/ 457414 w 524033"/>
                <a:gd name="connsiteY1" fmla="*/ 0 h 571555"/>
                <a:gd name="connsiteX2" fmla="*/ 390683 w 524033"/>
                <a:gd name="connsiteY2" fmla="*/ 66620 h 571555"/>
                <a:gd name="connsiteX3" fmla="*/ 420973 w 524033"/>
                <a:gd name="connsiteY3" fmla="*/ 122547 h 571555"/>
                <a:gd name="connsiteX4" fmla="*/ 371633 w 524033"/>
                <a:gd name="connsiteY4" fmla="*/ 266755 h 571555"/>
                <a:gd name="connsiteX5" fmla="*/ 371633 w 524033"/>
                <a:gd name="connsiteY5" fmla="*/ 266755 h 571555"/>
                <a:gd name="connsiteX6" fmla="*/ 333533 w 524033"/>
                <a:gd name="connsiteY6" fmla="*/ 278662 h 571555"/>
                <a:gd name="connsiteX7" fmla="*/ 234092 w 524033"/>
                <a:gd name="connsiteY7" fmla="*/ 204081 h 571555"/>
                <a:gd name="connsiteX8" fmla="*/ 194632 w 524033"/>
                <a:gd name="connsiteY8" fmla="*/ 118442 h 571555"/>
                <a:gd name="connsiteX9" fmla="*/ 108994 w 524033"/>
                <a:gd name="connsiteY9" fmla="*/ 157902 h 571555"/>
                <a:gd name="connsiteX10" fmla="*/ 134270 w 524033"/>
                <a:gd name="connsiteY10" fmla="*/ 236275 h 571555"/>
                <a:gd name="connsiteX11" fmla="*/ 70739 w 524033"/>
                <a:gd name="connsiteY11" fmla="*/ 438205 h 571555"/>
                <a:gd name="connsiteX12" fmla="*/ 66833 w 524033"/>
                <a:gd name="connsiteY12" fmla="*/ 438205 h 571555"/>
                <a:gd name="connsiteX13" fmla="*/ 0 w 524033"/>
                <a:gd name="connsiteY13" fmla="*/ 504721 h 571555"/>
                <a:gd name="connsiteX14" fmla="*/ 66516 w 524033"/>
                <a:gd name="connsiteY14" fmla="*/ 571555 h 571555"/>
                <a:gd name="connsiteX15" fmla="*/ 133349 w 524033"/>
                <a:gd name="connsiteY15" fmla="*/ 505038 h 571555"/>
                <a:gd name="connsiteX16" fmla="*/ 106553 w 524033"/>
                <a:gd name="connsiteY16" fmla="*/ 451445 h 571555"/>
                <a:gd name="connsiteX17" fmla="*/ 170656 w 524033"/>
                <a:gd name="connsiteY17" fmla="*/ 247705 h 571555"/>
                <a:gd name="connsiteX18" fmla="*/ 171608 w 524033"/>
                <a:gd name="connsiteY18" fmla="*/ 247705 h 571555"/>
                <a:gd name="connsiteX19" fmla="*/ 211232 w 524033"/>
                <a:gd name="connsiteY19" fmla="*/ 234561 h 571555"/>
                <a:gd name="connsiteX20" fmla="*/ 309816 w 524033"/>
                <a:gd name="connsiteY20" fmla="*/ 308380 h 571555"/>
                <a:gd name="connsiteX21" fmla="*/ 304958 w 524033"/>
                <a:gd name="connsiteY21" fmla="*/ 333430 h 571555"/>
                <a:gd name="connsiteX22" fmla="*/ 371608 w 524033"/>
                <a:gd name="connsiteY22" fmla="*/ 400131 h 571555"/>
                <a:gd name="connsiteX23" fmla="*/ 438308 w 524033"/>
                <a:gd name="connsiteY23" fmla="*/ 333483 h 571555"/>
                <a:gd name="connsiteX24" fmla="*/ 408209 w 524033"/>
                <a:gd name="connsiteY24" fmla="*/ 277709 h 571555"/>
                <a:gd name="connsiteX25" fmla="*/ 457358 w 524033"/>
                <a:gd name="connsiteY25" fmla="*/ 133405 h 571555"/>
                <a:gd name="connsiteX26" fmla="*/ 524033 w 524033"/>
                <a:gd name="connsiteY26" fmla="*/ 66730 h 571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24033" h="571555">
                  <a:moveTo>
                    <a:pt x="524033" y="66730"/>
                  </a:moveTo>
                  <a:cubicBezTo>
                    <a:pt x="524064" y="29907"/>
                    <a:pt x="494237" y="31"/>
                    <a:pt x="457414" y="0"/>
                  </a:cubicBezTo>
                  <a:cubicBezTo>
                    <a:pt x="420590" y="-30"/>
                    <a:pt x="390714" y="29796"/>
                    <a:pt x="390683" y="66620"/>
                  </a:cubicBezTo>
                  <a:cubicBezTo>
                    <a:pt x="390664" y="89186"/>
                    <a:pt x="402062" y="110232"/>
                    <a:pt x="420973" y="122547"/>
                  </a:cubicBezTo>
                  <a:lnTo>
                    <a:pt x="371633" y="266755"/>
                  </a:lnTo>
                  <a:lnTo>
                    <a:pt x="371633" y="266755"/>
                  </a:lnTo>
                  <a:cubicBezTo>
                    <a:pt x="358015" y="266740"/>
                    <a:pt x="344719" y="270895"/>
                    <a:pt x="333533" y="278662"/>
                  </a:cubicBezTo>
                  <a:lnTo>
                    <a:pt x="234092" y="204081"/>
                  </a:lnTo>
                  <a:cubicBezTo>
                    <a:pt x="246844" y="169536"/>
                    <a:pt x="229177" y="131194"/>
                    <a:pt x="194632" y="118442"/>
                  </a:cubicBezTo>
                  <a:cubicBezTo>
                    <a:pt x="160087" y="105690"/>
                    <a:pt x="121745" y="123356"/>
                    <a:pt x="108994" y="157902"/>
                  </a:cubicBezTo>
                  <a:cubicBezTo>
                    <a:pt x="98352" y="186730"/>
                    <a:pt x="108791" y="219097"/>
                    <a:pt x="134270" y="236275"/>
                  </a:cubicBezTo>
                  <a:lnTo>
                    <a:pt x="70739" y="438205"/>
                  </a:lnTo>
                  <a:lnTo>
                    <a:pt x="66833" y="438205"/>
                  </a:lnTo>
                  <a:cubicBezTo>
                    <a:pt x="30010" y="438118"/>
                    <a:pt x="88" y="467898"/>
                    <a:pt x="0" y="504721"/>
                  </a:cubicBezTo>
                  <a:cubicBezTo>
                    <a:pt x="-87" y="541545"/>
                    <a:pt x="29692" y="571468"/>
                    <a:pt x="66516" y="571555"/>
                  </a:cubicBezTo>
                  <a:cubicBezTo>
                    <a:pt x="103340" y="571643"/>
                    <a:pt x="133262" y="541862"/>
                    <a:pt x="133349" y="505038"/>
                  </a:cubicBezTo>
                  <a:cubicBezTo>
                    <a:pt x="133400" y="483941"/>
                    <a:pt x="123461" y="464064"/>
                    <a:pt x="106553" y="451445"/>
                  </a:cubicBezTo>
                  <a:lnTo>
                    <a:pt x="170656" y="247705"/>
                  </a:lnTo>
                  <a:lnTo>
                    <a:pt x="171608" y="247705"/>
                  </a:lnTo>
                  <a:cubicBezTo>
                    <a:pt x="185882" y="247679"/>
                    <a:pt x="199772" y="243071"/>
                    <a:pt x="211232" y="234561"/>
                  </a:cubicBezTo>
                  <a:lnTo>
                    <a:pt x="309816" y="308380"/>
                  </a:lnTo>
                  <a:cubicBezTo>
                    <a:pt x="306644" y="316352"/>
                    <a:pt x="304996" y="324849"/>
                    <a:pt x="304958" y="333430"/>
                  </a:cubicBezTo>
                  <a:cubicBezTo>
                    <a:pt x="304944" y="370254"/>
                    <a:pt x="334784" y="400117"/>
                    <a:pt x="371608" y="400131"/>
                  </a:cubicBezTo>
                  <a:cubicBezTo>
                    <a:pt x="408431" y="400145"/>
                    <a:pt x="438294" y="370305"/>
                    <a:pt x="438308" y="333483"/>
                  </a:cubicBezTo>
                  <a:cubicBezTo>
                    <a:pt x="438317" y="311007"/>
                    <a:pt x="427001" y="290038"/>
                    <a:pt x="408209" y="277709"/>
                  </a:cubicBezTo>
                  <a:lnTo>
                    <a:pt x="457358" y="133405"/>
                  </a:lnTo>
                  <a:cubicBezTo>
                    <a:pt x="494182" y="133405"/>
                    <a:pt x="524033" y="103554"/>
                    <a:pt x="524033" y="667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C191487-E4BA-4551-B4CB-19D9EE36F384}"/>
                </a:ext>
              </a:extLst>
            </p:cNvPr>
            <p:cNvSpPr/>
            <p:nvPr/>
          </p:nvSpPr>
          <p:spPr>
            <a:xfrm>
              <a:off x="6656822" y="1641316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7FF7124-3535-40B5-954D-187AD17FE6D5}"/>
              </a:ext>
            </a:extLst>
          </p:cNvPr>
          <p:cNvGrpSpPr/>
          <p:nvPr/>
        </p:nvGrpSpPr>
        <p:grpSpPr>
          <a:xfrm>
            <a:off x="4747259" y="4220596"/>
            <a:ext cx="1646337" cy="1567780"/>
            <a:chOff x="332936" y="2555951"/>
            <a:chExt cx="2937088" cy="209037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56F784D-569A-4B97-BD44-CC46D36F610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22D287D-A470-4CB4-A1A2-09B09008CE06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3C3FA6E-830E-4271-AF56-BF4B12169BAB}"/>
              </a:ext>
            </a:extLst>
          </p:cNvPr>
          <p:cNvGrpSpPr/>
          <p:nvPr/>
        </p:nvGrpSpPr>
        <p:grpSpPr>
          <a:xfrm>
            <a:off x="6744115" y="4220596"/>
            <a:ext cx="1646337" cy="1567780"/>
            <a:chOff x="332936" y="2555951"/>
            <a:chExt cx="2937088" cy="209037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92BBBB5-77B2-4246-8888-1B2767785BB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3CC96E7-F4ED-455F-AB26-FD2DB0CA70F1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23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375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Process – Slide Template</vt:lpstr>
      <vt:lpstr>Infographic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Process</dc:title>
  <dc:creator>PresentationGO.com</dc:creator>
  <dc:description>© Copyright PresentationGO.com</dc:description>
  <dcterms:created xsi:type="dcterms:W3CDTF">2014-11-26T05:14:11Z</dcterms:created>
  <dcterms:modified xsi:type="dcterms:W3CDTF">2020-02-06T16:19:37Z</dcterms:modified>
  <cp:category>Charts &amp; Diagrams</cp:category>
</cp:coreProperties>
</file>