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1317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6327" autoAdjust="0"/>
  </p:normalViewPr>
  <p:slideViewPr>
    <p:cSldViewPr snapToGrid="0" showGuides="1">
      <p:cViewPr varScale="1">
        <p:scale>
          <a:sx n="123" d="100"/>
          <a:sy n="123" d="100"/>
        </p:scale>
        <p:origin x="57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22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56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">
            <a:extLst>
              <a:ext uri="{FF2B5EF4-FFF2-40B4-BE49-F238E27FC236}">
                <a16:creationId xmlns:a16="http://schemas.microsoft.com/office/drawing/2014/main" id="{F5406688-D17E-4E3E-92F6-1E9E7E64F0E7}"/>
              </a:ext>
            </a:extLst>
          </p:cNvPr>
          <p:cNvSpPr/>
          <p:nvPr/>
        </p:nvSpPr>
        <p:spPr>
          <a:xfrm>
            <a:off x="9156382" y="2445796"/>
            <a:ext cx="1108769" cy="17373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4569" y="21600"/>
                </a:lnTo>
                <a:cubicBezTo>
                  <a:pt x="6523" y="21600"/>
                  <a:pt x="0" y="16765"/>
                  <a:pt x="0" y="10800"/>
                </a:cubicBezTo>
                <a:lnTo>
                  <a:pt x="0" y="10800"/>
                </a:lnTo>
                <a:cubicBezTo>
                  <a:pt x="0" y="4835"/>
                  <a:pt x="6523" y="0"/>
                  <a:pt x="14569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4FF02D40-D7DF-4E16-A93A-9ABC66F6089B}"/>
              </a:ext>
            </a:extLst>
          </p:cNvPr>
          <p:cNvSpPr/>
          <p:nvPr/>
        </p:nvSpPr>
        <p:spPr>
          <a:xfrm>
            <a:off x="6493908" y="2445796"/>
            <a:ext cx="1108769" cy="17373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4569" y="21600"/>
                </a:lnTo>
                <a:cubicBezTo>
                  <a:pt x="6523" y="21600"/>
                  <a:pt x="0" y="16765"/>
                  <a:pt x="0" y="10800"/>
                </a:cubicBezTo>
                <a:lnTo>
                  <a:pt x="0" y="10800"/>
                </a:lnTo>
                <a:cubicBezTo>
                  <a:pt x="0" y="4835"/>
                  <a:pt x="6523" y="0"/>
                  <a:pt x="14569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6D79F841-4C59-4E71-9C47-97220A2224AF}"/>
              </a:ext>
            </a:extLst>
          </p:cNvPr>
          <p:cNvSpPr/>
          <p:nvPr/>
        </p:nvSpPr>
        <p:spPr>
          <a:xfrm>
            <a:off x="3831434" y="2445796"/>
            <a:ext cx="1108769" cy="17373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4569" y="21600"/>
                </a:lnTo>
                <a:cubicBezTo>
                  <a:pt x="6523" y="21600"/>
                  <a:pt x="0" y="16765"/>
                  <a:pt x="0" y="10800"/>
                </a:cubicBezTo>
                <a:lnTo>
                  <a:pt x="0" y="10800"/>
                </a:lnTo>
                <a:cubicBezTo>
                  <a:pt x="0" y="4835"/>
                  <a:pt x="6523" y="0"/>
                  <a:pt x="14569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8BB80FE5-EB0B-41F0-8ABA-2491B5CC2297}"/>
              </a:ext>
            </a:extLst>
          </p:cNvPr>
          <p:cNvSpPr/>
          <p:nvPr/>
        </p:nvSpPr>
        <p:spPr>
          <a:xfrm>
            <a:off x="1168959" y="2445796"/>
            <a:ext cx="1108769" cy="17373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4569" y="21600"/>
                </a:lnTo>
                <a:cubicBezTo>
                  <a:pt x="6523" y="21600"/>
                  <a:pt x="0" y="16765"/>
                  <a:pt x="0" y="10800"/>
                </a:cubicBezTo>
                <a:lnTo>
                  <a:pt x="0" y="10800"/>
                </a:lnTo>
                <a:cubicBezTo>
                  <a:pt x="0" y="4835"/>
                  <a:pt x="6523" y="0"/>
                  <a:pt x="14569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Process – Slide Template</a:t>
            </a:r>
          </a:p>
        </p:txBody>
      </p:sp>
      <p:sp>
        <p:nvSpPr>
          <p:cNvPr id="37" name="Rectangle">
            <a:extLst>
              <a:ext uri="{FF2B5EF4-FFF2-40B4-BE49-F238E27FC236}">
                <a16:creationId xmlns:a16="http://schemas.microsoft.com/office/drawing/2014/main" id="{8BEF8EAF-CFA7-4ED6-ADFC-53F45DB36662}"/>
              </a:ext>
            </a:extLst>
          </p:cNvPr>
          <p:cNvSpPr/>
          <p:nvPr/>
        </p:nvSpPr>
        <p:spPr>
          <a:xfrm>
            <a:off x="-3" y="2875573"/>
            <a:ext cx="12192000" cy="877806"/>
          </a:xfrm>
          <a:prstGeom prst="rect">
            <a:avLst/>
          </a:prstGeom>
          <a:solidFill>
            <a:srgbClr val="D1D3D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3BA5B0AC-1032-4DFC-98A4-BA5206A98DF1}"/>
              </a:ext>
            </a:extLst>
          </p:cNvPr>
          <p:cNvSpPr/>
          <p:nvPr/>
        </p:nvSpPr>
        <p:spPr>
          <a:xfrm>
            <a:off x="1970961" y="2445796"/>
            <a:ext cx="1064658" cy="17373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1" h="21600" extrusionOk="0">
                <a:moveTo>
                  <a:pt x="8305" y="0"/>
                </a:moveTo>
                <a:lnTo>
                  <a:pt x="0" y="0"/>
                </a:lnTo>
                <a:lnTo>
                  <a:pt x="8983" y="8292"/>
                </a:lnTo>
                <a:cubicBezTo>
                  <a:pt x="10580" y="9771"/>
                  <a:pt x="10580" y="11829"/>
                  <a:pt x="8983" y="13308"/>
                </a:cubicBezTo>
                <a:lnTo>
                  <a:pt x="0" y="21600"/>
                </a:lnTo>
                <a:lnTo>
                  <a:pt x="8305" y="21600"/>
                </a:lnTo>
                <a:cubicBezTo>
                  <a:pt x="10021" y="21600"/>
                  <a:pt x="11658" y="21020"/>
                  <a:pt x="12696" y="20034"/>
                </a:cubicBezTo>
                <a:lnTo>
                  <a:pt x="20003" y="13308"/>
                </a:lnTo>
                <a:cubicBezTo>
                  <a:pt x="21600" y="11829"/>
                  <a:pt x="21600" y="9771"/>
                  <a:pt x="20003" y="8292"/>
                </a:cubicBezTo>
                <a:lnTo>
                  <a:pt x="12696" y="1566"/>
                </a:lnTo>
                <a:cubicBezTo>
                  <a:pt x="11658" y="580"/>
                  <a:pt x="10021" y="0"/>
                  <a:pt x="8305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8F0232-FADF-4091-9F20-51C5725886BB}"/>
              </a:ext>
            </a:extLst>
          </p:cNvPr>
          <p:cNvSpPr txBox="1"/>
          <p:nvPr/>
        </p:nvSpPr>
        <p:spPr>
          <a:xfrm>
            <a:off x="1650002" y="2960021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01</a:t>
            </a:r>
          </a:p>
        </p:txBody>
      </p:sp>
      <p:grpSp>
        <p:nvGrpSpPr>
          <p:cNvPr id="14" name="Graphic 12" descr="Research">
            <a:extLst>
              <a:ext uri="{FF2B5EF4-FFF2-40B4-BE49-F238E27FC236}">
                <a16:creationId xmlns:a16="http://schemas.microsoft.com/office/drawing/2014/main" id="{72A57AFA-E37A-439C-B54A-A36A0D332C25}"/>
              </a:ext>
            </a:extLst>
          </p:cNvPr>
          <p:cNvGrpSpPr/>
          <p:nvPr/>
        </p:nvGrpSpPr>
        <p:grpSpPr>
          <a:xfrm>
            <a:off x="1513761" y="1407413"/>
            <a:ext cx="914400" cy="914400"/>
            <a:chOff x="2459472" y="1517491"/>
            <a:chExt cx="914400" cy="914400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05E7035-B921-4E34-AA12-E0126DF65428}"/>
                </a:ext>
              </a:extLst>
            </p:cNvPr>
            <p:cNvSpPr/>
            <p:nvPr/>
          </p:nvSpPr>
          <p:spPr>
            <a:xfrm>
              <a:off x="2533761" y="1596543"/>
              <a:ext cx="753670" cy="754623"/>
            </a:xfrm>
            <a:custGeom>
              <a:avLst/>
              <a:gdLst>
                <a:gd name="connsiteX0" fmla="*/ 616273 w 753670"/>
                <a:gd name="connsiteY0" fmla="*/ 521975 h 754623"/>
                <a:gd name="connsiteX1" fmla="*/ 557218 w 753670"/>
                <a:gd name="connsiteY1" fmla="*/ 503878 h 754623"/>
                <a:gd name="connsiteX2" fmla="*/ 514355 w 753670"/>
                <a:gd name="connsiteY2" fmla="*/ 461968 h 754623"/>
                <a:gd name="connsiteX3" fmla="*/ 573410 w 753670"/>
                <a:gd name="connsiteY3" fmla="*/ 288613 h 754623"/>
                <a:gd name="connsiteX4" fmla="*/ 287660 w 753670"/>
                <a:gd name="connsiteY4" fmla="*/ 5 h 754623"/>
                <a:gd name="connsiteX5" fmla="*/ 5 w 753670"/>
                <a:gd name="connsiteY5" fmla="*/ 285755 h 754623"/>
                <a:gd name="connsiteX6" fmla="*/ 285755 w 753670"/>
                <a:gd name="connsiteY6" fmla="*/ 573410 h 754623"/>
                <a:gd name="connsiteX7" fmla="*/ 461015 w 753670"/>
                <a:gd name="connsiteY7" fmla="*/ 514355 h 754623"/>
                <a:gd name="connsiteX8" fmla="*/ 502925 w 753670"/>
                <a:gd name="connsiteY8" fmla="*/ 556265 h 754623"/>
                <a:gd name="connsiteX9" fmla="*/ 521023 w 753670"/>
                <a:gd name="connsiteY9" fmla="*/ 616273 h 754623"/>
                <a:gd name="connsiteX10" fmla="*/ 640085 w 753670"/>
                <a:gd name="connsiteY10" fmla="*/ 735335 h 754623"/>
                <a:gd name="connsiteX11" fmla="*/ 734383 w 753670"/>
                <a:gd name="connsiteY11" fmla="*/ 735335 h 754623"/>
                <a:gd name="connsiteX12" fmla="*/ 734383 w 753670"/>
                <a:gd name="connsiteY12" fmla="*/ 641038 h 754623"/>
                <a:gd name="connsiteX13" fmla="*/ 616273 w 753670"/>
                <a:gd name="connsiteY13" fmla="*/ 521975 h 754623"/>
                <a:gd name="connsiteX14" fmla="*/ 287660 w 753670"/>
                <a:gd name="connsiteY14" fmla="*/ 516260 h 754623"/>
                <a:gd name="connsiteX15" fmla="*/ 59060 w 753670"/>
                <a:gd name="connsiteY15" fmla="*/ 287660 h 754623"/>
                <a:gd name="connsiteX16" fmla="*/ 287660 w 753670"/>
                <a:gd name="connsiteY16" fmla="*/ 59060 h 754623"/>
                <a:gd name="connsiteX17" fmla="*/ 516260 w 753670"/>
                <a:gd name="connsiteY17" fmla="*/ 287660 h 754623"/>
                <a:gd name="connsiteX18" fmla="*/ 287660 w 753670"/>
                <a:gd name="connsiteY18" fmla="*/ 516260 h 754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53670" h="754623">
                  <a:moveTo>
                    <a:pt x="616273" y="521975"/>
                  </a:moveTo>
                  <a:cubicBezTo>
                    <a:pt x="601033" y="506735"/>
                    <a:pt x="578173" y="499115"/>
                    <a:pt x="557218" y="503878"/>
                  </a:cubicBezTo>
                  <a:lnTo>
                    <a:pt x="514355" y="461968"/>
                  </a:lnTo>
                  <a:cubicBezTo>
                    <a:pt x="552455" y="412438"/>
                    <a:pt x="573410" y="351478"/>
                    <a:pt x="573410" y="288613"/>
                  </a:cubicBezTo>
                  <a:cubicBezTo>
                    <a:pt x="574363" y="129545"/>
                    <a:pt x="445775" y="958"/>
                    <a:pt x="287660" y="5"/>
                  </a:cubicBezTo>
                  <a:cubicBezTo>
                    <a:pt x="129545" y="-947"/>
                    <a:pt x="958" y="127640"/>
                    <a:pt x="5" y="285755"/>
                  </a:cubicBezTo>
                  <a:cubicBezTo>
                    <a:pt x="-947" y="443870"/>
                    <a:pt x="127640" y="572458"/>
                    <a:pt x="285755" y="573410"/>
                  </a:cubicBezTo>
                  <a:cubicBezTo>
                    <a:pt x="348620" y="573410"/>
                    <a:pt x="410533" y="552455"/>
                    <a:pt x="461015" y="514355"/>
                  </a:cubicBezTo>
                  <a:lnTo>
                    <a:pt x="502925" y="556265"/>
                  </a:lnTo>
                  <a:cubicBezTo>
                    <a:pt x="499115" y="578173"/>
                    <a:pt x="505783" y="600080"/>
                    <a:pt x="521023" y="616273"/>
                  </a:cubicBezTo>
                  <a:lnTo>
                    <a:pt x="640085" y="735335"/>
                  </a:lnTo>
                  <a:cubicBezTo>
                    <a:pt x="665803" y="761053"/>
                    <a:pt x="708665" y="761053"/>
                    <a:pt x="734383" y="735335"/>
                  </a:cubicBezTo>
                  <a:cubicBezTo>
                    <a:pt x="760100" y="709618"/>
                    <a:pt x="760100" y="666755"/>
                    <a:pt x="734383" y="641038"/>
                  </a:cubicBezTo>
                  <a:lnTo>
                    <a:pt x="616273" y="521975"/>
                  </a:lnTo>
                  <a:close/>
                  <a:moveTo>
                    <a:pt x="287660" y="516260"/>
                  </a:moveTo>
                  <a:cubicBezTo>
                    <a:pt x="160978" y="516260"/>
                    <a:pt x="59060" y="414343"/>
                    <a:pt x="59060" y="287660"/>
                  </a:cubicBezTo>
                  <a:cubicBezTo>
                    <a:pt x="59060" y="160978"/>
                    <a:pt x="160978" y="59060"/>
                    <a:pt x="287660" y="59060"/>
                  </a:cubicBezTo>
                  <a:cubicBezTo>
                    <a:pt x="414343" y="59060"/>
                    <a:pt x="516260" y="160978"/>
                    <a:pt x="516260" y="287660"/>
                  </a:cubicBezTo>
                  <a:cubicBezTo>
                    <a:pt x="516260" y="413390"/>
                    <a:pt x="413390" y="516260"/>
                    <a:pt x="287660" y="5162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CD96637-03D9-4BA0-8FBC-BD4AE8DE6E5D}"/>
                </a:ext>
              </a:extLst>
            </p:cNvPr>
            <p:cNvSpPr/>
            <p:nvPr/>
          </p:nvSpPr>
          <p:spPr>
            <a:xfrm>
              <a:off x="2616634" y="1738106"/>
              <a:ext cx="410527" cy="301354"/>
            </a:xfrm>
            <a:custGeom>
              <a:avLst/>
              <a:gdLst>
                <a:gd name="connsiteX0" fmla="*/ 409575 w 410527"/>
                <a:gd name="connsiteY0" fmla="*/ 131810 h 301354"/>
                <a:gd name="connsiteX1" fmla="*/ 355283 w 410527"/>
                <a:gd name="connsiteY1" fmla="*/ 131810 h 301354"/>
                <a:gd name="connsiteX2" fmla="*/ 342900 w 410527"/>
                <a:gd name="connsiteY2" fmla="*/ 139430 h 301354"/>
                <a:gd name="connsiteX3" fmla="*/ 306705 w 410527"/>
                <a:gd name="connsiteY3" fmla="*/ 178483 h 301354"/>
                <a:gd name="connsiteX4" fmla="*/ 276225 w 410527"/>
                <a:gd name="connsiteY4" fmla="*/ 72755 h 301354"/>
                <a:gd name="connsiteX5" fmla="*/ 255270 w 410527"/>
                <a:gd name="connsiteY5" fmla="*/ 61325 h 301354"/>
                <a:gd name="connsiteX6" fmla="*/ 243840 w 410527"/>
                <a:gd name="connsiteY6" fmla="*/ 71803 h 301354"/>
                <a:gd name="connsiteX7" fmla="*/ 186690 w 410527"/>
                <a:gd name="connsiteY7" fmla="*/ 223250 h 301354"/>
                <a:gd name="connsiteX8" fmla="*/ 147638 w 410527"/>
                <a:gd name="connsiteY8" fmla="*/ 13700 h 301354"/>
                <a:gd name="connsiteX9" fmla="*/ 128588 w 410527"/>
                <a:gd name="connsiteY9" fmla="*/ 365 h 301354"/>
                <a:gd name="connsiteX10" fmla="*/ 115253 w 410527"/>
                <a:gd name="connsiteY10" fmla="*/ 11795 h 301354"/>
                <a:gd name="connsiteX11" fmla="*/ 74295 w 410527"/>
                <a:gd name="connsiteY11" fmla="*/ 131810 h 301354"/>
                <a:gd name="connsiteX12" fmla="*/ 0 w 410527"/>
                <a:gd name="connsiteY12" fmla="*/ 131810 h 301354"/>
                <a:gd name="connsiteX13" fmla="*/ 0 w 410527"/>
                <a:gd name="connsiteY13" fmla="*/ 169910 h 301354"/>
                <a:gd name="connsiteX14" fmla="*/ 86678 w 410527"/>
                <a:gd name="connsiteY14" fmla="*/ 169910 h 301354"/>
                <a:gd name="connsiteX15" fmla="*/ 102870 w 410527"/>
                <a:gd name="connsiteY15" fmla="*/ 155623 h 301354"/>
                <a:gd name="connsiteX16" fmla="*/ 126682 w 410527"/>
                <a:gd name="connsiteY16" fmla="*/ 83232 h 301354"/>
                <a:gd name="connsiteX17" fmla="*/ 164783 w 410527"/>
                <a:gd name="connsiteY17" fmla="*/ 288020 h 301354"/>
                <a:gd name="connsiteX18" fmla="*/ 180023 w 410527"/>
                <a:gd name="connsiteY18" fmla="*/ 301355 h 301354"/>
                <a:gd name="connsiteX19" fmla="*/ 181927 w 410527"/>
                <a:gd name="connsiteY19" fmla="*/ 301355 h 301354"/>
                <a:gd name="connsiteX20" fmla="*/ 198120 w 410527"/>
                <a:gd name="connsiteY20" fmla="*/ 290878 h 301354"/>
                <a:gd name="connsiteX21" fmla="*/ 259080 w 410527"/>
                <a:gd name="connsiteY21" fmla="*/ 130858 h 301354"/>
                <a:gd name="connsiteX22" fmla="*/ 283845 w 410527"/>
                <a:gd name="connsiteY22" fmla="*/ 216583 h 301354"/>
                <a:gd name="connsiteX23" fmla="*/ 304800 w 410527"/>
                <a:gd name="connsiteY23" fmla="*/ 228012 h 301354"/>
                <a:gd name="connsiteX24" fmla="*/ 312420 w 410527"/>
                <a:gd name="connsiteY24" fmla="*/ 223250 h 301354"/>
                <a:gd name="connsiteX25" fmla="*/ 363855 w 410527"/>
                <a:gd name="connsiteY25" fmla="*/ 169910 h 301354"/>
                <a:gd name="connsiteX26" fmla="*/ 410528 w 410527"/>
                <a:gd name="connsiteY26" fmla="*/ 169910 h 301354"/>
                <a:gd name="connsiteX27" fmla="*/ 410528 w 410527"/>
                <a:gd name="connsiteY27" fmla="*/ 131810 h 301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10527" h="301354">
                  <a:moveTo>
                    <a:pt x="409575" y="131810"/>
                  </a:moveTo>
                  <a:lnTo>
                    <a:pt x="355283" y="131810"/>
                  </a:lnTo>
                  <a:cubicBezTo>
                    <a:pt x="350520" y="132762"/>
                    <a:pt x="345758" y="135620"/>
                    <a:pt x="342900" y="139430"/>
                  </a:cubicBezTo>
                  <a:lnTo>
                    <a:pt x="306705" y="178483"/>
                  </a:lnTo>
                  <a:lnTo>
                    <a:pt x="276225" y="72755"/>
                  </a:lnTo>
                  <a:cubicBezTo>
                    <a:pt x="273368" y="64182"/>
                    <a:pt x="263843" y="58467"/>
                    <a:pt x="255270" y="61325"/>
                  </a:cubicBezTo>
                  <a:cubicBezTo>
                    <a:pt x="250508" y="63230"/>
                    <a:pt x="245745" y="66088"/>
                    <a:pt x="243840" y="71803"/>
                  </a:cubicBezTo>
                  <a:lnTo>
                    <a:pt x="186690" y="223250"/>
                  </a:lnTo>
                  <a:lnTo>
                    <a:pt x="147638" y="13700"/>
                  </a:lnTo>
                  <a:cubicBezTo>
                    <a:pt x="145733" y="4175"/>
                    <a:pt x="137160" y="-1540"/>
                    <a:pt x="128588" y="365"/>
                  </a:cubicBezTo>
                  <a:cubicBezTo>
                    <a:pt x="122873" y="1317"/>
                    <a:pt x="118110" y="6080"/>
                    <a:pt x="115253" y="11795"/>
                  </a:cubicBezTo>
                  <a:lnTo>
                    <a:pt x="74295" y="131810"/>
                  </a:lnTo>
                  <a:lnTo>
                    <a:pt x="0" y="131810"/>
                  </a:lnTo>
                  <a:lnTo>
                    <a:pt x="0" y="169910"/>
                  </a:lnTo>
                  <a:lnTo>
                    <a:pt x="86678" y="169910"/>
                  </a:lnTo>
                  <a:cubicBezTo>
                    <a:pt x="94298" y="168958"/>
                    <a:pt x="100965" y="163242"/>
                    <a:pt x="102870" y="155623"/>
                  </a:cubicBezTo>
                  <a:lnTo>
                    <a:pt x="126682" y="83232"/>
                  </a:lnTo>
                  <a:lnTo>
                    <a:pt x="164783" y="288020"/>
                  </a:lnTo>
                  <a:cubicBezTo>
                    <a:pt x="165735" y="295640"/>
                    <a:pt x="172402" y="301355"/>
                    <a:pt x="180023" y="301355"/>
                  </a:cubicBezTo>
                  <a:lnTo>
                    <a:pt x="181927" y="301355"/>
                  </a:lnTo>
                  <a:cubicBezTo>
                    <a:pt x="188595" y="301355"/>
                    <a:pt x="195263" y="297545"/>
                    <a:pt x="198120" y="290878"/>
                  </a:cubicBezTo>
                  <a:lnTo>
                    <a:pt x="259080" y="130858"/>
                  </a:lnTo>
                  <a:lnTo>
                    <a:pt x="283845" y="216583"/>
                  </a:lnTo>
                  <a:cubicBezTo>
                    <a:pt x="286703" y="225155"/>
                    <a:pt x="295275" y="230870"/>
                    <a:pt x="304800" y="228012"/>
                  </a:cubicBezTo>
                  <a:cubicBezTo>
                    <a:pt x="307658" y="227060"/>
                    <a:pt x="310515" y="225155"/>
                    <a:pt x="312420" y="223250"/>
                  </a:cubicBezTo>
                  <a:lnTo>
                    <a:pt x="363855" y="169910"/>
                  </a:lnTo>
                  <a:lnTo>
                    <a:pt x="410528" y="169910"/>
                  </a:lnTo>
                  <a:lnTo>
                    <a:pt x="410528" y="131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9" name="Shape">
            <a:extLst>
              <a:ext uri="{FF2B5EF4-FFF2-40B4-BE49-F238E27FC236}">
                <a16:creationId xmlns:a16="http://schemas.microsoft.com/office/drawing/2014/main" id="{ACF1AFA4-E846-4054-B260-CE09ECD2EC32}"/>
              </a:ext>
            </a:extLst>
          </p:cNvPr>
          <p:cNvSpPr/>
          <p:nvPr/>
        </p:nvSpPr>
        <p:spPr>
          <a:xfrm>
            <a:off x="4633435" y="2445796"/>
            <a:ext cx="1064658" cy="17373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1" h="21600" extrusionOk="0">
                <a:moveTo>
                  <a:pt x="8305" y="0"/>
                </a:moveTo>
                <a:lnTo>
                  <a:pt x="0" y="0"/>
                </a:lnTo>
                <a:lnTo>
                  <a:pt x="8983" y="8292"/>
                </a:lnTo>
                <a:cubicBezTo>
                  <a:pt x="10580" y="9771"/>
                  <a:pt x="10580" y="11829"/>
                  <a:pt x="8983" y="13308"/>
                </a:cubicBezTo>
                <a:lnTo>
                  <a:pt x="0" y="21600"/>
                </a:lnTo>
                <a:lnTo>
                  <a:pt x="8305" y="21600"/>
                </a:lnTo>
                <a:cubicBezTo>
                  <a:pt x="10021" y="21600"/>
                  <a:pt x="11658" y="21020"/>
                  <a:pt x="12696" y="20034"/>
                </a:cubicBezTo>
                <a:lnTo>
                  <a:pt x="20003" y="13308"/>
                </a:lnTo>
                <a:cubicBezTo>
                  <a:pt x="21600" y="11829"/>
                  <a:pt x="21600" y="9771"/>
                  <a:pt x="20003" y="8292"/>
                </a:cubicBezTo>
                <a:lnTo>
                  <a:pt x="12696" y="1566"/>
                </a:lnTo>
                <a:cubicBezTo>
                  <a:pt x="11658" y="580"/>
                  <a:pt x="10021" y="0"/>
                  <a:pt x="8305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054ACCB-7464-484B-8561-58A740DA7B3E}"/>
              </a:ext>
            </a:extLst>
          </p:cNvPr>
          <p:cNvSpPr txBox="1"/>
          <p:nvPr/>
        </p:nvSpPr>
        <p:spPr>
          <a:xfrm>
            <a:off x="4302122" y="2960021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02</a:t>
            </a:r>
          </a:p>
        </p:txBody>
      </p:sp>
      <p:grpSp>
        <p:nvGrpSpPr>
          <p:cNvPr id="17" name="Graphic 10" descr="Gears">
            <a:extLst>
              <a:ext uri="{FF2B5EF4-FFF2-40B4-BE49-F238E27FC236}">
                <a16:creationId xmlns:a16="http://schemas.microsoft.com/office/drawing/2014/main" id="{77C434E6-612A-4D93-AE6E-6658226D586B}"/>
              </a:ext>
            </a:extLst>
          </p:cNvPr>
          <p:cNvGrpSpPr/>
          <p:nvPr/>
        </p:nvGrpSpPr>
        <p:grpSpPr>
          <a:xfrm>
            <a:off x="4322919" y="1488375"/>
            <a:ext cx="621029" cy="751522"/>
            <a:chOff x="4638156" y="1598453"/>
            <a:chExt cx="621029" cy="751522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89485B6-8D5A-4D98-A859-3104BDA4019B}"/>
                </a:ext>
              </a:extLst>
            </p:cNvPr>
            <p:cNvSpPr/>
            <p:nvPr/>
          </p:nvSpPr>
          <p:spPr>
            <a:xfrm>
              <a:off x="4853422" y="1598453"/>
              <a:ext cx="405764" cy="404812"/>
            </a:xfrm>
            <a:custGeom>
              <a:avLst/>
              <a:gdLst>
                <a:gd name="connsiteX0" fmla="*/ 202883 w 405764"/>
                <a:gd name="connsiteY0" fmla="*/ 274320 h 404812"/>
                <a:gd name="connsiteX1" fmla="*/ 131445 w 405764"/>
                <a:gd name="connsiteY1" fmla="*/ 202883 h 404812"/>
                <a:gd name="connsiteX2" fmla="*/ 202883 w 405764"/>
                <a:gd name="connsiteY2" fmla="*/ 131445 h 404812"/>
                <a:gd name="connsiteX3" fmla="*/ 274320 w 405764"/>
                <a:gd name="connsiteY3" fmla="*/ 202883 h 404812"/>
                <a:gd name="connsiteX4" fmla="*/ 202883 w 405764"/>
                <a:gd name="connsiteY4" fmla="*/ 274320 h 404812"/>
                <a:gd name="connsiteX5" fmla="*/ 363855 w 405764"/>
                <a:gd name="connsiteY5" fmla="*/ 158115 h 404812"/>
                <a:gd name="connsiteX6" fmla="*/ 348615 w 405764"/>
                <a:gd name="connsiteY6" fmla="*/ 120968 h 404812"/>
                <a:gd name="connsiteX7" fmla="*/ 363855 w 405764"/>
                <a:gd name="connsiteY7" fmla="*/ 76200 h 404812"/>
                <a:gd name="connsiteX8" fmla="*/ 329565 w 405764"/>
                <a:gd name="connsiteY8" fmla="*/ 41910 h 404812"/>
                <a:gd name="connsiteX9" fmla="*/ 284798 w 405764"/>
                <a:gd name="connsiteY9" fmla="*/ 57150 h 404812"/>
                <a:gd name="connsiteX10" fmla="*/ 247650 w 405764"/>
                <a:gd name="connsiteY10" fmla="*/ 41910 h 404812"/>
                <a:gd name="connsiteX11" fmla="*/ 226695 w 405764"/>
                <a:gd name="connsiteY11" fmla="*/ 0 h 404812"/>
                <a:gd name="connsiteX12" fmla="*/ 179070 w 405764"/>
                <a:gd name="connsiteY12" fmla="*/ 0 h 404812"/>
                <a:gd name="connsiteX13" fmla="*/ 158115 w 405764"/>
                <a:gd name="connsiteY13" fmla="*/ 41910 h 404812"/>
                <a:gd name="connsiteX14" fmla="*/ 120968 w 405764"/>
                <a:gd name="connsiteY14" fmla="*/ 57150 h 404812"/>
                <a:gd name="connsiteX15" fmla="*/ 76200 w 405764"/>
                <a:gd name="connsiteY15" fmla="*/ 41910 h 404812"/>
                <a:gd name="connsiteX16" fmla="*/ 41910 w 405764"/>
                <a:gd name="connsiteY16" fmla="*/ 76200 h 404812"/>
                <a:gd name="connsiteX17" fmla="*/ 57150 w 405764"/>
                <a:gd name="connsiteY17" fmla="*/ 120968 h 404812"/>
                <a:gd name="connsiteX18" fmla="*/ 41910 w 405764"/>
                <a:gd name="connsiteY18" fmla="*/ 158115 h 404812"/>
                <a:gd name="connsiteX19" fmla="*/ 0 w 405764"/>
                <a:gd name="connsiteY19" fmla="*/ 179070 h 404812"/>
                <a:gd name="connsiteX20" fmla="*/ 0 w 405764"/>
                <a:gd name="connsiteY20" fmla="*/ 226695 h 404812"/>
                <a:gd name="connsiteX21" fmla="*/ 41910 w 405764"/>
                <a:gd name="connsiteY21" fmla="*/ 247650 h 404812"/>
                <a:gd name="connsiteX22" fmla="*/ 57150 w 405764"/>
                <a:gd name="connsiteY22" fmla="*/ 284798 h 404812"/>
                <a:gd name="connsiteX23" fmla="*/ 41910 w 405764"/>
                <a:gd name="connsiteY23" fmla="*/ 329565 h 404812"/>
                <a:gd name="connsiteX24" fmla="*/ 75248 w 405764"/>
                <a:gd name="connsiteY24" fmla="*/ 362903 h 404812"/>
                <a:gd name="connsiteX25" fmla="*/ 120015 w 405764"/>
                <a:gd name="connsiteY25" fmla="*/ 347663 h 404812"/>
                <a:gd name="connsiteX26" fmla="*/ 157163 w 405764"/>
                <a:gd name="connsiteY26" fmla="*/ 362903 h 404812"/>
                <a:gd name="connsiteX27" fmla="*/ 178118 w 405764"/>
                <a:gd name="connsiteY27" fmla="*/ 404813 h 404812"/>
                <a:gd name="connsiteX28" fmla="*/ 225743 w 405764"/>
                <a:gd name="connsiteY28" fmla="*/ 404813 h 404812"/>
                <a:gd name="connsiteX29" fmla="*/ 246698 w 405764"/>
                <a:gd name="connsiteY29" fmla="*/ 362903 h 404812"/>
                <a:gd name="connsiteX30" fmla="*/ 283845 w 405764"/>
                <a:gd name="connsiteY30" fmla="*/ 347663 h 404812"/>
                <a:gd name="connsiteX31" fmla="*/ 328613 w 405764"/>
                <a:gd name="connsiteY31" fmla="*/ 362903 h 404812"/>
                <a:gd name="connsiteX32" fmla="*/ 362903 w 405764"/>
                <a:gd name="connsiteY32" fmla="*/ 329565 h 404812"/>
                <a:gd name="connsiteX33" fmla="*/ 347663 w 405764"/>
                <a:gd name="connsiteY33" fmla="*/ 284798 h 404812"/>
                <a:gd name="connsiteX34" fmla="*/ 363855 w 405764"/>
                <a:gd name="connsiteY34" fmla="*/ 247650 h 404812"/>
                <a:gd name="connsiteX35" fmla="*/ 405765 w 405764"/>
                <a:gd name="connsiteY35" fmla="*/ 226695 h 404812"/>
                <a:gd name="connsiteX36" fmla="*/ 405765 w 405764"/>
                <a:gd name="connsiteY36" fmla="*/ 179070 h 404812"/>
                <a:gd name="connsiteX37" fmla="*/ 363855 w 405764"/>
                <a:gd name="connsiteY37" fmla="*/ 158115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5764" h="404812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7FC3F70-F576-4944-9F2F-0442FBD6E25F}"/>
                </a:ext>
              </a:extLst>
            </p:cNvPr>
            <p:cNvSpPr/>
            <p:nvPr/>
          </p:nvSpPr>
          <p:spPr>
            <a:xfrm>
              <a:off x="4638156" y="1945163"/>
              <a:ext cx="405765" cy="404812"/>
            </a:xfrm>
            <a:custGeom>
              <a:avLst/>
              <a:gdLst>
                <a:gd name="connsiteX0" fmla="*/ 202883 w 405765"/>
                <a:gd name="connsiteY0" fmla="*/ 274320 h 404812"/>
                <a:gd name="connsiteX1" fmla="*/ 131445 w 405765"/>
                <a:gd name="connsiteY1" fmla="*/ 202882 h 404812"/>
                <a:gd name="connsiteX2" fmla="*/ 202883 w 405765"/>
                <a:gd name="connsiteY2" fmla="*/ 131445 h 404812"/>
                <a:gd name="connsiteX3" fmla="*/ 274320 w 405765"/>
                <a:gd name="connsiteY3" fmla="*/ 202882 h 404812"/>
                <a:gd name="connsiteX4" fmla="*/ 202883 w 405765"/>
                <a:gd name="connsiteY4" fmla="*/ 274320 h 404812"/>
                <a:gd name="connsiteX5" fmla="*/ 202883 w 405765"/>
                <a:gd name="connsiteY5" fmla="*/ 274320 h 404812"/>
                <a:gd name="connsiteX6" fmla="*/ 348615 w 405765"/>
                <a:gd name="connsiteY6" fmla="*/ 120967 h 404812"/>
                <a:gd name="connsiteX7" fmla="*/ 363855 w 405765"/>
                <a:gd name="connsiteY7" fmla="*/ 76200 h 404812"/>
                <a:gd name="connsiteX8" fmla="*/ 329565 w 405765"/>
                <a:gd name="connsiteY8" fmla="*/ 41910 h 404812"/>
                <a:gd name="connsiteX9" fmla="*/ 284798 w 405765"/>
                <a:gd name="connsiteY9" fmla="*/ 57150 h 404812"/>
                <a:gd name="connsiteX10" fmla="*/ 247650 w 405765"/>
                <a:gd name="connsiteY10" fmla="*/ 41910 h 404812"/>
                <a:gd name="connsiteX11" fmla="*/ 226695 w 405765"/>
                <a:gd name="connsiteY11" fmla="*/ 0 h 404812"/>
                <a:gd name="connsiteX12" fmla="*/ 179070 w 405765"/>
                <a:gd name="connsiteY12" fmla="*/ 0 h 404812"/>
                <a:gd name="connsiteX13" fmla="*/ 158115 w 405765"/>
                <a:gd name="connsiteY13" fmla="*/ 41910 h 404812"/>
                <a:gd name="connsiteX14" fmla="*/ 120968 w 405765"/>
                <a:gd name="connsiteY14" fmla="*/ 57150 h 404812"/>
                <a:gd name="connsiteX15" fmla="*/ 76200 w 405765"/>
                <a:gd name="connsiteY15" fmla="*/ 41910 h 404812"/>
                <a:gd name="connsiteX16" fmla="*/ 42863 w 405765"/>
                <a:gd name="connsiteY16" fmla="*/ 75247 h 404812"/>
                <a:gd name="connsiteX17" fmla="*/ 57150 w 405765"/>
                <a:gd name="connsiteY17" fmla="*/ 120015 h 404812"/>
                <a:gd name="connsiteX18" fmla="*/ 41910 w 405765"/>
                <a:gd name="connsiteY18" fmla="*/ 157163 h 404812"/>
                <a:gd name="connsiteX19" fmla="*/ 0 w 405765"/>
                <a:gd name="connsiteY19" fmla="*/ 178117 h 404812"/>
                <a:gd name="connsiteX20" fmla="*/ 0 w 405765"/>
                <a:gd name="connsiteY20" fmla="*/ 225742 h 404812"/>
                <a:gd name="connsiteX21" fmla="*/ 41910 w 405765"/>
                <a:gd name="connsiteY21" fmla="*/ 246698 h 404812"/>
                <a:gd name="connsiteX22" fmla="*/ 57150 w 405765"/>
                <a:gd name="connsiteY22" fmla="*/ 283845 h 404812"/>
                <a:gd name="connsiteX23" fmla="*/ 42863 w 405765"/>
                <a:gd name="connsiteY23" fmla="*/ 328613 h 404812"/>
                <a:gd name="connsiteX24" fmla="*/ 76200 w 405765"/>
                <a:gd name="connsiteY24" fmla="*/ 361950 h 404812"/>
                <a:gd name="connsiteX25" fmla="*/ 120968 w 405765"/>
                <a:gd name="connsiteY25" fmla="*/ 347663 h 404812"/>
                <a:gd name="connsiteX26" fmla="*/ 158115 w 405765"/>
                <a:gd name="connsiteY26" fmla="*/ 362903 h 404812"/>
                <a:gd name="connsiteX27" fmla="*/ 179070 w 405765"/>
                <a:gd name="connsiteY27" fmla="*/ 404813 h 404812"/>
                <a:gd name="connsiteX28" fmla="*/ 226695 w 405765"/>
                <a:gd name="connsiteY28" fmla="*/ 404813 h 404812"/>
                <a:gd name="connsiteX29" fmla="*/ 247650 w 405765"/>
                <a:gd name="connsiteY29" fmla="*/ 362903 h 404812"/>
                <a:gd name="connsiteX30" fmla="*/ 284798 w 405765"/>
                <a:gd name="connsiteY30" fmla="*/ 347663 h 404812"/>
                <a:gd name="connsiteX31" fmla="*/ 329565 w 405765"/>
                <a:gd name="connsiteY31" fmla="*/ 362903 h 404812"/>
                <a:gd name="connsiteX32" fmla="*/ 362903 w 405765"/>
                <a:gd name="connsiteY32" fmla="*/ 328613 h 404812"/>
                <a:gd name="connsiteX33" fmla="*/ 348615 w 405765"/>
                <a:gd name="connsiteY33" fmla="*/ 284798 h 404812"/>
                <a:gd name="connsiteX34" fmla="*/ 363855 w 405765"/>
                <a:gd name="connsiteY34" fmla="*/ 247650 h 404812"/>
                <a:gd name="connsiteX35" fmla="*/ 405765 w 405765"/>
                <a:gd name="connsiteY35" fmla="*/ 226695 h 404812"/>
                <a:gd name="connsiteX36" fmla="*/ 405765 w 405765"/>
                <a:gd name="connsiteY36" fmla="*/ 179070 h 404812"/>
                <a:gd name="connsiteX37" fmla="*/ 363855 w 405765"/>
                <a:gd name="connsiteY37" fmla="*/ 158115 h 404812"/>
                <a:gd name="connsiteX38" fmla="*/ 348615 w 405765"/>
                <a:gd name="connsiteY38" fmla="*/ 120967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5765" h="404812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1" name="Shape">
            <a:extLst>
              <a:ext uri="{FF2B5EF4-FFF2-40B4-BE49-F238E27FC236}">
                <a16:creationId xmlns:a16="http://schemas.microsoft.com/office/drawing/2014/main" id="{E9EE0A8C-1154-4866-91C7-4396A13317EE}"/>
              </a:ext>
            </a:extLst>
          </p:cNvPr>
          <p:cNvSpPr/>
          <p:nvPr/>
        </p:nvSpPr>
        <p:spPr>
          <a:xfrm>
            <a:off x="9958381" y="2445796"/>
            <a:ext cx="1064658" cy="17373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1" h="21600" extrusionOk="0">
                <a:moveTo>
                  <a:pt x="8305" y="0"/>
                </a:moveTo>
                <a:lnTo>
                  <a:pt x="0" y="0"/>
                </a:lnTo>
                <a:lnTo>
                  <a:pt x="8983" y="8292"/>
                </a:lnTo>
                <a:cubicBezTo>
                  <a:pt x="10580" y="9771"/>
                  <a:pt x="10580" y="11829"/>
                  <a:pt x="8983" y="13308"/>
                </a:cubicBezTo>
                <a:lnTo>
                  <a:pt x="0" y="21600"/>
                </a:lnTo>
                <a:lnTo>
                  <a:pt x="8305" y="21600"/>
                </a:lnTo>
                <a:cubicBezTo>
                  <a:pt x="10021" y="21600"/>
                  <a:pt x="11658" y="21020"/>
                  <a:pt x="12696" y="20034"/>
                </a:cubicBezTo>
                <a:lnTo>
                  <a:pt x="20003" y="13308"/>
                </a:lnTo>
                <a:cubicBezTo>
                  <a:pt x="21600" y="11829"/>
                  <a:pt x="21600" y="9771"/>
                  <a:pt x="20003" y="8292"/>
                </a:cubicBezTo>
                <a:lnTo>
                  <a:pt x="12696" y="1566"/>
                </a:lnTo>
                <a:cubicBezTo>
                  <a:pt x="11658" y="580"/>
                  <a:pt x="10021" y="0"/>
                  <a:pt x="8305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4130677-9F8A-49F2-B19A-236D25547D86}"/>
              </a:ext>
            </a:extLst>
          </p:cNvPr>
          <p:cNvSpPr txBox="1"/>
          <p:nvPr/>
        </p:nvSpPr>
        <p:spPr>
          <a:xfrm>
            <a:off x="9606361" y="2960021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04</a:t>
            </a:r>
          </a:p>
        </p:txBody>
      </p:sp>
      <p:grpSp>
        <p:nvGrpSpPr>
          <p:cNvPr id="23" name="Graphic 6" descr="Database">
            <a:extLst>
              <a:ext uri="{FF2B5EF4-FFF2-40B4-BE49-F238E27FC236}">
                <a16:creationId xmlns:a16="http://schemas.microsoft.com/office/drawing/2014/main" id="{F9A25F38-0CD3-4262-AB4A-668322120CF1}"/>
              </a:ext>
            </a:extLst>
          </p:cNvPr>
          <p:cNvGrpSpPr/>
          <p:nvPr/>
        </p:nvGrpSpPr>
        <p:grpSpPr>
          <a:xfrm>
            <a:off x="9691680" y="1502663"/>
            <a:ext cx="533400" cy="723900"/>
            <a:chOff x="8745971" y="1612741"/>
            <a:chExt cx="533400" cy="723900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8DD1CC9-792A-4E41-8400-E63B1FBFE6A0}"/>
                </a:ext>
              </a:extLst>
            </p:cNvPr>
            <p:cNvSpPr/>
            <p:nvPr/>
          </p:nvSpPr>
          <p:spPr>
            <a:xfrm>
              <a:off x="8745971" y="1612741"/>
              <a:ext cx="533400" cy="152400"/>
            </a:xfrm>
            <a:custGeom>
              <a:avLst/>
              <a:gdLst>
                <a:gd name="connsiteX0" fmla="*/ 533400 w 533400"/>
                <a:gd name="connsiteY0" fmla="*/ 76200 h 152400"/>
                <a:gd name="connsiteX1" fmla="*/ 266700 w 533400"/>
                <a:gd name="connsiteY1" fmla="*/ 152400 h 152400"/>
                <a:gd name="connsiteX2" fmla="*/ 0 w 533400"/>
                <a:gd name="connsiteY2" fmla="*/ 76200 h 152400"/>
                <a:gd name="connsiteX3" fmla="*/ 266700 w 533400"/>
                <a:gd name="connsiteY3" fmla="*/ 0 h 152400"/>
                <a:gd name="connsiteX4" fmla="*/ 533400 w 533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400" h="152400">
                  <a:moveTo>
                    <a:pt x="533400" y="76200"/>
                  </a:moveTo>
                  <a:cubicBezTo>
                    <a:pt x="533400" y="118284"/>
                    <a:pt x="413994" y="152400"/>
                    <a:pt x="266700" y="152400"/>
                  </a:cubicBezTo>
                  <a:cubicBezTo>
                    <a:pt x="119406" y="152400"/>
                    <a:pt x="0" y="118284"/>
                    <a:pt x="0" y="76200"/>
                  </a:cubicBezTo>
                  <a:cubicBezTo>
                    <a:pt x="0" y="34116"/>
                    <a:pt x="119406" y="0"/>
                    <a:pt x="266700" y="0"/>
                  </a:cubicBezTo>
                  <a:cubicBezTo>
                    <a:pt x="413994" y="0"/>
                    <a:pt x="533400" y="34116"/>
                    <a:pt x="5334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7A9DF4CF-8897-4F29-A93A-83DDF68B57A8}"/>
                </a:ext>
              </a:extLst>
            </p:cNvPr>
            <p:cNvSpPr/>
            <p:nvPr/>
          </p:nvSpPr>
          <p:spPr>
            <a:xfrm>
              <a:off x="8745971" y="1727041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F7FC6D8-D18C-44DF-93A6-232B8959C7DF}"/>
                </a:ext>
              </a:extLst>
            </p:cNvPr>
            <p:cNvSpPr/>
            <p:nvPr/>
          </p:nvSpPr>
          <p:spPr>
            <a:xfrm>
              <a:off x="8745971" y="1917541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35F0B51-59D5-4AF6-996A-A9A0B83CF431}"/>
                </a:ext>
              </a:extLst>
            </p:cNvPr>
            <p:cNvSpPr/>
            <p:nvPr/>
          </p:nvSpPr>
          <p:spPr>
            <a:xfrm>
              <a:off x="8745971" y="2108041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FB571DF-3D07-435E-8CA9-FE4E40B33FC7}"/>
              </a:ext>
            </a:extLst>
          </p:cNvPr>
          <p:cNvGrpSpPr/>
          <p:nvPr/>
        </p:nvGrpSpPr>
        <p:grpSpPr>
          <a:xfrm>
            <a:off x="1004731" y="4434280"/>
            <a:ext cx="2195116" cy="1659485"/>
            <a:chOff x="332936" y="2627766"/>
            <a:chExt cx="2937088" cy="1659485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4E590B5A-15BF-4747-B8F3-0E2155037FC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75BBE7EC-BC3B-45D7-99DB-39898CB73DA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B0E32E4-ED62-446D-8237-B726A824ABB8}"/>
              </a:ext>
            </a:extLst>
          </p:cNvPr>
          <p:cNvGrpSpPr/>
          <p:nvPr/>
        </p:nvGrpSpPr>
        <p:grpSpPr>
          <a:xfrm>
            <a:off x="3667205" y="4434280"/>
            <a:ext cx="2195116" cy="1659485"/>
            <a:chOff x="332936" y="2627766"/>
            <a:chExt cx="2937088" cy="1659485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74EC585-235D-41AE-B67E-0CC76CD0DC1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09E8B2B-194F-4196-8029-D16ED4128A4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40" name="Shape">
            <a:extLst>
              <a:ext uri="{FF2B5EF4-FFF2-40B4-BE49-F238E27FC236}">
                <a16:creationId xmlns:a16="http://schemas.microsoft.com/office/drawing/2014/main" id="{7176C7B5-E62F-47D5-8D5B-D81AAF71A924}"/>
              </a:ext>
            </a:extLst>
          </p:cNvPr>
          <p:cNvSpPr/>
          <p:nvPr/>
        </p:nvSpPr>
        <p:spPr>
          <a:xfrm>
            <a:off x="7295910" y="2445796"/>
            <a:ext cx="1064658" cy="17373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1" h="21600" extrusionOk="0">
                <a:moveTo>
                  <a:pt x="8305" y="0"/>
                </a:moveTo>
                <a:lnTo>
                  <a:pt x="0" y="0"/>
                </a:lnTo>
                <a:lnTo>
                  <a:pt x="8983" y="8292"/>
                </a:lnTo>
                <a:cubicBezTo>
                  <a:pt x="10580" y="9771"/>
                  <a:pt x="10580" y="11829"/>
                  <a:pt x="8983" y="13308"/>
                </a:cubicBezTo>
                <a:lnTo>
                  <a:pt x="0" y="21600"/>
                </a:lnTo>
                <a:lnTo>
                  <a:pt x="8305" y="21600"/>
                </a:lnTo>
                <a:cubicBezTo>
                  <a:pt x="10021" y="21600"/>
                  <a:pt x="11658" y="21020"/>
                  <a:pt x="12696" y="20034"/>
                </a:cubicBezTo>
                <a:lnTo>
                  <a:pt x="20003" y="13308"/>
                </a:lnTo>
                <a:cubicBezTo>
                  <a:pt x="21600" y="11829"/>
                  <a:pt x="21600" y="9771"/>
                  <a:pt x="20003" y="8292"/>
                </a:cubicBezTo>
                <a:lnTo>
                  <a:pt x="12696" y="1566"/>
                </a:lnTo>
                <a:cubicBezTo>
                  <a:pt x="11618" y="580"/>
                  <a:pt x="10021" y="0"/>
                  <a:pt x="8305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5DB4ED6-E2E1-4561-9B24-256BD7E6A4B8}"/>
              </a:ext>
            </a:extLst>
          </p:cNvPr>
          <p:cNvSpPr txBox="1"/>
          <p:nvPr/>
        </p:nvSpPr>
        <p:spPr>
          <a:xfrm>
            <a:off x="6954242" y="2960021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03</a:t>
            </a:r>
          </a:p>
        </p:txBody>
      </p:sp>
      <p:grpSp>
        <p:nvGrpSpPr>
          <p:cNvPr id="20" name="Graphic 8" descr="Statistics">
            <a:extLst>
              <a:ext uri="{FF2B5EF4-FFF2-40B4-BE49-F238E27FC236}">
                <a16:creationId xmlns:a16="http://schemas.microsoft.com/office/drawing/2014/main" id="{037D8D26-29A8-467F-B882-F75C16D94CC4}"/>
              </a:ext>
            </a:extLst>
          </p:cNvPr>
          <p:cNvGrpSpPr/>
          <p:nvPr/>
        </p:nvGrpSpPr>
        <p:grpSpPr>
          <a:xfrm>
            <a:off x="6838709" y="1407413"/>
            <a:ext cx="914400" cy="914400"/>
            <a:chOff x="6523472" y="1517491"/>
            <a:chExt cx="914400" cy="914400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DAAF10B-27F4-4C18-8EE1-2A7D46885832}"/>
                </a:ext>
              </a:extLst>
            </p:cNvPr>
            <p:cNvSpPr/>
            <p:nvPr/>
          </p:nvSpPr>
          <p:spPr>
            <a:xfrm>
              <a:off x="6761438" y="1641260"/>
              <a:ext cx="524033" cy="571555"/>
            </a:xfrm>
            <a:custGeom>
              <a:avLst/>
              <a:gdLst>
                <a:gd name="connsiteX0" fmla="*/ 524033 w 524033"/>
                <a:gd name="connsiteY0" fmla="*/ 66730 h 571555"/>
                <a:gd name="connsiteX1" fmla="*/ 457414 w 524033"/>
                <a:gd name="connsiteY1" fmla="*/ 0 h 571555"/>
                <a:gd name="connsiteX2" fmla="*/ 390683 w 524033"/>
                <a:gd name="connsiteY2" fmla="*/ 66620 h 571555"/>
                <a:gd name="connsiteX3" fmla="*/ 420973 w 524033"/>
                <a:gd name="connsiteY3" fmla="*/ 122547 h 571555"/>
                <a:gd name="connsiteX4" fmla="*/ 371633 w 524033"/>
                <a:gd name="connsiteY4" fmla="*/ 266755 h 571555"/>
                <a:gd name="connsiteX5" fmla="*/ 371633 w 524033"/>
                <a:gd name="connsiteY5" fmla="*/ 266755 h 571555"/>
                <a:gd name="connsiteX6" fmla="*/ 333533 w 524033"/>
                <a:gd name="connsiteY6" fmla="*/ 278662 h 571555"/>
                <a:gd name="connsiteX7" fmla="*/ 234092 w 524033"/>
                <a:gd name="connsiteY7" fmla="*/ 204081 h 571555"/>
                <a:gd name="connsiteX8" fmla="*/ 194632 w 524033"/>
                <a:gd name="connsiteY8" fmla="*/ 118442 h 571555"/>
                <a:gd name="connsiteX9" fmla="*/ 108994 w 524033"/>
                <a:gd name="connsiteY9" fmla="*/ 157902 h 571555"/>
                <a:gd name="connsiteX10" fmla="*/ 134270 w 524033"/>
                <a:gd name="connsiteY10" fmla="*/ 236275 h 571555"/>
                <a:gd name="connsiteX11" fmla="*/ 70739 w 524033"/>
                <a:gd name="connsiteY11" fmla="*/ 438205 h 571555"/>
                <a:gd name="connsiteX12" fmla="*/ 66833 w 524033"/>
                <a:gd name="connsiteY12" fmla="*/ 438205 h 571555"/>
                <a:gd name="connsiteX13" fmla="*/ 0 w 524033"/>
                <a:gd name="connsiteY13" fmla="*/ 504721 h 571555"/>
                <a:gd name="connsiteX14" fmla="*/ 66516 w 524033"/>
                <a:gd name="connsiteY14" fmla="*/ 571555 h 571555"/>
                <a:gd name="connsiteX15" fmla="*/ 133349 w 524033"/>
                <a:gd name="connsiteY15" fmla="*/ 505038 h 571555"/>
                <a:gd name="connsiteX16" fmla="*/ 106553 w 524033"/>
                <a:gd name="connsiteY16" fmla="*/ 451445 h 571555"/>
                <a:gd name="connsiteX17" fmla="*/ 170656 w 524033"/>
                <a:gd name="connsiteY17" fmla="*/ 247705 h 571555"/>
                <a:gd name="connsiteX18" fmla="*/ 171608 w 524033"/>
                <a:gd name="connsiteY18" fmla="*/ 247705 h 571555"/>
                <a:gd name="connsiteX19" fmla="*/ 211232 w 524033"/>
                <a:gd name="connsiteY19" fmla="*/ 234561 h 571555"/>
                <a:gd name="connsiteX20" fmla="*/ 309816 w 524033"/>
                <a:gd name="connsiteY20" fmla="*/ 308380 h 571555"/>
                <a:gd name="connsiteX21" fmla="*/ 304958 w 524033"/>
                <a:gd name="connsiteY21" fmla="*/ 333430 h 571555"/>
                <a:gd name="connsiteX22" fmla="*/ 371608 w 524033"/>
                <a:gd name="connsiteY22" fmla="*/ 400131 h 571555"/>
                <a:gd name="connsiteX23" fmla="*/ 438308 w 524033"/>
                <a:gd name="connsiteY23" fmla="*/ 333483 h 571555"/>
                <a:gd name="connsiteX24" fmla="*/ 408209 w 524033"/>
                <a:gd name="connsiteY24" fmla="*/ 277709 h 571555"/>
                <a:gd name="connsiteX25" fmla="*/ 457358 w 524033"/>
                <a:gd name="connsiteY25" fmla="*/ 133405 h 571555"/>
                <a:gd name="connsiteX26" fmla="*/ 524033 w 524033"/>
                <a:gd name="connsiteY26" fmla="*/ 66730 h 571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24033" h="571555">
                  <a:moveTo>
                    <a:pt x="524033" y="66730"/>
                  </a:moveTo>
                  <a:cubicBezTo>
                    <a:pt x="524064" y="29907"/>
                    <a:pt x="494237" y="31"/>
                    <a:pt x="457414" y="0"/>
                  </a:cubicBezTo>
                  <a:cubicBezTo>
                    <a:pt x="420590" y="-30"/>
                    <a:pt x="390714" y="29796"/>
                    <a:pt x="390683" y="66620"/>
                  </a:cubicBezTo>
                  <a:cubicBezTo>
                    <a:pt x="390664" y="89186"/>
                    <a:pt x="402062" y="110232"/>
                    <a:pt x="420973" y="122547"/>
                  </a:cubicBezTo>
                  <a:lnTo>
                    <a:pt x="371633" y="266755"/>
                  </a:lnTo>
                  <a:lnTo>
                    <a:pt x="371633" y="266755"/>
                  </a:lnTo>
                  <a:cubicBezTo>
                    <a:pt x="358015" y="266740"/>
                    <a:pt x="344719" y="270895"/>
                    <a:pt x="333533" y="278662"/>
                  </a:cubicBezTo>
                  <a:lnTo>
                    <a:pt x="234092" y="204081"/>
                  </a:lnTo>
                  <a:cubicBezTo>
                    <a:pt x="246844" y="169536"/>
                    <a:pt x="229177" y="131194"/>
                    <a:pt x="194632" y="118442"/>
                  </a:cubicBezTo>
                  <a:cubicBezTo>
                    <a:pt x="160087" y="105690"/>
                    <a:pt x="121745" y="123356"/>
                    <a:pt x="108994" y="157902"/>
                  </a:cubicBezTo>
                  <a:cubicBezTo>
                    <a:pt x="98352" y="186730"/>
                    <a:pt x="108791" y="219097"/>
                    <a:pt x="134270" y="236275"/>
                  </a:cubicBezTo>
                  <a:lnTo>
                    <a:pt x="70739" y="438205"/>
                  </a:lnTo>
                  <a:lnTo>
                    <a:pt x="66833" y="438205"/>
                  </a:lnTo>
                  <a:cubicBezTo>
                    <a:pt x="30010" y="438118"/>
                    <a:pt x="88" y="467898"/>
                    <a:pt x="0" y="504721"/>
                  </a:cubicBezTo>
                  <a:cubicBezTo>
                    <a:pt x="-87" y="541545"/>
                    <a:pt x="29692" y="571468"/>
                    <a:pt x="66516" y="571555"/>
                  </a:cubicBezTo>
                  <a:cubicBezTo>
                    <a:pt x="103340" y="571643"/>
                    <a:pt x="133262" y="541862"/>
                    <a:pt x="133349" y="505038"/>
                  </a:cubicBezTo>
                  <a:cubicBezTo>
                    <a:pt x="133400" y="483941"/>
                    <a:pt x="123461" y="464064"/>
                    <a:pt x="106553" y="451445"/>
                  </a:cubicBezTo>
                  <a:lnTo>
                    <a:pt x="170656" y="247705"/>
                  </a:lnTo>
                  <a:lnTo>
                    <a:pt x="171608" y="247705"/>
                  </a:lnTo>
                  <a:cubicBezTo>
                    <a:pt x="185882" y="247679"/>
                    <a:pt x="199772" y="243071"/>
                    <a:pt x="211232" y="234561"/>
                  </a:cubicBezTo>
                  <a:lnTo>
                    <a:pt x="309816" y="308380"/>
                  </a:lnTo>
                  <a:cubicBezTo>
                    <a:pt x="306644" y="316352"/>
                    <a:pt x="304996" y="324849"/>
                    <a:pt x="304958" y="333430"/>
                  </a:cubicBezTo>
                  <a:cubicBezTo>
                    <a:pt x="304944" y="370254"/>
                    <a:pt x="334784" y="400117"/>
                    <a:pt x="371608" y="400131"/>
                  </a:cubicBezTo>
                  <a:cubicBezTo>
                    <a:pt x="408431" y="400145"/>
                    <a:pt x="438294" y="370305"/>
                    <a:pt x="438308" y="333483"/>
                  </a:cubicBezTo>
                  <a:cubicBezTo>
                    <a:pt x="438317" y="311007"/>
                    <a:pt x="427001" y="290038"/>
                    <a:pt x="408209" y="277709"/>
                  </a:cubicBezTo>
                  <a:lnTo>
                    <a:pt x="457358" y="133405"/>
                  </a:lnTo>
                  <a:cubicBezTo>
                    <a:pt x="494182" y="133405"/>
                    <a:pt x="524033" y="103554"/>
                    <a:pt x="524033" y="6673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C191487-E4BA-4551-B4CB-19D9EE36F384}"/>
                </a:ext>
              </a:extLst>
            </p:cNvPr>
            <p:cNvSpPr/>
            <p:nvPr/>
          </p:nvSpPr>
          <p:spPr>
            <a:xfrm>
              <a:off x="6656822" y="1641316"/>
              <a:ext cx="657225" cy="666750"/>
            </a:xfrm>
            <a:custGeom>
              <a:avLst/>
              <a:gdLst>
                <a:gd name="connsiteX0" fmla="*/ 57150 w 657225"/>
                <a:gd name="connsiteY0" fmla="*/ 0 h 666750"/>
                <a:gd name="connsiteX1" fmla="*/ 0 w 657225"/>
                <a:gd name="connsiteY1" fmla="*/ 0 h 666750"/>
                <a:gd name="connsiteX2" fmla="*/ 0 w 657225"/>
                <a:gd name="connsiteY2" fmla="*/ 666750 h 666750"/>
                <a:gd name="connsiteX3" fmla="*/ 657225 w 657225"/>
                <a:gd name="connsiteY3" fmla="*/ 666750 h 666750"/>
                <a:gd name="connsiteX4" fmla="*/ 657225 w 657225"/>
                <a:gd name="connsiteY4" fmla="*/ 609600 h 666750"/>
                <a:gd name="connsiteX5" fmla="*/ 57150 w 657225"/>
                <a:gd name="connsiteY5" fmla="*/ 609600 h 666750"/>
                <a:gd name="connsiteX6" fmla="*/ 57150 w 657225"/>
                <a:gd name="connsiteY6" fmla="*/ 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7225" h="666750">
                  <a:moveTo>
                    <a:pt x="57150" y="0"/>
                  </a:moveTo>
                  <a:lnTo>
                    <a:pt x="0" y="0"/>
                  </a:lnTo>
                  <a:lnTo>
                    <a:pt x="0" y="666750"/>
                  </a:lnTo>
                  <a:lnTo>
                    <a:pt x="657225" y="666750"/>
                  </a:lnTo>
                  <a:lnTo>
                    <a:pt x="657225" y="609600"/>
                  </a:lnTo>
                  <a:lnTo>
                    <a:pt x="57150" y="609600"/>
                  </a:lnTo>
                  <a:lnTo>
                    <a:pt x="5715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7FF7124-3535-40B5-954D-187AD17FE6D5}"/>
              </a:ext>
            </a:extLst>
          </p:cNvPr>
          <p:cNvGrpSpPr/>
          <p:nvPr/>
        </p:nvGrpSpPr>
        <p:grpSpPr>
          <a:xfrm>
            <a:off x="6329679" y="4434280"/>
            <a:ext cx="2195116" cy="1659485"/>
            <a:chOff x="332936" y="2627766"/>
            <a:chExt cx="2937088" cy="1659485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56F784D-569A-4B97-BD44-CC46D36F610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22D287D-A470-4CB4-A1A2-09B09008CE0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3C3FA6E-830E-4271-AF56-BF4B12169BAB}"/>
              </a:ext>
            </a:extLst>
          </p:cNvPr>
          <p:cNvGrpSpPr/>
          <p:nvPr/>
        </p:nvGrpSpPr>
        <p:grpSpPr>
          <a:xfrm>
            <a:off x="8992153" y="4434280"/>
            <a:ext cx="2195116" cy="1659485"/>
            <a:chOff x="332936" y="2627766"/>
            <a:chExt cx="2937088" cy="1659485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92BBBB5-77B2-4246-8888-1B2767785BB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3CC96E7-F4ED-455F-AB26-FD2DB0CA70F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6051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">
            <a:extLst>
              <a:ext uri="{FF2B5EF4-FFF2-40B4-BE49-F238E27FC236}">
                <a16:creationId xmlns:a16="http://schemas.microsoft.com/office/drawing/2014/main" id="{F5406688-D17E-4E3E-92F6-1E9E7E64F0E7}"/>
              </a:ext>
            </a:extLst>
          </p:cNvPr>
          <p:cNvSpPr/>
          <p:nvPr/>
        </p:nvSpPr>
        <p:spPr>
          <a:xfrm>
            <a:off x="9156382" y="2445796"/>
            <a:ext cx="1108769" cy="17373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4569" y="21600"/>
                </a:lnTo>
                <a:cubicBezTo>
                  <a:pt x="6523" y="21600"/>
                  <a:pt x="0" y="16765"/>
                  <a:pt x="0" y="10800"/>
                </a:cubicBezTo>
                <a:lnTo>
                  <a:pt x="0" y="10800"/>
                </a:lnTo>
                <a:cubicBezTo>
                  <a:pt x="0" y="4835"/>
                  <a:pt x="6523" y="0"/>
                  <a:pt x="14569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4FF02D40-D7DF-4E16-A93A-9ABC66F6089B}"/>
              </a:ext>
            </a:extLst>
          </p:cNvPr>
          <p:cNvSpPr/>
          <p:nvPr/>
        </p:nvSpPr>
        <p:spPr>
          <a:xfrm>
            <a:off x="6493908" y="2445796"/>
            <a:ext cx="1108769" cy="17373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4569" y="21600"/>
                </a:lnTo>
                <a:cubicBezTo>
                  <a:pt x="6523" y="21600"/>
                  <a:pt x="0" y="16765"/>
                  <a:pt x="0" y="10800"/>
                </a:cubicBezTo>
                <a:lnTo>
                  <a:pt x="0" y="10800"/>
                </a:lnTo>
                <a:cubicBezTo>
                  <a:pt x="0" y="4835"/>
                  <a:pt x="6523" y="0"/>
                  <a:pt x="14569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6D79F841-4C59-4E71-9C47-97220A2224AF}"/>
              </a:ext>
            </a:extLst>
          </p:cNvPr>
          <p:cNvSpPr/>
          <p:nvPr/>
        </p:nvSpPr>
        <p:spPr>
          <a:xfrm>
            <a:off x="3831434" y="2445796"/>
            <a:ext cx="1108769" cy="17373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4569" y="21600"/>
                </a:lnTo>
                <a:cubicBezTo>
                  <a:pt x="6523" y="21600"/>
                  <a:pt x="0" y="16765"/>
                  <a:pt x="0" y="10800"/>
                </a:cubicBezTo>
                <a:lnTo>
                  <a:pt x="0" y="10800"/>
                </a:lnTo>
                <a:cubicBezTo>
                  <a:pt x="0" y="4835"/>
                  <a:pt x="6523" y="0"/>
                  <a:pt x="14569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8BB80FE5-EB0B-41F0-8ABA-2491B5CC2297}"/>
              </a:ext>
            </a:extLst>
          </p:cNvPr>
          <p:cNvSpPr/>
          <p:nvPr/>
        </p:nvSpPr>
        <p:spPr>
          <a:xfrm>
            <a:off x="1168959" y="2445796"/>
            <a:ext cx="1108769" cy="17373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4569" y="21600"/>
                </a:lnTo>
                <a:cubicBezTo>
                  <a:pt x="6523" y="21600"/>
                  <a:pt x="0" y="16765"/>
                  <a:pt x="0" y="10800"/>
                </a:cubicBezTo>
                <a:lnTo>
                  <a:pt x="0" y="10800"/>
                </a:lnTo>
                <a:cubicBezTo>
                  <a:pt x="0" y="4835"/>
                  <a:pt x="6523" y="0"/>
                  <a:pt x="14569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Process – Slide Template</a:t>
            </a:r>
          </a:p>
        </p:txBody>
      </p:sp>
      <p:sp>
        <p:nvSpPr>
          <p:cNvPr id="37" name="Rectangle">
            <a:extLst>
              <a:ext uri="{FF2B5EF4-FFF2-40B4-BE49-F238E27FC236}">
                <a16:creationId xmlns:a16="http://schemas.microsoft.com/office/drawing/2014/main" id="{8BEF8EAF-CFA7-4ED6-ADFC-53F45DB36662}"/>
              </a:ext>
            </a:extLst>
          </p:cNvPr>
          <p:cNvSpPr/>
          <p:nvPr/>
        </p:nvSpPr>
        <p:spPr>
          <a:xfrm>
            <a:off x="-3" y="2875573"/>
            <a:ext cx="12192000" cy="877806"/>
          </a:xfrm>
          <a:prstGeom prst="rect">
            <a:avLst/>
          </a:prstGeom>
          <a:solidFill>
            <a:srgbClr val="0C131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3BA5B0AC-1032-4DFC-98A4-BA5206A98DF1}"/>
              </a:ext>
            </a:extLst>
          </p:cNvPr>
          <p:cNvSpPr/>
          <p:nvPr/>
        </p:nvSpPr>
        <p:spPr>
          <a:xfrm>
            <a:off x="1970961" y="2445796"/>
            <a:ext cx="1064658" cy="17373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1" h="21600" extrusionOk="0">
                <a:moveTo>
                  <a:pt x="8305" y="0"/>
                </a:moveTo>
                <a:lnTo>
                  <a:pt x="0" y="0"/>
                </a:lnTo>
                <a:lnTo>
                  <a:pt x="8983" y="8292"/>
                </a:lnTo>
                <a:cubicBezTo>
                  <a:pt x="10580" y="9771"/>
                  <a:pt x="10580" y="11829"/>
                  <a:pt x="8983" y="13308"/>
                </a:cubicBezTo>
                <a:lnTo>
                  <a:pt x="0" y="21600"/>
                </a:lnTo>
                <a:lnTo>
                  <a:pt x="8305" y="21600"/>
                </a:lnTo>
                <a:cubicBezTo>
                  <a:pt x="10021" y="21600"/>
                  <a:pt x="11658" y="21020"/>
                  <a:pt x="12696" y="20034"/>
                </a:cubicBezTo>
                <a:lnTo>
                  <a:pt x="20003" y="13308"/>
                </a:lnTo>
                <a:cubicBezTo>
                  <a:pt x="21600" y="11829"/>
                  <a:pt x="21600" y="9771"/>
                  <a:pt x="20003" y="8292"/>
                </a:cubicBezTo>
                <a:lnTo>
                  <a:pt x="12696" y="1566"/>
                </a:lnTo>
                <a:cubicBezTo>
                  <a:pt x="11658" y="580"/>
                  <a:pt x="10021" y="0"/>
                  <a:pt x="8305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8F0232-FADF-4091-9F20-51C5725886BB}"/>
              </a:ext>
            </a:extLst>
          </p:cNvPr>
          <p:cNvSpPr txBox="1"/>
          <p:nvPr/>
        </p:nvSpPr>
        <p:spPr>
          <a:xfrm>
            <a:off x="1650002" y="2960021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01</a:t>
            </a:r>
          </a:p>
        </p:txBody>
      </p:sp>
      <p:grpSp>
        <p:nvGrpSpPr>
          <p:cNvPr id="14" name="Graphic 12" descr="Research">
            <a:extLst>
              <a:ext uri="{FF2B5EF4-FFF2-40B4-BE49-F238E27FC236}">
                <a16:creationId xmlns:a16="http://schemas.microsoft.com/office/drawing/2014/main" id="{72A57AFA-E37A-439C-B54A-A36A0D332C25}"/>
              </a:ext>
            </a:extLst>
          </p:cNvPr>
          <p:cNvGrpSpPr/>
          <p:nvPr/>
        </p:nvGrpSpPr>
        <p:grpSpPr>
          <a:xfrm>
            <a:off x="1513761" y="1407413"/>
            <a:ext cx="914400" cy="914400"/>
            <a:chOff x="2459472" y="1517491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05E7035-B921-4E34-AA12-E0126DF65428}"/>
                </a:ext>
              </a:extLst>
            </p:cNvPr>
            <p:cNvSpPr/>
            <p:nvPr/>
          </p:nvSpPr>
          <p:spPr>
            <a:xfrm>
              <a:off x="2533761" y="1596543"/>
              <a:ext cx="753670" cy="754623"/>
            </a:xfrm>
            <a:custGeom>
              <a:avLst/>
              <a:gdLst>
                <a:gd name="connsiteX0" fmla="*/ 616273 w 753670"/>
                <a:gd name="connsiteY0" fmla="*/ 521975 h 754623"/>
                <a:gd name="connsiteX1" fmla="*/ 557218 w 753670"/>
                <a:gd name="connsiteY1" fmla="*/ 503878 h 754623"/>
                <a:gd name="connsiteX2" fmla="*/ 514355 w 753670"/>
                <a:gd name="connsiteY2" fmla="*/ 461968 h 754623"/>
                <a:gd name="connsiteX3" fmla="*/ 573410 w 753670"/>
                <a:gd name="connsiteY3" fmla="*/ 288613 h 754623"/>
                <a:gd name="connsiteX4" fmla="*/ 287660 w 753670"/>
                <a:gd name="connsiteY4" fmla="*/ 5 h 754623"/>
                <a:gd name="connsiteX5" fmla="*/ 5 w 753670"/>
                <a:gd name="connsiteY5" fmla="*/ 285755 h 754623"/>
                <a:gd name="connsiteX6" fmla="*/ 285755 w 753670"/>
                <a:gd name="connsiteY6" fmla="*/ 573410 h 754623"/>
                <a:gd name="connsiteX7" fmla="*/ 461015 w 753670"/>
                <a:gd name="connsiteY7" fmla="*/ 514355 h 754623"/>
                <a:gd name="connsiteX8" fmla="*/ 502925 w 753670"/>
                <a:gd name="connsiteY8" fmla="*/ 556265 h 754623"/>
                <a:gd name="connsiteX9" fmla="*/ 521023 w 753670"/>
                <a:gd name="connsiteY9" fmla="*/ 616273 h 754623"/>
                <a:gd name="connsiteX10" fmla="*/ 640085 w 753670"/>
                <a:gd name="connsiteY10" fmla="*/ 735335 h 754623"/>
                <a:gd name="connsiteX11" fmla="*/ 734383 w 753670"/>
                <a:gd name="connsiteY11" fmla="*/ 735335 h 754623"/>
                <a:gd name="connsiteX12" fmla="*/ 734383 w 753670"/>
                <a:gd name="connsiteY12" fmla="*/ 641038 h 754623"/>
                <a:gd name="connsiteX13" fmla="*/ 616273 w 753670"/>
                <a:gd name="connsiteY13" fmla="*/ 521975 h 754623"/>
                <a:gd name="connsiteX14" fmla="*/ 287660 w 753670"/>
                <a:gd name="connsiteY14" fmla="*/ 516260 h 754623"/>
                <a:gd name="connsiteX15" fmla="*/ 59060 w 753670"/>
                <a:gd name="connsiteY15" fmla="*/ 287660 h 754623"/>
                <a:gd name="connsiteX16" fmla="*/ 287660 w 753670"/>
                <a:gd name="connsiteY16" fmla="*/ 59060 h 754623"/>
                <a:gd name="connsiteX17" fmla="*/ 516260 w 753670"/>
                <a:gd name="connsiteY17" fmla="*/ 287660 h 754623"/>
                <a:gd name="connsiteX18" fmla="*/ 287660 w 753670"/>
                <a:gd name="connsiteY18" fmla="*/ 516260 h 754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53670" h="754623">
                  <a:moveTo>
                    <a:pt x="616273" y="521975"/>
                  </a:moveTo>
                  <a:cubicBezTo>
                    <a:pt x="601033" y="506735"/>
                    <a:pt x="578173" y="499115"/>
                    <a:pt x="557218" y="503878"/>
                  </a:cubicBezTo>
                  <a:lnTo>
                    <a:pt x="514355" y="461968"/>
                  </a:lnTo>
                  <a:cubicBezTo>
                    <a:pt x="552455" y="412438"/>
                    <a:pt x="573410" y="351478"/>
                    <a:pt x="573410" y="288613"/>
                  </a:cubicBezTo>
                  <a:cubicBezTo>
                    <a:pt x="574363" y="129545"/>
                    <a:pt x="445775" y="958"/>
                    <a:pt x="287660" y="5"/>
                  </a:cubicBezTo>
                  <a:cubicBezTo>
                    <a:pt x="129545" y="-947"/>
                    <a:pt x="958" y="127640"/>
                    <a:pt x="5" y="285755"/>
                  </a:cubicBezTo>
                  <a:cubicBezTo>
                    <a:pt x="-947" y="443870"/>
                    <a:pt x="127640" y="572458"/>
                    <a:pt x="285755" y="573410"/>
                  </a:cubicBezTo>
                  <a:cubicBezTo>
                    <a:pt x="348620" y="573410"/>
                    <a:pt x="410533" y="552455"/>
                    <a:pt x="461015" y="514355"/>
                  </a:cubicBezTo>
                  <a:lnTo>
                    <a:pt x="502925" y="556265"/>
                  </a:lnTo>
                  <a:cubicBezTo>
                    <a:pt x="499115" y="578173"/>
                    <a:pt x="505783" y="600080"/>
                    <a:pt x="521023" y="616273"/>
                  </a:cubicBezTo>
                  <a:lnTo>
                    <a:pt x="640085" y="735335"/>
                  </a:lnTo>
                  <a:cubicBezTo>
                    <a:pt x="665803" y="761053"/>
                    <a:pt x="708665" y="761053"/>
                    <a:pt x="734383" y="735335"/>
                  </a:cubicBezTo>
                  <a:cubicBezTo>
                    <a:pt x="760100" y="709618"/>
                    <a:pt x="760100" y="666755"/>
                    <a:pt x="734383" y="641038"/>
                  </a:cubicBezTo>
                  <a:lnTo>
                    <a:pt x="616273" y="521975"/>
                  </a:lnTo>
                  <a:close/>
                  <a:moveTo>
                    <a:pt x="287660" y="516260"/>
                  </a:moveTo>
                  <a:cubicBezTo>
                    <a:pt x="160978" y="516260"/>
                    <a:pt x="59060" y="414343"/>
                    <a:pt x="59060" y="287660"/>
                  </a:cubicBezTo>
                  <a:cubicBezTo>
                    <a:pt x="59060" y="160978"/>
                    <a:pt x="160978" y="59060"/>
                    <a:pt x="287660" y="59060"/>
                  </a:cubicBezTo>
                  <a:cubicBezTo>
                    <a:pt x="414343" y="59060"/>
                    <a:pt x="516260" y="160978"/>
                    <a:pt x="516260" y="287660"/>
                  </a:cubicBezTo>
                  <a:cubicBezTo>
                    <a:pt x="516260" y="413390"/>
                    <a:pt x="413390" y="516260"/>
                    <a:pt x="287660" y="5162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CD96637-03D9-4BA0-8FBC-BD4AE8DE6E5D}"/>
                </a:ext>
              </a:extLst>
            </p:cNvPr>
            <p:cNvSpPr/>
            <p:nvPr/>
          </p:nvSpPr>
          <p:spPr>
            <a:xfrm>
              <a:off x="2616634" y="1738106"/>
              <a:ext cx="410527" cy="301354"/>
            </a:xfrm>
            <a:custGeom>
              <a:avLst/>
              <a:gdLst>
                <a:gd name="connsiteX0" fmla="*/ 409575 w 410527"/>
                <a:gd name="connsiteY0" fmla="*/ 131810 h 301354"/>
                <a:gd name="connsiteX1" fmla="*/ 355283 w 410527"/>
                <a:gd name="connsiteY1" fmla="*/ 131810 h 301354"/>
                <a:gd name="connsiteX2" fmla="*/ 342900 w 410527"/>
                <a:gd name="connsiteY2" fmla="*/ 139430 h 301354"/>
                <a:gd name="connsiteX3" fmla="*/ 306705 w 410527"/>
                <a:gd name="connsiteY3" fmla="*/ 178483 h 301354"/>
                <a:gd name="connsiteX4" fmla="*/ 276225 w 410527"/>
                <a:gd name="connsiteY4" fmla="*/ 72755 h 301354"/>
                <a:gd name="connsiteX5" fmla="*/ 255270 w 410527"/>
                <a:gd name="connsiteY5" fmla="*/ 61325 h 301354"/>
                <a:gd name="connsiteX6" fmla="*/ 243840 w 410527"/>
                <a:gd name="connsiteY6" fmla="*/ 71803 h 301354"/>
                <a:gd name="connsiteX7" fmla="*/ 186690 w 410527"/>
                <a:gd name="connsiteY7" fmla="*/ 223250 h 301354"/>
                <a:gd name="connsiteX8" fmla="*/ 147638 w 410527"/>
                <a:gd name="connsiteY8" fmla="*/ 13700 h 301354"/>
                <a:gd name="connsiteX9" fmla="*/ 128588 w 410527"/>
                <a:gd name="connsiteY9" fmla="*/ 365 h 301354"/>
                <a:gd name="connsiteX10" fmla="*/ 115253 w 410527"/>
                <a:gd name="connsiteY10" fmla="*/ 11795 h 301354"/>
                <a:gd name="connsiteX11" fmla="*/ 74295 w 410527"/>
                <a:gd name="connsiteY11" fmla="*/ 131810 h 301354"/>
                <a:gd name="connsiteX12" fmla="*/ 0 w 410527"/>
                <a:gd name="connsiteY12" fmla="*/ 131810 h 301354"/>
                <a:gd name="connsiteX13" fmla="*/ 0 w 410527"/>
                <a:gd name="connsiteY13" fmla="*/ 169910 h 301354"/>
                <a:gd name="connsiteX14" fmla="*/ 86678 w 410527"/>
                <a:gd name="connsiteY14" fmla="*/ 169910 h 301354"/>
                <a:gd name="connsiteX15" fmla="*/ 102870 w 410527"/>
                <a:gd name="connsiteY15" fmla="*/ 155623 h 301354"/>
                <a:gd name="connsiteX16" fmla="*/ 126682 w 410527"/>
                <a:gd name="connsiteY16" fmla="*/ 83232 h 301354"/>
                <a:gd name="connsiteX17" fmla="*/ 164783 w 410527"/>
                <a:gd name="connsiteY17" fmla="*/ 288020 h 301354"/>
                <a:gd name="connsiteX18" fmla="*/ 180023 w 410527"/>
                <a:gd name="connsiteY18" fmla="*/ 301355 h 301354"/>
                <a:gd name="connsiteX19" fmla="*/ 181927 w 410527"/>
                <a:gd name="connsiteY19" fmla="*/ 301355 h 301354"/>
                <a:gd name="connsiteX20" fmla="*/ 198120 w 410527"/>
                <a:gd name="connsiteY20" fmla="*/ 290878 h 301354"/>
                <a:gd name="connsiteX21" fmla="*/ 259080 w 410527"/>
                <a:gd name="connsiteY21" fmla="*/ 130858 h 301354"/>
                <a:gd name="connsiteX22" fmla="*/ 283845 w 410527"/>
                <a:gd name="connsiteY22" fmla="*/ 216583 h 301354"/>
                <a:gd name="connsiteX23" fmla="*/ 304800 w 410527"/>
                <a:gd name="connsiteY23" fmla="*/ 228012 h 301354"/>
                <a:gd name="connsiteX24" fmla="*/ 312420 w 410527"/>
                <a:gd name="connsiteY24" fmla="*/ 223250 h 301354"/>
                <a:gd name="connsiteX25" fmla="*/ 363855 w 410527"/>
                <a:gd name="connsiteY25" fmla="*/ 169910 h 301354"/>
                <a:gd name="connsiteX26" fmla="*/ 410528 w 410527"/>
                <a:gd name="connsiteY26" fmla="*/ 169910 h 301354"/>
                <a:gd name="connsiteX27" fmla="*/ 410528 w 410527"/>
                <a:gd name="connsiteY27" fmla="*/ 131810 h 301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10527" h="301354">
                  <a:moveTo>
                    <a:pt x="409575" y="131810"/>
                  </a:moveTo>
                  <a:lnTo>
                    <a:pt x="355283" y="131810"/>
                  </a:lnTo>
                  <a:cubicBezTo>
                    <a:pt x="350520" y="132762"/>
                    <a:pt x="345758" y="135620"/>
                    <a:pt x="342900" y="139430"/>
                  </a:cubicBezTo>
                  <a:lnTo>
                    <a:pt x="306705" y="178483"/>
                  </a:lnTo>
                  <a:lnTo>
                    <a:pt x="276225" y="72755"/>
                  </a:lnTo>
                  <a:cubicBezTo>
                    <a:pt x="273368" y="64182"/>
                    <a:pt x="263843" y="58467"/>
                    <a:pt x="255270" y="61325"/>
                  </a:cubicBezTo>
                  <a:cubicBezTo>
                    <a:pt x="250508" y="63230"/>
                    <a:pt x="245745" y="66088"/>
                    <a:pt x="243840" y="71803"/>
                  </a:cubicBezTo>
                  <a:lnTo>
                    <a:pt x="186690" y="223250"/>
                  </a:lnTo>
                  <a:lnTo>
                    <a:pt x="147638" y="13700"/>
                  </a:lnTo>
                  <a:cubicBezTo>
                    <a:pt x="145733" y="4175"/>
                    <a:pt x="137160" y="-1540"/>
                    <a:pt x="128588" y="365"/>
                  </a:cubicBezTo>
                  <a:cubicBezTo>
                    <a:pt x="122873" y="1317"/>
                    <a:pt x="118110" y="6080"/>
                    <a:pt x="115253" y="11795"/>
                  </a:cubicBezTo>
                  <a:lnTo>
                    <a:pt x="74295" y="131810"/>
                  </a:lnTo>
                  <a:lnTo>
                    <a:pt x="0" y="131810"/>
                  </a:lnTo>
                  <a:lnTo>
                    <a:pt x="0" y="169910"/>
                  </a:lnTo>
                  <a:lnTo>
                    <a:pt x="86678" y="169910"/>
                  </a:lnTo>
                  <a:cubicBezTo>
                    <a:pt x="94298" y="168958"/>
                    <a:pt x="100965" y="163242"/>
                    <a:pt x="102870" y="155623"/>
                  </a:cubicBezTo>
                  <a:lnTo>
                    <a:pt x="126682" y="83232"/>
                  </a:lnTo>
                  <a:lnTo>
                    <a:pt x="164783" y="288020"/>
                  </a:lnTo>
                  <a:cubicBezTo>
                    <a:pt x="165735" y="295640"/>
                    <a:pt x="172402" y="301355"/>
                    <a:pt x="180023" y="301355"/>
                  </a:cubicBezTo>
                  <a:lnTo>
                    <a:pt x="181927" y="301355"/>
                  </a:lnTo>
                  <a:cubicBezTo>
                    <a:pt x="188595" y="301355"/>
                    <a:pt x="195263" y="297545"/>
                    <a:pt x="198120" y="290878"/>
                  </a:cubicBezTo>
                  <a:lnTo>
                    <a:pt x="259080" y="130858"/>
                  </a:lnTo>
                  <a:lnTo>
                    <a:pt x="283845" y="216583"/>
                  </a:lnTo>
                  <a:cubicBezTo>
                    <a:pt x="286703" y="225155"/>
                    <a:pt x="295275" y="230870"/>
                    <a:pt x="304800" y="228012"/>
                  </a:cubicBezTo>
                  <a:cubicBezTo>
                    <a:pt x="307658" y="227060"/>
                    <a:pt x="310515" y="225155"/>
                    <a:pt x="312420" y="223250"/>
                  </a:cubicBezTo>
                  <a:lnTo>
                    <a:pt x="363855" y="169910"/>
                  </a:lnTo>
                  <a:lnTo>
                    <a:pt x="410528" y="169910"/>
                  </a:lnTo>
                  <a:lnTo>
                    <a:pt x="410528" y="131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9" name="Shape">
            <a:extLst>
              <a:ext uri="{FF2B5EF4-FFF2-40B4-BE49-F238E27FC236}">
                <a16:creationId xmlns:a16="http://schemas.microsoft.com/office/drawing/2014/main" id="{ACF1AFA4-E846-4054-B260-CE09ECD2EC32}"/>
              </a:ext>
            </a:extLst>
          </p:cNvPr>
          <p:cNvSpPr/>
          <p:nvPr/>
        </p:nvSpPr>
        <p:spPr>
          <a:xfrm>
            <a:off x="4633435" y="2445796"/>
            <a:ext cx="1064658" cy="17373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1" h="21600" extrusionOk="0">
                <a:moveTo>
                  <a:pt x="8305" y="0"/>
                </a:moveTo>
                <a:lnTo>
                  <a:pt x="0" y="0"/>
                </a:lnTo>
                <a:lnTo>
                  <a:pt x="8983" y="8292"/>
                </a:lnTo>
                <a:cubicBezTo>
                  <a:pt x="10580" y="9771"/>
                  <a:pt x="10580" y="11829"/>
                  <a:pt x="8983" y="13308"/>
                </a:cubicBezTo>
                <a:lnTo>
                  <a:pt x="0" y="21600"/>
                </a:lnTo>
                <a:lnTo>
                  <a:pt x="8305" y="21600"/>
                </a:lnTo>
                <a:cubicBezTo>
                  <a:pt x="10021" y="21600"/>
                  <a:pt x="11658" y="21020"/>
                  <a:pt x="12696" y="20034"/>
                </a:cubicBezTo>
                <a:lnTo>
                  <a:pt x="20003" y="13308"/>
                </a:lnTo>
                <a:cubicBezTo>
                  <a:pt x="21600" y="11829"/>
                  <a:pt x="21600" y="9771"/>
                  <a:pt x="20003" y="8292"/>
                </a:cubicBezTo>
                <a:lnTo>
                  <a:pt x="12696" y="1566"/>
                </a:lnTo>
                <a:cubicBezTo>
                  <a:pt x="11658" y="580"/>
                  <a:pt x="10021" y="0"/>
                  <a:pt x="8305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054ACCB-7464-484B-8561-58A740DA7B3E}"/>
              </a:ext>
            </a:extLst>
          </p:cNvPr>
          <p:cNvSpPr txBox="1"/>
          <p:nvPr/>
        </p:nvSpPr>
        <p:spPr>
          <a:xfrm>
            <a:off x="4302122" y="2960021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02</a:t>
            </a:r>
          </a:p>
        </p:txBody>
      </p:sp>
      <p:grpSp>
        <p:nvGrpSpPr>
          <p:cNvPr id="17" name="Graphic 10" descr="Gears">
            <a:extLst>
              <a:ext uri="{FF2B5EF4-FFF2-40B4-BE49-F238E27FC236}">
                <a16:creationId xmlns:a16="http://schemas.microsoft.com/office/drawing/2014/main" id="{77C434E6-612A-4D93-AE6E-6658226D586B}"/>
              </a:ext>
            </a:extLst>
          </p:cNvPr>
          <p:cNvGrpSpPr/>
          <p:nvPr/>
        </p:nvGrpSpPr>
        <p:grpSpPr>
          <a:xfrm>
            <a:off x="4322919" y="1488375"/>
            <a:ext cx="621029" cy="751522"/>
            <a:chOff x="4638156" y="1598453"/>
            <a:chExt cx="621029" cy="751522"/>
          </a:xfrm>
          <a:solidFill>
            <a:schemeClr val="bg1">
              <a:lumMod val="75000"/>
            </a:schemeClr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89485B6-8D5A-4D98-A859-3104BDA4019B}"/>
                </a:ext>
              </a:extLst>
            </p:cNvPr>
            <p:cNvSpPr/>
            <p:nvPr/>
          </p:nvSpPr>
          <p:spPr>
            <a:xfrm>
              <a:off x="4853422" y="1598453"/>
              <a:ext cx="405764" cy="404812"/>
            </a:xfrm>
            <a:custGeom>
              <a:avLst/>
              <a:gdLst>
                <a:gd name="connsiteX0" fmla="*/ 202883 w 405764"/>
                <a:gd name="connsiteY0" fmla="*/ 274320 h 404812"/>
                <a:gd name="connsiteX1" fmla="*/ 131445 w 405764"/>
                <a:gd name="connsiteY1" fmla="*/ 202883 h 404812"/>
                <a:gd name="connsiteX2" fmla="*/ 202883 w 405764"/>
                <a:gd name="connsiteY2" fmla="*/ 131445 h 404812"/>
                <a:gd name="connsiteX3" fmla="*/ 274320 w 405764"/>
                <a:gd name="connsiteY3" fmla="*/ 202883 h 404812"/>
                <a:gd name="connsiteX4" fmla="*/ 202883 w 405764"/>
                <a:gd name="connsiteY4" fmla="*/ 274320 h 404812"/>
                <a:gd name="connsiteX5" fmla="*/ 363855 w 405764"/>
                <a:gd name="connsiteY5" fmla="*/ 158115 h 404812"/>
                <a:gd name="connsiteX6" fmla="*/ 348615 w 405764"/>
                <a:gd name="connsiteY6" fmla="*/ 120968 h 404812"/>
                <a:gd name="connsiteX7" fmla="*/ 363855 w 405764"/>
                <a:gd name="connsiteY7" fmla="*/ 76200 h 404812"/>
                <a:gd name="connsiteX8" fmla="*/ 329565 w 405764"/>
                <a:gd name="connsiteY8" fmla="*/ 41910 h 404812"/>
                <a:gd name="connsiteX9" fmla="*/ 284798 w 405764"/>
                <a:gd name="connsiteY9" fmla="*/ 57150 h 404812"/>
                <a:gd name="connsiteX10" fmla="*/ 247650 w 405764"/>
                <a:gd name="connsiteY10" fmla="*/ 41910 h 404812"/>
                <a:gd name="connsiteX11" fmla="*/ 226695 w 405764"/>
                <a:gd name="connsiteY11" fmla="*/ 0 h 404812"/>
                <a:gd name="connsiteX12" fmla="*/ 179070 w 405764"/>
                <a:gd name="connsiteY12" fmla="*/ 0 h 404812"/>
                <a:gd name="connsiteX13" fmla="*/ 158115 w 405764"/>
                <a:gd name="connsiteY13" fmla="*/ 41910 h 404812"/>
                <a:gd name="connsiteX14" fmla="*/ 120968 w 405764"/>
                <a:gd name="connsiteY14" fmla="*/ 57150 h 404812"/>
                <a:gd name="connsiteX15" fmla="*/ 76200 w 405764"/>
                <a:gd name="connsiteY15" fmla="*/ 41910 h 404812"/>
                <a:gd name="connsiteX16" fmla="*/ 41910 w 405764"/>
                <a:gd name="connsiteY16" fmla="*/ 76200 h 404812"/>
                <a:gd name="connsiteX17" fmla="*/ 57150 w 405764"/>
                <a:gd name="connsiteY17" fmla="*/ 120968 h 404812"/>
                <a:gd name="connsiteX18" fmla="*/ 41910 w 405764"/>
                <a:gd name="connsiteY18" fmla="*/ 158115 h 404812"/>
                <a:gd name="connsiteX19" fmla="*/ 0 w 405764"/>
                <a:gd name="connsiteY19" fmla="*/ 179070 h 404812"/>
                <a:gd name="connsiteX20" fmla="*/ 0 w 405764"/>
                <a:gd name="connsiteY20" fmla="*/ 226695 h 404812"/>
                <a:gd name="connsiteX21" fmla="*/ 41910 w 405764"/>
                <a:gd name="connsiteY21" fmla="*/ 247650 h 404812"/>
                <a:gd name="connsiteX22" fmla="*/ 57150 w 405764"/>
                <a:gd name="connsiteY22" fmla="*/ 284798 h 404812"/>
                <a:gd name="connsiteX23" fmla="*/ 41910 w 405764"/>
                <a:gd name="connsiteY23" fmla="*/ 329565 h 404812"/>
                <a:gd name="connsiteX24" fmla="*/ 75248 w 405764"/>
                <a:gd name="connsiteY24" fmla="*/ 362903 h 404812"/>
                <a:gd name="connsiteX25" fmla="*/ 120015 w 405764"/>
                <a:gd name="connsiteY25" fmla="*/ 347663 h 404812"/>
                <a:gd name="connsiteX26" fmla="*/ 157163 w 405764"/>
                <a:gd name="connsiteY26" fmla="*/ 362903 h 404812"/>
                <a:gd name="connsiteX27" fmla="*/ 178118 w 405764"/>
                <a:gd name="connsiteY27" fmla="*/ 404813 h 404812"/>
                <a:gd name="connsiteX28" fmla="*/ 225743 w 405764"/>
                <a:gd name="connsiteY28" fmla="*/ 404813 h 404812"/>
                <a:gd name="connsiteX29" fmla="*/ 246698 w 405764"/>
                <a:gd name="connsiteY29" fmla="*/ 362903 h 404812"/>
                <a:gd name="connsiteX30" fmla="*/ 283845 w 405764"/>
                <a:gd name="connsiteY30" fmla="*/ 347663 h 404812"/>
                <a:gd name="connsiteX31" fmla="*/ 328613 w 405764"/>
                <a:gd name="connsiteY31" fmla="*/ 362903 h 404812"/>
                <a:gd name="connsiteX32" fmla="*/ 362903 w 405764"/>
                <a:gd name="connsiteY32" fmla="*/ 329565 h 404812"/>
                <a:gd name="connsiteX33" fmla="*/ 347663 w 405764"/>
                <a:gd name="connsiteY33" fmla="*/ 284798 h 404812"/>
                <a:gd name="connsiteX34" fmla="*/ 363855 w 405764"/>
                <a:gd name="connsiteY34" fmla="*/ 247650 h 404812"/>
                <a:gd name="connsiteX35" fmla="*/ 405765 w 405764"/>
                <a:gd name="connsiteY35" fmla="*/ 226695 h 404812"/>
                <a:gd name="connsiteX36" fmla="*/ 405765 w 405764"/>
                <a:gd name="connsiteY36" fmla="*/ 179070 h 404812"/>
                <a:gd name="connsiteX37" fmla="*/ 363855 w 405764"/>
                <a:gd name="connsiteY37" fmla="*/ 158115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5764" h="404812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7FC3F70-F576-4944-9F2F-0442FBD6E25F}"/>
                </a:ext>
              </a:extLst>
            </p:cNvPr>
            <p:cNvSpPr/>
            <p:nvPr/>
          </p:nvSpPr>
          <p:spPr>
            <a:xfrm>
              <a:off x="4638156" y="1945163"/>
              <a:ext cx="405765" cy="404812"/>
            </a:xfrm>
            <a:custGeom>
              <a:avLst/>
              <a:gdLst>
                <a:gd name="connsiteX0" fmla="*/ 202883 w 405765"/>
                <a:gd name="connsiteY0" fmla="*/ 274320 h 404812"/>
                <a:gd name="connsiteX1" fmla="*/ 131445 w 405765"/>
                <a:gd name="connsiteY1" fmla="*/ 202882 h 404812"/>
                <a:gd name="connsiteX2" fmla="*/ 202883 w 405765"/>
                <a:gd name="connsiteY2" fmla="*/ 131445 h 404812"/>
                <a:gd name="connsiteX3" fmla="*/ 274320 w 405765"/>
                <a:gd name="connsiteY3" fmla="*/ 202882 h 404812"/>
                <a:gd name="connsiteX4" fmla="*/ 202883 w 405765"/>
                <a:gd name="connsiteY4" fmla="*/ 274320 h 404812"/>
                <a:gd name="connsiteX5" fmla="*/ 202883 w 405765"/>
                <a:gd name="connsiteY5" fmla="*/ 274320 h 404812"/>
                <a:gd name="connsiteX6" fmla="*/ 348615 w 405765"/>
                <a:gd name="connsiteY6" fmla="*/ 120967 h 404812"/>
                <a:gd name="connsiteX7" fmla="*/ 363855 w 405765"/>
                <a:gd name="connsiteY7" fmla="*/ 76200 h 404812"/>
                <a:gd name="connsiteX8" fmla="*/ 329565 w 405765"/>
                <a:gd name="connsiteY8" fmla="*/ 41910 h 404812"/>
                <a:gd name="connsiteX9" fmla="*/ 284798 w 405765"/>
                <a:gd name="connsiteY9" fmla="*/ 57150 h 404812"/>
                <a:gd name="connsiteX10" fmla="*/ 247650 w 405765"/>
                <a:gd name="connsiteY10" fmla="*/ 41910 h 404812"/>
                <a:gd name="connsiteX11" fmla="*/ 226695 w 405765"/>
                <a:gd name="connsiteY11" fmla="*/ 0 h 404812"/>
                <a:gd name="connsiteX12" fmla="*/ 179070 w 405765"/>
                <a:gd name="connsiteY12" fmla="*/ 0 h 404812"/>
                <a:gd name="connsiteX13" fmla="*/ 158115 w 405765"/>
                <a:gd name="connsiteY13" fmla="*/ 41910 h 404812"/>
                <a:gd name="connsiteX14" fmla="*/ 120968 w 405765"/>
                <a:gd name="connsiteY14" fmla="*/ 57150 h 404812"/>
                <a:gd name="connsiteX15" fmla="*/ 76200 w 405765"/>
                <a:gd name="connsiteY15" fmla="*/ 41910 h 404812"/>
                <a:gd name="connsiteX16" fmla="*/ 42863 w 405765"/>
                <a:gd name="connsiteY16" fmla="*/ 75247 h 404812"/>
                <a:gd name="connsiteX17" fmla="*/ 57150 w 405765"/>
                <a:gd name="connsiteY17" fmla="*/ 120015 h 404812"/>
                <a:gd name="connsiteX18" fmla="*/ 41910 w 405765"/>
                <a:gd name="connsiteY18" fmla="*/ 157163 h 404812"/>
                <a:gd name="connsiteX19" fmla="*/ 0 w 405765"/>
                <a:gd name="connsiteY19" fmla="*/ 178117 h 404812"/>
                <a:gd name="connsiteX20" fmla="*/ 0 w 405765"/>
                <a:gd name="connsiteY20" fmla="*/ 225742 h 404812"/>
                <a:gd name="connsiteX21" fmla="*/ 41910 w 405765"/>
                <a:gd name="connsiteY21" fmla="*/ 246698 h 404812"/>
                <a:gd name="connsiteX22" fmla="*/ 57150 w 405765"/>
                <a:gd name="connsiteY22" fmla="*/ 283845 h 404812"/>
                <a:gd name="connsiteX23" fmla="*/ 42863 w 405765"/>
                <a:gd name="connsiteY23" fmla="*/ 328613 h 404812"/>
                <a:gd name="connsiteX24" fmla="*/ 76200 w 405765"/>
                <a:gd name="connsiteY24" fmla="*/ 361950 h 404812"/>
                <a:gd name="connsiteX25" fmla="*/ 120968 w 405765"/>
                <a:gd name="connsiteY25" fmla="*/ 347663 h 404812"/>
                <a:gd name="connsiteX26" fmla="*/ 158115 w 405765"/>
                <a:gd name="connsiteY26" fmla="*/ 362903 h 404812"/>
                <a:gd name="connsiteX27" fmla="*/ 179070 w 405765"/>
                <a:gd name="connsiteY27" fmla="*/ 404813 h 404812"/>
                <a:gd name="connsiteX28" fmla="*/ 226695 w 405765"/>
                <a:gd name="connsiteY28" fmla="*/ 404813 h 404812"/>
                <a:gd name="connsiteX29" fmla="*/ 247650 w 405765"/>
                <a:gd name="connsiteY29" fmla="*/ 362903 h 404812"/>
                <a:gd name="connsiteX30" fmla="*/ 284798 w 405765"/>
                <a:gd name="connsiteY30" fmla="*/ 347663 h 404812"/>
                <a:gd name="connsiteX31" fmla="*/ 329565 w 405765"/>
                <a:gd name="connsiteY31" fmla="*/ 362903 h 404812"/>
                <a:gd name="connsiteX32" fmla="*/ 362903 w 405765"/>
                <a:gd name="connsiteY32" fmla="*/ 328613 h 404812"/>
                <a:gd name="connsiteX33" fmla="*/ 348615 w 405765"/>
                <a:gd name="connsiteY33" fmla="*/ 284798 h 404812"/>
                <a:gd name="connsiteX34" fmla="*/ 363855 w 405765"/>
                <a:gd name="connsiteY34" fmla="*/ 247650 h 404812"/>
                <a:gd name="connsiteX35" fmla="*/ 405765 w 405765"/>
                <a:gd name="connsiteY35" fmla="*/ 226695 h 404812"/>
                <a:gd name="connsiteX36" fmla="*/ 405765 w 405765"/>
                <a:gd name="connsiteY36" fmla="*/ 179070 h 404812"/>
                <a:gd name="connsiteX37" fmla="*/ 363855 w 405765"/>
                <a:gd name="connsiteY37" fmla="*/ 158115 h 404812"/>
                <a:gd name="connsiteX38" fmla="*/ 348615 w 405765"/>
                <a:gd name="connsiteY38" fmla="*/ 120967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5765" h="404812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1" name="Shape">
            <a:extLst>
              <a:ext uri="{FF2B5EF4-FFF2-40B4-BE49-F238E27FC236}">
                <a16:creationId xmlns:a16="http://schemas.microsoft.com/office/drawing/2014/main" id="{E9EE0A8C-1154-4866-91C7-4396A13317EE}"/>
              </a:ext>
            </a:extLst>
          </p:cNvPr>
          <p:cNvSpPr/>
          <p:nvPr/>
        </p:nvSpPr>
        <p:spPr>
          <a:xfrm>
            <a:off x="9958381" y="2445796"/>
            <a:ext cx="1064658" cy="17373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1" h="21600" extrusionOk="0">
                <a:moveTo>
                  <a:pt x="8305" y="0"/>
                </a:moveTo>
                <a:lnTo>
                  <a:pt x="0" y="0"/>
                </a:lnTo>
                <a:lnTo>
                  <a:pt x="8983" y="8292"/>
                </a:lnTo>
                <a:cubicBezTo>
                  <a:pt x="10580" y="9771"/>
                  <a:pt x="10580" y="11829"/>
                  <a:pt x="8983" y="13308"/>
                </a:cubicBezTo>
                <a:lnTo>
                  <a:pt x="0" y="21600"/>
                </a:lnTo>
                <a:lnTo>
                  <a:pt x="8305" y="21600"/>
                </a:lnTo>
                <a:cubicBezTo>
                  <a:pt x="10021" y="21600"/>
                  <a:pt x="11658" y="21020"/>
                  <a:pt x="12696" y="20034"/>
                </a:cubicBezTo>
                <a:lnTo>
                  <a:pt x="20003" y="13308"/>
                </a:lnTo>
                <a:cubicBezTo>
                  <a:pt x="21600" y="11829"/>
                  <a:pt x="21600" y="9771"/>
                  <a:pt x="20003" y="8292"/>
                </a:cubicBezTo>
                <a:lnTo>
                  <a:pt x="12696" y="1566"/>
                </a:lnTo>
                <a:cubicBezTo>
                  <a:pt x="11658" y="580"/>
                  <a:pt x="10021" y="0"/>
                  <a:pt x="8305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4130677-9F8A-49F2-B19A-236D25547D86}"/>
              </a:ext>
            </a:extLst>
          </p:cNvPr>
          <p:cNvSpPr txBox="1"/>
          <p:nvPr/>
        </p:nvSpPr>
        <p:spPr>
          <a:xfrm>
            <a:off x="9606361" y="2960021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04</a:t>
            </a:r>
          </a:p>
        </p:txBody>
      </p:sp>
      <p:grpSp>
        <p:nvGrpSpPr>
          <p:cNvPr id="23" name="Graphic 6" descr="Database">
            <a:extLst>
              <a:ext uri="{FF2B5EF4-FFF2-40B4-BE49-F238E27FC236}">
                <a16:creationId xmlns:a16="http://schemas.microsoft.com/office/drawing/2014/main" id="{F9A25F38-0CD3-4262-AB4A-668322120CF1}"/>
              </a:ext>
            </a:extLst>
          </p:cNvPr>
          <p:cNvGrpSpPr/>
          <p:nvPr/>
        </p:nvGrpSpPr>
        <p:grpSpPr>
          <a:xfrm>
            <a:off x="9691680" y="1502663"/>
            <a:ext cx="533400" cy="723900"/>
            <a:chOff x="8745971" y="1612741"/>
            <a:chExt cx="533400" cy="723900"/>
          </a:xfrm>
          <a:solidFill>
            <a:schemeClr val="bg1">
              <a:lumMod val="75000"/>
            </a:schemeClr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8DD1CC9-792A-4E41-8400-E63B1FBFE6A0}"/>
                </a:ext>
              </a:extLst>
            </p:cNvPr>
            <p:cNvSpPr/>
            <p:nvPr/>
          </p:nvSpPr>
          <p:spPr>
            <a:xfrm>
              <a:off x="8745971" y="1612741"/>
              <a:ext cx="533400" cy="152400"/>
            </a:xfrm>
            <a:custGeom>
              <a:avLst/>
              <a:gdLst>
                <a:gd name="connsiteX0" fmla="*/ 533400 w 533400"/>
                <a:gd name="connsiteY0" fmla="*/ 76200 h 152400"/>
                <a:gd name="connsiteX1" fmla="*/ 266700 w 533400"/>
                <a:gd name="connsiteY1" fmla="*/ 152400 h 152400"/>
                <a:gd name="connsiteX2" fmla="*/ 0 w 533400"/>
                <a:gd name="connsiteY2" fmla="*/ 76200 h 152400"/>
                <a:gd name="connsiteX3" fmla="*/ 266700 w 533400"/>
                <a:gd name="connsiteY3" fmla="*/ 0 h 152400"/>
                <a:gd name="connsiteX4" fmla="*/ 533400 w 533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400" h="152400">
                  <a:moveTo>
                    <a:pt x="533400" y="76200"/>
                  </a:moveTo>
                  <a:cubicBezTo>
                    <a:pt x="533400" y="118284"/>
                    <a:pt x="413994" y="152400"/>
                    <a:pt x="266700" y="152400"/>
                  </a:cubicBezTo>
                  <a:cubicBezTo>
                    <a:pt x="119406" y="152400"/>
                    <a:pt x="0" y="118284"/>
                    <a:pt x="0" y="76200"/>
                  </a:cubicBezTo>
                  <a:cubicBezTo>
                    <a:pt x="0" y="34116"/>
                    <a:pt x="119406" y="0"/>
                    <a:pt x="266700" y="0"/>
                  </a:cubicBezTo>
                  <a:cubicBezTo>
                    <a:pt x="413994" y="0"/>
                    <a:pt x="533400" y="34116"/>
                    <a:pt x="5334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7A9DF4CF-8897-4F29-A93A-83DDF68B57A8}"/>
                </a:ext>
              </a:extLst>
            </p:cNvPr>
            <p:cNvSpPr/>
            <p:nvPr/>
          </p:nvSpPr>
          <p:spPr>
            <a:xfrm>
              <a:off x="8745971" y="1727041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F7FC6D8-D18C-44DF-93A6-232B8959C7DF}"/>
                </a:ext>
              </a:extLst>
            </p:cNvPr>
            <p:cNvSpPr/>
            <p:nvPr/>
          </p:nvSpPr>
          <p:spPr>
            <a:xfrm>
              <a:off x="8745971" y="1917541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35F0B51-59D5-4AF6-996A-A9A0B83CF431}"/>
                </a:ext>
              </a:extLst>
            </p:cNvPr>
            <p:cNvSpPr/>
            <p:nvPr/>
          </p:nvSpPr>
          <p:spPr>
            <a:xfrm>
              <a:off x="8745971" y="2108041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FB571DF-3D07-435E-8CA9-FE4E40B33FC7}"/>
              </a:ext>
            </a:extLst>
          </p:cNvPr>
          <p:cNvGrpSpPr/>
          <p:nvPr/>
        </p:nvGrpSpPr>
        <p:grpSpPr>
          <a:xfrm>
            <a:off x="1004731" y="4434280"/>
            <a:ext cx="2195116" cy="1659485"/>
            <a:chOff x="332936" y="2627766"/>
            <a:chExt cx="2937088" cy="1659485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4E590B5A-15BF-4747-B8F3-0E2155037FC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75BBE7EC-BC3B-45D7-99DB-39898CB73DA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B0E32E4-ED62-446D-8237-B726A824ABB8}"/>
              </a:ext>
            </a:extLst>
          </p:cNvPr>
          <p:cNvGrpSpPr/>
          <p:nvPr/>
        </p:nvGrpSpPr>
        <p:grpSpPr>
          <a:xfrm>
            <a:off x="3667205" y="4434280"/>
            <a:ext cx="2195116" cy="1659485"/>
            <a:chOff x="332936" y="2627766"/>
            <a:chExt cx="2937088" cy="1659485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74EC585-235D-41AE-B67E-0CC76CD0DC1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09E8B2B-194F-4196-8029-D16ED4128A4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40" name="Shape">
            <a:extLst>
              <a:ext uri="{FF2B5EF4-FFF2-40B4-BE49-F238E27FC236}">
                <a16:creationId xmlns:a16="http://schemas.microsoft.com/office/drawing/2014/main" id="{7176C7B5-E62F-47D5-8D5B-D81AAF71A924}"/>
              </a:ext>
            </a:extLst>
          </p:cNvPr>
          <p:cNvSpPr/>
          <p:nvPr/>
        </p:nvSpPr>
        <p:spPr>
          <a:xfrm>
            <a:off x="7295910" y="2445796"/>
            <a:ext cx="1064658" cy="17373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1" h="21600" extrusionOk="0">
                <a:moveTo>
                  <a:pt x="8305" y="0"/>
                </a:moveTo>
                <a:lnTo>
                  <a:pt x="0" y="0"/>
                </a:lnTo>
                <a:lnTo>
                  <a:pt x="8983" y="8292"/>
                </a:lnTo>
                <a:cubicBezTo>
                  <a:pt x="10580" y="9771"/>
                  <a:pt x="10580" y="11829"/>
                  <a:pt x="8983" y="13308"/>
                </a:cubicBezTo>
                <a:lnTo>
                  <a:pt x="0" y="21600"/>
                </a:lnTo>
                <a:lnTo>
                  <a:pt x="8305" y="21600"/>
                </a:lnTo>
                <a:cubicBezTo>
                  <a:pt x="10021" y="21600"/>
                  <a:pt x="11658" y="21020"/>
                  <a:pt x="12696" y="20034"/>
                </a:cubicBezTo>
                <a:lnTo>
                  <a:pt x="20003" y="13308"/>
                </a:lnTo>
                <a:cubicBezTo>
                  <a:pt x="21600" y="11829"/>
                  <a:pt x="21600" y="9771"/>
                  <a:pt x="20003" y="8292"/>
                </a:cubicBezTo>
                <a:lnTo>
                  <a:pt x="12696" y="1566"/>
                </a:lnTo>
                <a:cubicBezTo>
                  <a:pt x="11618" y="580"/>
                  <a:pt x="10021" y="0"/>
                  <a:pt x="8305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5DB4ED6-E2E1-4561-9B24-256BD7E6A4B8}"/>
              </a:ext>
            </a:extLst>
          </p:cNvPr>
          <p:cNvSpPr txBox="1"/>
          <p:nvPr/>
        </p:nvSpPr>
        <p:spPr>
          <a:xfrm>
            <a:off x="6954242" y="2960021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03</a:t>
            </a:r>
          </a:p>
        </p:txBody>
      </p:sp>
      <p:grpSp>
        <p:nvGrpSpPr>
          <p:cNvPr id="20" name="Graphic 8" descr="Statistics">
            <a:extLst>
              <a:ext uri="{FF2B5EF4-FFF2-40B4-BE49-F238E27FC236}">
                <a16:creationId xmlns:a16="http://schemas.microsoft.com/office/drawing/2014/main" id="{037D8D26-29A8-467F-B882-F75C16D94CC4}"/>
              </a:ext>
            </a:extLst>
          </p:cNvPr>
          <p:cNvGrpSpPr/>
          <p:nvPr/>
        </p:nvGrpSpPr>
        <p:grpSpPr>
          <a:xfrm>
            <a:off x="6838709" y="1407413"/>
            <a:ext cx="914400" cy="914400"/>
            <a:chOff x="6523472" y="1517491"/>
            <a:chExt cx="914400" cy="914400"/>
          </a:xfrm>
          <a:solidFill>
            <a:schemeClr val="bg1">
              <a:lumMod val="75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DAAF10B-27F4-4C18-8EE1-2A7D46885832}"/>
                </a:ext>
              </a:extLst>
            </p:cNvPr>
            <p:cNvSpPr/>
            <p:nvPr/>
          </p:nvSpPr>
          <p:spPr>
            <a:xfrm>
              <a:off x="6761438" y="1641260"/>
              <a:ext cx="524033" cy="571555"/>
            </a:xfrm>
            <a:custGeom>
              <a:avLst/>
              <a:gdLst>
                <a:gd name="connsiteX0" fmla="*/ 524033 w 524033"/>
                <a:gd name="connsiteY0" fmla="*/ 66730 h 571555"/>
                <a:gd name="connsiteX1" fmla="*/ 457414 w 524033"/>
                <a:gd name="connsiteY1" fmla="*/ 0 h 571555"/>
                <a:gd name="connsiteX2" fmla="*/ 390683 w 524033"/>
                <a:gd name="connsiteY2" fmla="*/ 66620 h 571555"/>
                <a:gd name="connsiteX3" fmla="*/ 420973 w 524033"/>
                <a:gd name="connsiteY3" fmla="*/ 122547 h 571555"/>
                <a:gd name="connsiteX4" fmla="*/ 371633 w 524033"/>
                <a:gd name="connsiteY4" fmla="*/ 266755 h 571555"/>
                <a:gd name="connsiteX5" fmla="*/ 371633 w 524033"/>
                <a:gd name="connsiteY5" fmla="*/ 266755 h 571555"/>
                <a:gd name="connsiteX6" fmla="*/ 333533 w 524033"/>
                <a:gd name="connsiteY6" fmla="*/ 278662 h 571555"/>
                <a:gd name="connsiteX7" fmla="*/ 234092 w 524033"/>
                <a:gd name="connsiteY7" fmla="*/ 204081 h 571555"/>
                <a:gd name="connsiteX8" fmla="*/ 194632 w 524033"/>
                <a:gd name="connsiteY8" fmla="*/ 118442 h 571555"/>
                <a:gd name="connsiteX9" fmla="*/ 108994 w 524033"/>
                <a:gd name="connsiteY9" fmla="*/ 157902 h 571555"/>
                <a:gd name="connsiteX10" fmla="*/ 134270 w 524033"/>
                <a:gd name="connsiteY10" fmla="*/ 236275 h 571555"/>
                <a:gd name="connsiteX11" fmla="*/ 70739 w 524033"/>
                <a:gd name="connsiteY11" fmla="*/ 438205 h 571555"/>
                <a:gd name="connsiteX12" fmla="*/ 66833 w 524033"/>
                <a:gd name="connsiteY12" fmla="*/ 438205 h 571555"/>
                <a:gd name="connsiteX13" fmla="*/ 0 w 524033"/>
                <a:gd name="connsiteY13" fmla="*/ 504721 h 571555"/>
                <a:gd name="connsiteX14" fmla="*/ 66516 w 524033"/>
                <a:gd name="connsiteY14" fmla="*/ 571555 h 571555"/>
                <a:gd name="connsiteX15" fmla="*/ 133349 w 524033"/>
                <a:gd name="connsiteY15" fmla="*/ 505038 h 571555"/>
                <a:gd name="connsiteX16" fmla="*/ 106553 w 524033"/>
                <a:gd name="connsiteY16" fmla="*/ 451445 h 571555"/>
                <a:gd name="connsiteX17" fmla="*/ 170656 w 524033"/>
                <a:gd name="connsiteY17" fmla="*/ 247705 h 571555"/>
                <a:gd name="connsiteX18" fmla="*/ 171608 w 524033"/>
                <a:gd name="connsiteY18" fmla="*/ 247705 h 571555"/>
                <a:gd name="connsiteX19" fmla="*/ 211232 w 524033"/>
                <a:gd name="connsiteY19" fmla="*/ 234561 h 571555"/>
                <a:gd name="connsiteX20" fmla="*/ 309816 w 524033"/>
                <a:gd name="connsiteY20" fmla="*/ 308380 h 571555"/>
                <a:gd name="connsiteX21" fmla="*/ 304958 w 524033"/>
                <a:gd name="connsiteY21" fmla="*/ 333430 h 571555"/>
                <a:gd name="connsiteX22" fmla="*/ 371608 w 524033"/>
                <a:gd name="connsiteY22" fmla="*/ 400131 h 571555"/>
                <a:gd name="connsiteX23" fmla="*/ 438308 w 524033"/>
                <a:gd name="connsiteY23" fmla="*/ 333483 h 571555"/>
                <a:gd name="connsiteX24" fmla="*/ 408209 w 524033"/>
                <a:gd name="connsiteY24" fmla="*/ 277709 h 571555"/>
                <a:gd name="connsiteX25" fmla="*/ 457358 w 524033"/>
                <a:gd name="connsiteY25" fmla="*/ 133405 h 571555"/>
                <a:gd name="connsiteX26" fmla="*/ 524033 w 524033"/>
                <a:gd name="connsiteY26" fmla="*/ 66730 h 571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24033" h="571555">
                  <a:moveTo>
                    <a:pt x="524033" y="66730"/>
                  </a:moveTo>
                  <a:cubicBezTo>
                    <a:pt x="524064" y="29907"/>
                    <a:pt x="494237" y="31"/>
                    <a:pt x="457414" y="0"/>
                  </a:cubicBezTo>
                  <a:cubicBezTo>
                    <a:pt x="420590" y="-30"/>
                    <a:pt x="390714" y="29796"/>
                    <a:pt x="390683" y="66620"/>
                  </a:cubicBezTo>
                  <a:cubicBezTo>
                    <a:pt x="390664" y="89186"/>
                    <a:pt x="402062" y="110232"/>
                    <a:pt x="420973" y="122547"/>
                  </a:cubicBezTo>
                  <a:lnTo>
                    <a:pt x="371633" y="266755"/>
                  </a:lnTo>
                  <a:lnTo>
                    <a:pt x="371633" y="266755"/>
                  </a:lnTo>
                  <a:cubicBezTo>
                    <a:pt x="358015" y="266740"/>
                    <a:pt x="344719" y="270895"/>
                    <a:pt x="333533" y="278662"/>
                  </a:cubicBezTo>
                  <a:lnTo>
                    <a:pt x="234092" y="204081"/>
                  </a:lnTo>
                  <a:cubicBezTo>
                    <a:pt x="246844" y="169536"/>
                    <a:pt x="229177" y="131194"/>
                    <a:pt x="194632" y="118442"/>
                  </a:cubicBezTo>
                  <a:cubicBezTo>
                    <a:pt x="160087" y="105690"/>
                    <a:pt x="121745" y="123356"/>
                    <a:pt x="108994" y="157902"/>
                  </a:cubicBezTo>
                  <a:cubicBezTo>
                    <a:pt x="98352" y="186730"/>
                    <a:pt x="108791" y="219097"/>
                    <a:pt x="134270" y="236275"/>
                  </a:cubicBezTo>
                  <a:lnTo>
                    <a:pt x="70739" y="438205"/>
                  </a:lnTo>
                  <a:lnTo>
                    <a:pt x="66833" y="438205"/>
                  </a:lnTo>
                  <a:cubicBezTo>
                    <a:pt x="30010" y="438118"/>
                    <a:pt x="88" y="467898"/>
                    <a:pt x="0" y="504721"/>
                  </a:cubicBezTo>
                  <a:cubicBezTo>
                    <a:pt x="-87" y="541545"/>
                    <a:pt x="29692" y="571468"/>
                    <a:pt x="66516" y="571555"/>
                  </a:cubicBezTo>
                  <a:cubicBezTo>
                    <a:pt x="103340" y="571643"/>
                    <a:pt x="133262" y="541862"/>
                    <a:pt x="133349" y="505038"/>
                  </a:cubicBezTo>
                  <a:cubicBezTo>
                    <a:pt x="133400" y="483941"/>
                    <a:pt x="123461" y="464064"/>
                    <a:pt x="106553" y="451445"/>
                  </a:cubicBezTo>
                  <a:lnTo>
                    <a:pt x="170656" y="247705"/>
                  </a:lnTo>
                  <a:lnTo>
                    <a:pt x="171608" y="247705"/>
                  </a:lnTo>
                  <a:cubicBezTo>
                    <a:pt x="185882" y="247679"/>
                    <a:pt x="199772" y="243071"/>
                    <a:pt x="211232" y="234561"/>
                  </a:cubicBezTo>
                  <a:lnTo>
                    <a:pt x="309816" y="308380"/>
                  </a:lnTo>
                  <a:cubicBezTo>
                    <a:pt x="306644" y="316352"/>
                    <a:pt x="304996" y="324849"/>
                    <a:pt x="304958" y="333430"/>
                  </a:cubicBezTo>
                  <a:cubicBezTo>
                    <a:pt x="304944" y="370254"/>
                    <a:pt x="334784" y="400117"/>
                    <a:pt x="371608" y="400131"/>
                  </a:cubicBezTo>
                  <a:cubicBezTo>
                    <a:pt x="408431" y="400145"/>
                    <a:pt x="438294" y="370305"/>
                    <a:pt x="438308" y="333483"/>
                  </a:cubicBezTo>
                  <a:cubicBezTo>
                    <a:pt x="438317" y="311007"/>
                    <a:pt x="427001" y="290038"/>
                    <a:pt x="408209" y="277709"/>
                  </a:cubicBezTo>
                  <a:lnTo>
                    <a:pt x="457358" y="133405"/>
                  </a:lnTo>
                  <a:cubicBezTo>
                    <a:pt x="494182" y="133405"/>
                    <a:pt x="524033" y="103554"/>
                    <a:pt x="524033" y="6673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C191487-E4BA-4551-B4CB-19D9EE36F384}"/>
                </a:ext>
              </a:extLst>
            </p:cNvPr>
            <p:cNvSpPr/>
            <p:nvPr/>
          </p:nvSpPr>
          <p:spPr>
            <a:xfrm>
              <a:off x="6656822" y="1641316"/>
              <a:ext cx="657225" cy="666750"/>
            </a:xfrm>
            <a:custGeom>
              <a:avLst/>
              <a:gdLst>
                <a:gd name="connsiteX0" fmla="*/ 57150 w 657225"/>
                <a:gd name="connsiteY0" fmla="*/ 0 h 666750"/>
                <a:gd name="connsiteX1" fmla="*/ 0 w 657225"/>
                <a:gd name="connsiteY1" fmla="*/ 0 h 666750"/>
                <a:gd name="connsiteX2" fmla="*/ 0 w 657225"/>
                <a:gd name="connsiteY2" fmla="*/ 666750 h 666750"/>
                <a:gd name="connsiteX3" fmla="*/ 657225 w 657225"/>
                <a:gd name="connsiteY3" fmla="*/ 666750 h 666750"/>
                <a:gd name="connsiteX4" fmla="*/ 657225 w 657225"/>
                <a:gd name="connsiteY4" fmla="*/ 609600 h 666750"/>
                <a:gd name="connsiteX5" fmla="*/ 57150 w 657225"/>
                <a:gd name="connsiteY5" fmla="*/ 609600 h 666750"/>
                <a:gd name="connsiteX6" fmla="*/ 57150 w 657225"/>
                <a:gd name="connsiteY6" fmla="*/ 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7225" h="666750">
                  <a:moveTo>
                    <a:pt x="57150" y="0"/>
                  </a:moveTo>
                  <a:lnTo>
                    <a:pt x="0" y="0"/>
                  </a:lnTo>
                  <a:lnTo>
                    <a:pt x="0" y="666750"/>
                  </a:lnTo>
                  <a:lnTo>
                    <a:pt x="657225" y="666750"/>
                  </a:lnTo>
                  <a:lnTo>
                    <a:pt x="657225" y="609600"/>
                  </a:lnTo>
                  <a:lnTo>
                    <a:pt x="57150" y="609600"/>
                  </a:lnTo>
                  <a:lnTo>
                    <a:pt x="5715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7FF7124-3535-40B5-954D-187AD17FE6D5}"/>
              </a:ext>
            </a:extLst>
          </p:cNvPr>
          <p:cNvGrpSpPr/>
          <p:nvPr/>
        </p:nvGrpSpPr>
        <p:grpSpPr>
          <a:xfrm>
            <a:off x="6329679" y="4434280"/>
            <a:ext cx="2195116" cy="1659485"/>
            <a:chOff x="332936" y="2627766"/>
            <a:chExt cx="2937088" cy="1659485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56F784D-569A-4B97-BD44-CC46D36F610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22D287D-A470-4CB4-A1A2-09B09008CE0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3C3FA6E-830E-4271-AF56-BF4B12169BAB}"/>
              </a:ext>
            </a:extLst>
          </p:cNvPr>
          <p:cNvGrpSpPr/>
          <p:nvPr/>
        </p:nvGrpSpPr>
        <p:grpSpPr>
          <a:xfrm>
            <a:off x="8992153" y="4434280"/>
            <a:ext cx="2195116" cy="1659485"/>
            <a:chOff x="332936" y="2627766"/>
            <a:chExt cx="2937088" cy="1659485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92BBBB5-77B2-4246-8888-1B2767785BB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3CC96E7-F4ED-455F-AB26-FD2DB0CA70F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5896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8493</TotalTime>
  <Words>375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Process – Slide Template</vt:lpstr>
      <vt:lpstr>Infographic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Process</dc:title>
  <dc:creator>PresentationGO.com</dc:creator>
  <dc:description>© Copyright PresentationGO.com</dc:description>
  <dcterms:created xsi:type="dcterms:W3CDTF">2014-11-26T05:14:11Z</dcterms:created>
  <dcterms:modified xsi:type="dcterms:W3CDTF">2020-02-06T16:20:42Z</dcterms:modified>
  <cp:category>Charts &amp; Diagrams</cp:category>
</cp:coreProperties>
</file>