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6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Puzzle Pieces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3B0E4F-45EC-4928-8765-7D56E7BF1AD9}"/>
              </a:ext>
            </a:extLst>
          </p:cNvPr>
          <p:cNvGrpSpPr/>
          <p:nvPr/>
        </p:nvGrpSpPr>
        <p:grpSpPr>
          <a:xfrm>
            <a:off x="2592585" y="1423737"/>
            <a:ext cx="7006830" cy="4162926"/>
            <a:chOff x="34607500" y="27216100"/>
            <a:chExt cx="6051553" cy="359537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10ED8E6-0D1F-44D9-8FBE-68BA5B8D4B35}"/>
                </a:ext>
              </a:extLst>
            </p:cNvPr>
            <p:cNvSpPr/>
            <p:nvPr/>
          </p:nvSpPr>
          <p:spPr>
            <a:xfrm>
              <a:off x="34607500" y="27216100"/>
              <a:ext cx="3587753" cy="359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54" y="13497"/>
                  </a:moveTo>
                  <a:lnTo>
                    <a:pt x="15254" y="13497"/>
                  </a:lnTo>
                  <a:cubicBezTo>
                    <a:pt x="14757" y="13001"/>
                    <a:pt x="14482" y="12337"/>
                    <a:pt x="14482" y="11635"/>
                  </a:cubicBezTo>
                  <a:lnTo>
                    <a:pt x="14482" y="8782"/>
                  </a:lnTo>
                  <a:cubicBezTo>
                    <a:pt x="14482" y="7882"/>
                    <a:pt x="13755" y="7157"/>
                    <a:pt x="12853" y="7157"/>
                  </a:cubicBezTo>
                  <a:lnTo>
                    <a:pt x="9993" y="7157"/>
                  </a:lnTo>
                  <a:cubicBezTo>
                    <a:pt x="9290" y="7157"/>
                    <a:pt x="8625" y="6882"/>
                    <a:pt x="8128" y="6386"/>
                  </a:cubicBezTo>
                  <a:lnTo>
                    <a:pt x="8082" y="6340"/>
                  </a:lnTo>
                  <a:cubicBezTo>
                    <a:pt x="7585" y="5844"/>
                    <a:pt x="7310" y="5181"/>
                    <a:pt x="7310" y="4479"/>
                  </a:cubicBezTo>
                  <a:lnTo>
                    <a:pt x="7310" y="1625"/>
                  </a:lnTo>
                  <a:cubicBezTo>
                    <a:pt x="7310" y="725"/>
                    <a:pt x="6583" y="0"/>
                    <a:pt x="5681" y="0"/>
                  </a:cubicBezTo>
                  <a:lnTo>
                    <a:pt x="1667" y="0"/>
                  </a:lnTo>
                  <a:cubicBezTo>
                    <a:pt x="765" y="0"/>
                    <a:pt x="38" y="725"/>
                    <a:pt x="38" y="1625"/>
                  </a:cubicBezTo>
                  <a:lnTo>
                    <a:pt x="38" y="5631"/>
                  </a:lnTo>
                  <a:cubicBezTo>
                    <a:pt x="38" y="6531"/>
                    <a:pt x="765" y="7256"/>
                    <a:pt x="1667" y="7256"/>
                  </a:cubicBezTo>
                  <a:lnTo>
                    <a:pt x="4526" y="7256"/>
                  </a:lnTo>
                  <a:cubicBezTo>
                    <a:pt x="5230" y="7256"/>
                    <a:pt x="5895" y="7531"/>
                    <a:pt x="6392" y="8027"/>
                  </a:cubicBezTo>
                  <a:lnTo>
                    <a:pt x="6438" y="8072"/>
                  </a:lnTo>
                  <a:cubicBezTo>
                    <a:pt x="6935" y="8568"/>
                    <a:pt x="7210" y="9232"/>
                    <a:pt x="7210" y="9934"/>
                  </a:cubicBezTo>
                  <a:lnTo>
                    <a:pt x="7210" y="11628"/>
                  </a:lnTo>
                  <a:cubicBezTo>
                    <a:pt x="7210" y="12330"/>
                    <a:pt x="6935" y="12994"/>
                    <a:pt x="6438" y="13489"/>
                  </a:cubicBezTo>
                  <a:lnTo>
                    <a:pt x="6354" y="13573"/>
                  </a:lnTo>
                  <a:cubicBezTo>
                    <a:pt x="5857" y="14069"/>
                    <a:pt x="5192" y="14344"/>
                    <a:pt x="4488" y="14344"/>
                  </a:cubicBezTo>
                  <a:lnTo>
                    <a:pt x="1629" y="14344"/>
                  </a:lnTo>
                  <a:cubicBezTo>
                    <a:pt x="726" y="14344"/>
                    <a:pt x="0" y="15069"/>
                    <a:pt x="0" y="15969"/>
                  </a:cubicBezTo>
                  <a:lnTo>
                    <a:pt x="0" y="19975"/>
                  </a:lnTo>
                  <a:cubicBezTo>
                    <a:pt x="0" y="20875"/>
                    <a:pt x="726" y="21600"/>
                    <a:pt x="1629" y="21600"/>
                  </a:cubicBezTo>
                  <a:lnTo>
                    <a:pt x="5643" y="21600"/>
                  </a:lnTo>
                  <a:cubicBezTo>
                    <a:pt x="6545" y="21600"/>
                    <a:pt x="7271" y="20875"/>
                    <a:pt x="7271" y="19975"/>
                  </a:cubicBezTo>
                  <a:lnTo>
                    <a:pt x="7271" y="17121"/>
                  </a:lnTo>
                  <a:cubicBezTo>
                    <a:pt x="7271" y="16419"/>
                    <a:pt x="7547" y="15756"/>
                    <a:pt x="8044" y="15260"/>
                  </a:cubicBezTo>
                  <a:lnTo>
                    <a:pt x="8128" y="15176"/>
                  </a:lnTo>
                  <a:cubicBezTo>
                    <a:pt x="8625" y="14680"/>
                    <a:pt x="9290" y="14405"/>
                    <a:pt x="9993" y="14405"/>
                  </a:cubicBezTo>
                  <a:lnTo>
                    <a:pt x="11691" y="14405"/>
                  </a:lnTo>
                  <a:cubicBezTo>
                    <a:pt x="12394" y="14405"/>
                    <a:pt x="13059" y="14680"/>
                    <a:pt x="13556" y="15176"/>
                  </a:cubicBezTo>
                  <a:lnTo>
                    <a:pt x="13556" y="15176"/>
                  </a:lnTo>
                  <a:cubicBezTo>
                    <a:pt x="14053" y="15672"/>
                    <a:pt x="14329" y="16335"/>
                    <a:pt x="14329" y="17037"/>
                  </a:cubicBezTo>
                  <a:lnTo>
                    <a:pt x="14329" y="19891"/>
                  </a:lnTo>
                  <a:cubicBezTo>
                    <a:pt x="14329" y="20791"/>
                    <a:pt x="15055" y="21516"/>
                    <a:pt x="15957" y="21516"/>
                  </a:cubicBezTo>
                  <a:lnTo>
                    <a:pt x="19971" y="21516"/>
                  </a:lnTo>
                  <a:cubicBezTo>
                    <a:pt x="20874" y="21516"/>
                    <a:pt x="21600" y="20791"/>
                    <a:pt x="21600" y="19891"/>
                  </a:cubicBezTo>
                  <a:lnTo>
                    <a:pt x="21600" y="15893"/>
                  </a:lnTo>
                  <a:cubicBezTo>
                    <a:pt x="21600" y="14993"/>
                    <a:pt x="20874" y="14268"/>
                    <a:pt x="19971" y="14268"/>
                  </a:cubicBezTo>
                  <a:lnTo>
                    <a:pt x="17112" y="14268"/>
                  </a:lnTo>
                  <a:cubicBezTo>
                    <a:pt x="16416" y="14268"/>
                    <a:pt x="15743" y="13985"/>
                    <a:pt x="15254" y="1349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563065-C8FA-4BFD-87B7-1940F7416807}"/>
                </a:ext>
              </a:extLst>
            </p:cNvPr>
            <p:cNvSpPr/>
            <p:nvPr/>
          </p:nvSpPr>
          <p:spPr>
            <a:xfrm>
              <a:off x="37071300" y="27216100"/>
              <a:ext cx="3587753" cy="359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46" y="8103"/>
                  </a:moveTo>
                  <a:lnTo>
                    <a:pt x="6346" y="8103"/>
                  </a:lnTo>
                  <a:cubicBezTo>
                    <a:pt x="6843" y="8599"/>
                    <a:pt x="7118" y="9263"/>
                    <a:pt x="7118" y="9965"/>
                  </a:cubicBezTo>
                  <a:lnTo>
                    <a:pt x="7118" y="12818"/>
                  </a:lnTo>
                  <a:cubicBezTo>
                    <a:pt x="7118" y="13718"/>
                    <a:pt x="7845" y="14443"/>
                    <a:pt x="8747" y="14443"/>
                  </a:cubicBezTo>
                  <a:lnTo>
                    <a:pt x="11607" y="14443"/>
                  </a:lnTo>
                  <a:cubicBezTo>
                    <a:pt x="12310" y="14443"/>
                    <a:pt x="12975" y="14718"/>
                    <a:pt x="13472" y="15214"/>
                  </a:cubicBezTo>
                  <a:lnTo>
                    <a:pt x="13518" y="15260"/>
                  </a:lnTo>
                  <a:cubicBezTo>
                    <a:pt x="14015" y="15756"/>
                    <a:pt x="14290" y="16419"/>
                    <a:pt x="14290" y="17121"/>
                  </a:cubicBezTo>
                  <a:lnTo>
                    <a:pt x="14290" y="19975"/>
                  </a:lnTo>
                  <a:cubicBezTo>
                    <a:pt x="14290" y="20875"/>
                    <a:pt x="15017" y="21600"/>
                    <a:pt x="15919" y="21600"/>
                  </a:cubicBezTo>
                  <a:lnTo>
                    <a:pt x="19933" y="21600"/>
                  </a:lnTo>
                  <a:cubicBezTo>
                    <a:pt x="20835" y="21600"/>
                    <a:pt x="21562" y="20875"/>
                    <a:pt x="21562" y="19975"/>
                  </a:cubicBezTo>
                  <a:lnTo>
                    <a:pt x="21562" y="15969"/>
                  </a:lnTo>
                  <a:cubicBezTo>
                    <a:pt x="21562" y="15069"/>
                    <a:pt x="20835" y="14344"/>
                    <a:pt x="19933" y="14344"/>
                  </a:cubicBezTo>
                  <a:lnTo>
                    <a:pt x="17074" y="14344"/>
                  </a:lnTo>
                  <a:cubicBezTo>
                    <a:pt x="16370" y="14344"/>
                    <a:pt x="15705" y="14069"/>
                    <a:pt x="15208" y="13573"/>
                  </a:cubicBezTo>
                  <a:lnTo>
                    <a:pt x="15162" y="13528"/>
                  </a:lnTo>
                  <a:cubicBezTo>
                    <a:pt x="14665" y="13032"/>
                    <a:pt x="14390" y="12368"/>
                    <a:pt x="14390" y="11666"/>
                  </a:cubicBezTo>
                  <a:lnTo>
                    <a:pt x="14390" y="9972"/>
                  </a:lnTo>
                  <a:cubicBezTo>
                    <a:pt x="14390" y="9270"/>
                    <a:pt x="14665" y="8606"/>
                    <a:pt x="15162" y="8111"/>
                  </a:cubicBezTo>
                  <a:lnTo>
                    <a:pt x="15246" y="8027"/>
                  </a:lnTo>
                  <a:cubicBezTo>
                    <a:pt x="15743" y="7531"/>
                    <a:pt x="16408" y="7256"/>
                    <a:pt x="17112" y="7256"/>
                  </a:cubicBezTo>
                  <a:lnTo>
                    <a:pt x="19971" y="7256"/>
                  </a:lnTo>
                  <a:cubicBezTo>
                    <a:pt x="20874" y="7256"/>
                    <a:pt x="21600" y="6531"/>
                    <a:pt x="21600" y="5631"/>
                  </a:cubicBezTo>
                  <a:lnTo>
                    <a:pt x="21600" y="1625"/>
                  </a:lnTo>
                  <a:cubicBezTo>
                    <a:pt x="21600" y="725"/>
                    <a:pt x="20874" y="0"/>
                    <a:pt x="19971" y="0"/>
                  </a:cubicBezTo>
                  <a:lnTo>
                    <a:pt x="15957" y="0"/>
                  </a:lnTo>
                  <a:cubicBezTo>
                    <a:pt x="15055" y="0"/>
                    <a:pt x="14329" y="725"/>
                    <a:pt x="14329" y="1625"/>
                  </a:cubicBezTo>
                  <a:lnTo>
                    <a:pt x="14329" y="4479"/>
                  </a:lnTo>
                  <a:cubicBezTo>
                    <a:pt x="14329" y="5181"/>
                    <a:pt x="14053" y="5844"/>
                    <a:pt x="13556" y="6340"/>
                  </a:cubicBezTo>
                  <a:lnTo>
                    <a:pt x="13472" y="6424"/>
                  </a:lnTo>
                  <a:cubicBezTo>
                    <a:pt x="12975" y="6920"/>
                    <a:pt x="12310" y="7195"/>
                    <a:pt x="11607" y="7195"/>
                  </a:cubicBezTo>
                  <a:lnTo>
                    <a:pt x="9909" y="7195"/>
                  </a:lnTo>
                  <a:cubicBezTo>
                    <a:pt x="9206" y="7195"/>
                    <a:pt x="8541" y="6920"/>
                    <a:pt x="8044" y="6424"/>
                  </a:cubicBezTo>
                  <a:lnTo>
                    <a:pt x="8044" y="6424"/>
                  </a:lnTo>
                  <a:cubicBezTo>
                    <a:pt x="7547" y="5928"/>
                    <a:pt x="7271" y="5265"/>
                    <a:pt x="7271" y="4563"/>
                  </a:cubicBezTo>
                  <a:lnTo>
                    <a:pt x="7271" y="1709"/>
                  </a:lnTo>
                  <a:cubicBezTo>
                    <a:pt x="7271" y="809"/>
                    <a:pt x="6545" y="84"/>
                    <a:pt x="5643" y="84"/>
                  </a:cubicBezTo>
                  <a:lnTo>
                    <a:pt x="1629" y="84"/>
                  </a:lnTo>
                  <a:cubicBezTo>
                    <a:pt x="726" y="84"/>
                    <a:pt x="0" y="809"/>
                    <a:pt x="0" y="1709"/>
                  </a:cubicBezTo>
                  <a:lnTo>
                    <a:pt x="0" y="5715"/>
                  </a:lnTo>
                  <a:cubicBezTo>
                    <a:pt x="0" y="6615"/>
                    <a:pt x="726" y="7340"/>
                    <a:pt x="1629" y="7340"/>
                  </a:cubicBezTo>
                  <a:lnTo>
                    <a:pt x="4488" y="7340"/>
                  </a:lnTo>
                  <a:cubicBezTo>
                    <a:pt x="5184" y="7332"/>
                    <a:pt x="5849" y="7607"/>
                    <a:pt x="6346" y="810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95A8277E-3A48-4A91-B54D-E58157ED6D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4377" y="4420933"/>
            <a:ext cx="914400" cy="9144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D0E707D9-8852-4F00-B687-46E18CF8D5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2906" y="1660088"/>
            <a:ext cx="914400" cy="914400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D346CC5D-67DD-4500-B326-F85EEC3E8E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5633" y="1660088"/>
            <a:ext cx="914400" cy="914400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5DF46BF4-0980-4F82-893E-A27549E5F1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81650" y="4420933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FA6B083-0A10-4548-96D6-2C4054E18B79}"/>
              </a:ext>
            </a:extLst>
          </p:cNvPr>
          <p:cNvSpPr txBox="1"/>
          <p:nvPr/>
        </p:nvSpPr>
        <p:spPr>
          <a:xfrm>
            <a:off x="4169664" y="3089701"/>
            <a:ext cx="99994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/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8A4748-1E4F-43CE-8E47-22C7576E899B}"/>
              </a:ext>
            </a:extLst>
          </p:cNvPr>
          <p:cNvSpPr txBox="1"/>
          <p:nvPr/>
        </p:nvSpPr>
        <p:spPr>
          <a:xfrm>
            <a:off x="6975617" y="3089701"/>
            <a:ext cx="99994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/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03B728-C01B-4515-A484-8E2A51E12AA5}"/>
              </a:ext>
            </a:extLst>
          </p:cNvPr>
          <p:cNvSpPr txBox="1"/>
          <p:nvPr/>
        </p:nvSpPr>
        <p:spPr>
          <a:xfrm>
            <a:off x="8401005" y="1664312"/>
            <a:ext cx="99994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7A5D9C-A23D-43E0-8D66-4885299C277D}"/>
              </a:ext>
            </a:extLst>
          </p:cNvPr>
          <p:cNvSpPr txBox="1"/>
          <p:nvPr/>
        </p:nvSpPr>
        <p:spPr>
          <a:xfrm>
            <a:off x="2780135" y="4488195"/>
            <a:ext cx="99994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B1FE04D-8623-45DB-B874-4EB8F9DF02AC}"/>
              </a:ext>
            </a:extLst>
          </p:cNvPr>
          <p:cNvGrpSpPr/>
          <p:nvPr/>
        </p:nvGrpSpPr>
        <p:grpSpPr>
          <a:xfrm>
            <a:off x="9944100" y="3920698"/>
            <a:ext cx="1909460" cy="1844151"/>
            <a:chOff x="8921977" y="1466725"/>
            <a:chExt cx="2926080" cy="184415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5AA0D2-39B3-452C-A909-0ACF0BAEBC8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AE472E-69CE-4AE1-B57D-76BDD5583EA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C1F33C5-498C-44E0-9646-27B1028B8EF8}"/>
              </a:ext>
            </a:extLst>
          </p:cNvPr>
          <p:cNvGrpSpPr/>
          <p:nvPr/>
        </p:nvGrpSpPr>
        <p:grpSpPr>
          <a:xfrm>
            <a:off x="338440" y="3920698"/>
            <a:ext cx="1909460" cy="1844151"/>
            <a:chOff x="332936" y="2627766"/>
            <a:chExt cx="2926080" cy="184415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9418D6-66ED-481D-92CD-C833BC4C9E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9CC296-E7AA-4252-859B-60B456FA03B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0B0D24-C6CF-40C5-9149-95865C9AC4A7}"/>
              </a:ext>
            </a:extLst>
          </p:cNvPr>
          <p:cNvGrpSpPr/>
          <p:nvPr/>
        </p:nvGrpSpPr>
        <p:grpSpPr>
          <a:xfrm>
            <a:off x="9944100" y="1245550"/>
            <a:ext cx="1909460" cy="1844151"/>
            <a:chOff x="8921977" y="1466725"/>
            <a:chExt cx="2926080" cy="184415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665F2A5-43B4-492E-BCF3-19793E78F7C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3A9561-9393-4B85-B4D1-3E3F79B34F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2C1F96-DB79-46F2-945F-CC25CDDCF772}"/>
              </a:ext>
            </a:extLst>
          </p:cNvPr>
          <p:cNvGrpSpPr/>
          <p:nvPr/>
        </p:nvGrpSpPr>
        <p:grpSpPr>
          <a:xfrm>
            <a:off x="338440" y="1245550"/>
            <a:ext cx="1909460" cy="1844151"/>
            <a:chOff x="332936" y="2627766"/>
            <a:chExt cx="2926080" cy="184415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0427C2B-8C4C-49F2-9B77-00580BB6D83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531F99-5B37-4FD0-A56D-0CF38452FD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Puzzle Pieces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3B0E4F-45EC-4928-8765-7D56E7BF1AD9}"/>
              </a:ext>
            </a:extLst>
          </p:cNvPr>
          <p:cNvGrpSpPr/>
          <p:nvPr/>
        </p:nvGrpSpPr>
        <p:grpSpPr>
          <a:xfrm>
            <a:off x="2592585" y="1423737"/>
            <a:ext cx="7006830" cy="4162926"/>
            <a:chOff x="34607500" y="27216100"/>
            <a:chExt cx="6051553" cy="359537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10ED8E6-0D1F-44D9-8FBE-68BA5B8D4B35}"/>
                </a:ext>
              </a:extLst>
            </p:cNvPr>
            <p:cNvSpPr/>
            <p:nvPr/>
          </p:nvSpPr>
          <p:spPr>
            <a:xfrm>
              <a:off x="34607500" y="27216100"/>
              <a:ext cx="3587753" cy="359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54" y="13497"/>
                  </a:moveTo>
                  <a:lnTo>
                    <a:pt x="15254" y="13497"/>
                  </a:lnTo>
                  <a:cubicBezTo>
                    <a:pt x="14757" y="13001"/>
                    <a:pt x="14482" y="12337"/>
                    <a:pt x="14482" y="11635"/>
                  </a:cubicBezTo>
                  <a:lnTo>
                    <a:pt x="14482" y="8782"/>
                  </a:lnTo>
                  <a:cubicBezTo>
                    <a:pt x="14482" y="7882"/>
                    <a:pt x="13755" y="7157"/>
                    <a:pt x="12853" y="7157"/>
                  </a:cubicBezTo>
                  <a:lnTo>
                    <a:pt x="9993" y="7157"/>
                  </a:lnTo>
                  <a:cubicBezTo>
                    <a:pt x="9290" y="7157"/>
                    <a:pt x="8625" y="6882"/>
                    <a:pt x="8128" y="6386"/>
                  </a:cubicBezTo>
                  <a:lnTo>
                    <a:pt x="8082" y="6340"/>
                  </a:lnTo>
                  <a:cubicBezTo>
                    <a:pt x="7585" y="5844"/>
                    <a:pt x="7310" y="5181"/>
                    <a:pt x="7310" y="4479"/>
                  </a:cubicBezTo>
                  <a:lnTo>
                    <a:pt x="7310" y="1625"/>
                  </a:lnTo>
                  <a:cubicBezTo>
                    <a:pt x="7310" y="725"/>
                    <a:pt x="6583" y="0"/>
                    <a:pt x="5681" y="0"/>
                  </a:cubicBezTo>
                  <a:lnTo>
                    <a:pt x="1667" y="0"/>
                  </a:lnTo>
                  <a:cubicBezTo>
                    <a:pt x="765" y="0"/>
                    <a:pt x="38" y="725"/>
                    <a:pt x="38" y="1625"/>
                  </a:cubicBezTo>
                  <a:lnTo>
                    <a:pt x="38" y="5631"/>
                  </a:lnTo>
                  <a:cubicBezTo>
                    <a:pt x="38" y="6531"/>
                    <a:pt x="765" y="7256"/>
                    <a:pt x="1667" y="7256"/>
                  </a:cubicBezTo>
                  <a:lnTo>
                    <a:pt x="4526" y="7256"/>
                  </a:lnTo>
                  <a:cubicBezTo>
                    <a:pt x="5230" y="7256"/>
                    <a:pt x="5895" y="7531"/>
                    <a:pt x="6392" y="8027"/>
                  </a:cubicBezTo>
                  <a:lnTo>
                    <a:pt x="6438" y="8072"/>
                  </a:lnTo>
                  <a:cubicBezTo>
                    <a:pt x="6935" y="8568"/>
                    <a:pt x="7210" y="9232"/>
                    <a:pt x="7210" y="9934"/>
                  </a:cubicBezTo>
                  <a:lnTo>
                    <a:pt x="7210" y="11628"/>
                  </a:lnTo>
                  <a:cubicBezTo>
                    <a:pt x="7210" y="12330"/>
                    <a:pt x="6935" y="12994"/>
                    <a:pt x="6438" y="13489"/>
                  </a:cubicBezTo>
                  <a:lnTo>
                    <a:pt x="6354" y="13573"/>
                  </a:lnTo>
                  <a:cubicBezTo>
                    <a:pt x="5857" y="14069"/>
                    <a:pt x="5192" y="14344"/>
                    <a:pt x="4488" y="14344"/>
                  </a:cubicBezTo>
                  <a:lnTo>
                    <a:pt x="1629" y="14344"/>
                  </a:lnTo>
                  <a:cubicBezTo>
                    <a:pt x="726" y="14344"/>
                    <a:pt x="0" y="15069"/>
                    <a:pt x="0" y="15969"/>
                  </a:cubicBezTo>
                  <a:lnTo>
                    <a:pt x="0" y="19975"/>
                  </a:lnTo>
                  <a:cubicBezTo>
                    <a:pt x="0" y="20875"/>
                    <a:pt x="726" y="21600"/>
                    <a:pt x="1629" y="21600"/>
                  </a:cubicBezTo>
                  <a:lnTo>
                    <a:pt x="5643" y="21600"/>
                  </a:lnTo>
                  <a:cubicBezTo>
                    <a:pt x="6545" y="21600"/>
                    <a:pt x="7271" y="20875"/>
                    <a:pt x="7271" y="19975"/>
                  </a:cubicBezTo>
                  <a:lnTo>
                    <a:pt x="7271" y="17121"/>
                  </a:lnTo>
                  <a:cubicBezTo>
                    <a:pt x="7271" y="16419"/>
                    <a:pt x="7547" y="15756"/>
                    <a:pt x="8044" y="15260"/>
                  </a:cubicBezTo>
                  <a:lnTo>
                    <a:pt x="8128" y="15176"/>
                  </a:lnTo>
                  <a:cubicBezTo>
                    <a:pt x="8625" y="14680"/>
                    <a:pt x="9290" y="14405"/>
                    <a:pt x="9993" y="14405"/>
                  </a:cubicBezTo>
                  <a:lnTo>
                    <a:pt x="11691" y="14405"/>
                  </a:lnTo>
                  <a:cubicBezTo>
                    <a:pt x="12394" y="14405"/>
                    <a:pt x="13059" y="14680"/>
                    <a:pt x="13556" y="15176"/>
                  </a:cubicBezTo>
                  <a:lnTo>
                    <a:pt x="13556" y="15176"/>
                  </a:lnTo>
                  <a:cubicBezTo>
                    <a:pt x="14053" y="15672"/>
                    <a:pt x="14329" y="16335"/>
                    <a:pt x="14329" y="17037"/>
                  </a:cubicBezTo>
                  <a:lnTo>
                    <a:pt x="14329" y="19891"/>
                  </a:lnTo>
                  <a:cubicBezTo>
                    <a:pt x="14329" y="20791"/>
                    <a:pt x="15055" y="21516"/>
                    <a:pt x="15957" y="21516"/>
                  </a:cubicBezTo>
                  <a:lnTo>
                    <a:pt x="19971" y="21516"/>
                  </a:lnTo>
                  <a:cubicBezTo>
                    <a:pt x="20874" y="21516"/>
                    <a:pt x="21600" y="20791"/>
                    <a:pt x="21600" y="19891"/>
                  </a:cubicBezTo>
                  <a:lnTo>
                    <a:pt x="21600" y="15893"/>
                  </a:lnTo>
                  <a:cubicBezTo>
                    <a:pt x="21600" y="14993"/>
                    <a:pt x="20874" y="14268"/>
                    <a:pt x="19971" y="14268"/>
                  </a:cubicBezTo>
                  <a:lnTo>
                    <a:pt x="17112" y="14268"/>
                  </a:lnTo>
                  <a:cubicBezTo>
                    <a:pt x="16416" y="14268"/>
                    <a:pt x="15743" y="13985"/>
                    <a:pt x="15254" y="1349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563065-C8FA-4BFD-87B7-1940F7416807}"/>
                </a:ext>
              </a:extLst>
            </p:cNvPr>
            <p:cNvSpPr/>
            <p:nvPr/>
          </p:nvSpPr>
          <p:spPr>
            <a:xfrm>
              <a:off x="37071300" y="27216100"/>
              <a:ext cx="3587753" cy="359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46" y="8103"/>
                  </a:moveTo>
                  <a:lnTo>
                    <a:pt x="6346" y="8103"/>
                  </a:lnTo>
                  <a:cubicBezTo>
                    <a:pt x="6843" y="8599"/>
                    <a:pt x="7118" y="9263"/>
                    <a:pt x="7118" y="9965"/>
                  </a:cubicBezTo>
                  <a:lnTo>
                    <a:pt x="7118" y="12818"/>
                  </a:lnTo>
                  <a:cubicBezTo>
                    <a:pt x="7118" y="13718"/>
                    <a:pt x="7845" y="14443"/>
                    <a:pt x="8747" y="14443"/>
                  </a:cubicBezTo>
                  <a:lnTo>
                    <a:pt x="11607" y="14443"/>
                  </a:lnTo>
                  <a:cubicBezTo>
                    <a:pt x="12310" y="14443"/>
                    <a:pt x="12975" y="14718"/>
                    <a:pt x="13472" y="15214"/>
                  </a:cubicBezTo>
                  <a:lnTo>
                    <a:pt x="13518" y="15260"/>
                  </a:lnTo>
                  <a:cubicBezTo>
                    <a:pt x="14015" y="15756"/>
                    <a:pt x="14290" y="16419"/>
                    <a:pt x="14290" y="17121"/>
                  </a:cubicBezTo>
                  <a:lnTo>
                    <a:pt x="14290" y="19975"/>
                  </a:lnTo>
                  <a:cubicBezTo>
                    <a:pt x="14290" y="20875"/>
                    <a:pt x="15017" y="21600"/>
                    <a:pt x="15919" y="21600"/>
                  </a:cubicBezTo>
                  <a:lnTo>
                    <a:pt x="19933" y="21600"/>
                  </a:lnTo>
                  <a:cubicBezTo>
                    <a:pt x="20835" y="21600"/>
                    <a:pt x="21562" y="20875"/>
                    <a:pt x="21562" y="19975"/>
                  </a:cubicBezTo>
                  <a:lnTo>
                    <a:pt x="21562" y="15969"/>
                  </a:lnTo>
                  <a:cubicBezTo>
                    <a:pt x="21562" y="15069"/>
                    <a:pt x="20835" y="14344"/>
                    <a:pt x="19933" y="14344"/>
                  </a:cubicBezTo>
                  <a:lnTo>
                    <a:pt x="17074" y="14344"/>
                  </a:lnTo>
                  <a:cubicBezTo>
                    <a:pt x="16370" y="14344"/>
                    <a:pt x="15705" y="14069"/>
                    <a:pt x="15208" y="13573"/>
                  </a:cubicBezTo>
                  <a:lnTo>
                    <a:pt x="15162" y="13528"/>
                  </a:lnTo>
                  <a:cubicBezTo>
                    <a:pt x="14665" y="13032"/>
                    <a:pt x="14390" y="12368"/>
                    <a:pt x="14390" y="11666"/>
                  </a:cubicBezTo>
                  <a:lnTo>
                    <a:pt x="14390" y="9972"/>
                  </a:lnTo>
                  <a:cubicBezTo>
                    <a:pt x="14390" y="9270"/>
                    <a:pt x="14665" y="8606"/>
                    <a:pt x="15162" y="8111"/>
                  </a:cubicBezTo>
                  <a:lnTo>
                    <a:pt x="15246" y="8027"/>
                  </a:lnTo>
                  <a:cubicBezTo>
                    <a:pt x="15743" y="7531"/>
                    <a:pt x="16408" y="7256"/>
                    <a:pt x="17112" y="7256"/>
                  </a:cubicBezTo>
                  <a:lnTo>
                    <a:pt x="19971" y="7256"/>
                  </a:lnTo>
                  <a:cubicBezTo>
                    <a:pt x="20874" y="7256"/>
                    <a:pt x="21600" y="6531"/>
                    <a:pt x="21600" y="5631"/>
                  </a:cubicBezTo>
                  <a:lnTo>
                    <a:pt x="21600" y="1625"/>
                  </a:lnTo>
                  <a:cubicBezTo>
                    <a:pt x="21600" y="725"/>
                    <a:pt x="20874" y="0"/>
                    <a:pt x="19971" y="0"/>
                  </a:cubicBezTo>
                  <a:lnTo>
                    <a:pt x="15957" y="0"/>
                  </a:lnTo>
                  <a:cubicBezTo>
                    <a:pt x="15055" y="0"/>
                    <a:pt x="14329" y="725"/>
                    <a:pt x="14329" y="1625"/>
                  </a:cubicBezTo>
                  <a:lnTo>
                    <a:pt x="14329" y="4479"/>
                  </a:lnTo>
                  <a:cubicBezTo>
                    <a:pt x="14329" y="5181"/>
                    <a:pt x="14053" y="5844"/>
                    <a:pt x="13556" y="6340"/>
                  </a:cubicBezTo>
                  <a:lnTo>
                    <a:pt x="13472" y="6424"/>
                  </a:lnTo>
                  <a:cubicBezTo>
                    <a:pt x="12975" y="6920"/>
                    <a:pt x="12310" y="7195"/>
                    <a:pt x="11607" y="7195"/>
                  </a:cubicBezTo>
                  <a:lnTo>
                    <a:pt x="9909" y="7195"/>
                  </a:lnTo>
                  <a:cubicBezTo>
                    <a:pt x="9206" y="7195"/>
                    <a:pt x="8541" y="6920"/>
                    <a:pt x="8044" y="6424"/>
                  </a:cubicBezTo>
                  <a:lnTo>
                    <a:pt x="8044" y="6424"/>
                  </a:lnTo>
                  <a:cubicBezTo>
                    <a:pt x="7547" y="5928"/>
                    <a:pt x="7271" y="5265"/>
                    <a:pt x="7271" y="4563"/>
                  </a:cubicBezTo>
                  <a:lnTo>
                    <a:pt x="7271" y="1709"/>
                  </a:lnTo>
                  <a:cubicBezTo>
                    <a:pt x="7271" y="809"/>
                    <a:pt x="6545" y="84"/>
                    <a:pt x="5643" y="84"/>
                  </a:cubicBezTo>
                  <a:lnTo>
                    <a:pt x="1629" y="84"/>
                  </a:lnTo>
                  <a:cubicBezTo>
                    <a:pt x="726" y="84"/>
                    <a:pt x="0" y="809"/>
                    <a:pt x="0" y="1709"/>
                  </a:cubicBezTo>
                  <a:lnTo>
                    <a:pt x="0" y="5715"/>
                  </a:lnTo>
                  <a:cubicBezTo>
                    <a:pt x="0" y="6615"/>
                    <a:pt x="726" y="7340"/>
                    <a:pt x="1629" y="7340"/>
                  </a:cubicBezTo>
                  <a:lnTo>
                    <a:pt x="4488" y="7340"/>
                  </a:lnTo>
                  <a:cubicBezTo>
                    <a:pt x="5184" y="7332"/>
                    <a:pt x="5849" y="7607"/>
                    <a:pt x="6346" y="810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95A8277E-3A48-4A91-B54D-E58157ED6D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4377" y="4420933"/>
            <a:ext cx="914400" cy="9144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D0E707D9-8852-4F00-B687-46E18CF8D5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2906" y="1660088"/>
            <a:ext cx="914400" cy="914400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D346CC5D-67DD-4500-B326-F85EEC3E8E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5633" y="1660088"/>
            <a:ext cx="914400" cy="914400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5DF46BF4-0980-4F82-893E-A27549E5F1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81650" y="4420933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FA6B083-0A10-4548-96D6-2C4054E18B79}"/>
              </a:ext>
            </a:extLst>
          </p:cNvPr>
          <p:cNvSpPr txBox="1"/>
          <p:nvPr/>
        </p:nvSpPr>
        <p:spPr>
          <a:xfrm>
            <a:off x="4169664" y="3089701"/>
            <a:ext cx="99994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/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8A4748-1E4F-43CE-8E47-22C7576E899B}"/>
              </a:ext>
            </a:extLst>
          </p:cNvPr>
          <p:cNvSpPr txBox="1"/>
          <p:nvPr/>
        </p:nvSpPr>
        <p:spPr>
          <a:xfrm>
            <a:off x="6975617" y="3089701"/>
            <a:ext cx="99994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/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03B728-C01B-4515-A484-8E2A51E12AA5}"/>
              </a:ext>
            </a:extLst>
          </p:cNvPr>
          <p:cNvSpPr txBox="1"/>
          <p:nvPr/>
        </p:nvSpPr>
        <p:spPr>
          <a:xfrm>
            <a:off x="8401005" y="1664312"/>
            <a:ext cx="99994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7A5D9C-A23D-43E0-8D66-4885299C277D}"/>
              </a:ext>
            </a:extLst>
          </p:cNvPr>
          <p:cNvSpPr txBox="1"/>
          <p:nvPr/>
        </p:nvSpPr>
        <p:spPr>
          <a:xfrm>
            <a:off x="2780135" y="4488195"/>
            <a:ext cx="99994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B1FE04D-8623-45DB-B874-4EB8F9DF02AC}"/>
              </a:ext>
            </a:extLst>
          </p:cNvPr>
          <p:cNvGrpSpPr/>
          <p:nvPr/>
        </p:nvGrpSpPr>
        <p:grpSpPr>
          <a:xfrm>
            <a:off x="9944100" y="3920698"/>
            <a:ext cx="1909460" cy="1844151"/>
            <a:chOff x="8921977" y="1466725"/>
            <a:chExt cx="2926080" cy="184415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5AA0D2-39B3-452C-A909-0ACF0BAEBC8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AE472E-69CE-4AE1-B57D-76BDD5583EA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C1F33C5-498C-44E0-9646-27B1028B8EF8}"/>
              </a:ext>
            </a:extLst>
          </p:cNvPr>
          <p:cNvGrpSpPr/>
          <p:nvPr/>
        </p:nvGrpSpPr>
        <p:grpSpPr>
          <a:xfrm>
            <a:off x="338440" y="3920698"/>
            <a:ext cx="1909460" cy="1844151"/>
            <a:chOff x="332936" y="2627766"/>
            <a:chExt cx="2926080" cy="184415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9418D6-66ED-481D-92CD-C833BC4C9E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9CC296-E7AA-4252-859B-60B456FA03B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0B0D24-C6CF-40C5-9149-95865C9AC4A7}"/>
              </a:ext>
            </a:extLst>
          </p:cNvPr>
          <p:cNvGrpSpPr/>
          <p:nvPr/>
        </p:nvGrpSpPr>
        <p:grpSpPr>
          <a:xfrm>
            <a:off x="9944100" y="1245550"/>
            <a:ext cx="1909460" cy="1844151"/>
            <a:chOff x="8921977" y="1466725"/>
            <a:chExt cx="2926080" cy="184415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665F2A5-43B4-492E-BCF3-19793E78F7C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3A9561-9393-4B85-B4D1-3E3F79B34F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2C1F96-DB79-46F2-945F-CC25CDDCF772}"/>
              </a:ext>
            </a:extLst>
          </p:cNvPr>
          <p:cNvGrpSpPr/>
          <p:nvPr/>
        </p:nvGrpSpPr>
        <p:grpSpPr>
          <a:xfrm>
            <a:off x="338440" y="1245550"/>
            <a:ext cx="1909460" cy="1844151"/>
            <a:chOff x="332936" y="2627766"/>
            <a:chExt cx="2926080" cy="184415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0427C2B-8C4C-49F2-9B77-00580BB6D83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531F99-5B37-4FD0-A56D-0CF38452FD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2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385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Puzzle Pieces – Slide Template</vt:lpstr>
      <vt:lpstr>Infographic Puzzle Pieces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Puzzle Pieces</dc:title>
  <dc:creator>PresentationGO.com</dc:creator>
  <dc:description>© Copyright PresentationGO.com</dc:description>
  <dcterms:created xsi:type="dcterms:W3CDTF">2014-11-26T05:14:11Z</dcterms:created>
  <dcterms:modified xsi:type="dcterms:W3CDTF">2020-10-28T22:42:16Z</dcterms:modified>
  <cp:category>Graphics &amp; Metaphors</cp:category>
</cp:coreProperties>
</file>