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0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85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3 Stages for PowerPoint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C525036-4F70-42BC-9810-DD65401BD193}"/>
              </a:ext>
            </a:extLst>
          </p:cNvPr>
          <p:cNvSpPr/>
          <p:nvPr/>
        </p:nvSpPr>
        <p:spPr>
          <a:xfrm rot="10800000">
            <a:off x="4366481" y="1348511"/>
            <a:ext cx="3451791" cy="4664362"/>
          </a:xfrm>
          <a:custGeom>
            <a:avLst/>
            <a:gdLst>
              <a:gd name="connsiteX0" fmla="*/ 1391575 w 2783150"/>
              <a:gd name="connsiteY0" fmla="*/ 1274914 h 3760836"/>
              <a:gd name="connsiteX1" fmla="*/ 394763 w 2783150"/>
              <a:gd name="connsiteY1" fmla="*/ 1113573 h 3760836"/>
              <a:gd name="connsiteX2" fmla="*/ 347148 w 2783150"/>
              <a:gd name="connsiteY2" fmla="*/ 1086693 h 3760836"/>
              <a:gd name="connsiteX3" fmla="*/ 279489 w 2783150"/>
              <a:gd name="connsiteY3" fmla="*/ 907134 h 3760836"/>
              <a:gd name="connsiteX4" fmla="*/ 279488 w 2783150"/>
              <a:gd name="connsiteY4" fmla="*/ 907134 h 3760836"/>
              <a:gd name="connsiteX5" fmla="*/ 1 w 2783150"/>
              <a:gd name="connsiteY5" fmla="*/ 165415 h 3760836"/>
              <a:gd name="connsiteX6" fmla="*/ 986 w 2783150"/>
              <a:gd name="connsiteY6" fmla="*/ 165415 h 3760836"/>
              <a:gd name="connsiteX7" fmla="*/ 0 w 2783150"/>
              <a:gd name="connsiteY7" fmla="*/ 163127 h 3760836"/>
              <a:gd name="connsiteX8" fmla="*/ 1391575 w 2783150"/>
              <a:gd name="connsiteY8" fmla="*/ 0 h 3760836"/>
              <a:gd name="connsiteX9" fmla="*/ 2783149 w 2783150"/>
              <a:gd name="connsiteY9" fmla="*/ 163128 h 3760836"/>
              <a:gd name="connsiteX10" fmla="*/ 2782164 w 2783150"/>
              <a:gd name="connsiteY10" fmla="*/ 165416 h 3760836"/>
              <a:gd name="connsiteX11" fmla="*/ 2783150 w 2783150"/>
              <a:gd name="connsiteY11" fmla="*/ 165416 h 3760836"/>
              <a:gd name="connsiteX12" fmla="*/ 2503663 w 2783150"/>
              <a:gd name="connsiteY12" fmla="*/ 907137 h 3760836"/>
              <a:gd name="connsiteX13" fmla="*/ 2436004 w 2783150"/>
              <a:gd name="connsiteY13" fmla="*/ 1086693 h 3760836"/>
              <a:gd name="connsiteX14" fmla="*/ 2388387 w 2783150"/>
              <a:gd name="connsiteY14" fmla="*/ 1113573 h 3760836"/>
              <a:gd name="connsiteX15" fmla="*/ 1391575 w 2783150"/>
              <a:gd name="connsiteY15" fmla="*/ 1274914 h 3760836"/>
              <a:gd name="connsiteX16" fmla="*/ 1391574 w 2783150"/>
              <a:gd name="connsiteY16" fmla="*/ 3760836 h 3760836"/>
              <a:gd name="connsiteX17" fmla="*/ 1353572 w 2783150"/>
              <a:gd name="connsiteY17" fmla="*/ 3745095 h 3760836"/>
              <a:gd name="connsiteX18" fmla="*/ 1342890 w 2783150"/>
              <a:gd name="connsiteY18" fmla="*/ 3729251 h 3760836"/>
              <a:gd name="connsiteX19" fmla="*/ 1341629 w 2783150"/>
              <a:gd name="connsiteY19" fmla="*/ 3725906 h 3760836"/>
              <a:gd name="connsiteX20" fmla="*/ 1341628 w 2783150"/>
              <a:gd name="connsiteY20" fmla="*/ 3725902 h 3760836"/>
              <a:gd name="connsiteX21" fmla="*/ 984246 w 2783150"/>
              <a:gd name="connsiteY21" fmla="*/ 2777461 h 3760836"/>
              <a:gd name="connsiteX22" fmla="*/ 984246 w 2783150"/>
              <a:gd name="connsiteY22" fmla="*/ 2777460 h 3760836"/>
              <a:gd name="connsiteX23" fmla="*/ 970473 w 2783150"/>
              <a:gd name="connsiteY23" fmla="*/ 2740911 h 3760836"/>
              <a:gd name="connsiteX24" fmla="*/ 978232 w 2783150"/>
              <a:gd name="connsiteY24" fmla="*/ 2715897 h 3760836"/>
              <a:gd name="connsiteX25" fmla="*/ 1391576 w 2783150"/>
              <a:gd name="connsiteY25" fmla="*/ 2606413 h 3760836"/>
              <a:gd name="connsiteX26" fmla="*/ 1784226 w 2783150"/>
              <a:gd name="connsiteY26" fmla="*/ 2693254 h 3760836"/>
              <a:gd name="connsiteX27" fmla="*/ 1803682 w 2783150"/>
              <a:gd name="connsiteY27" fmla="*/ 2714543 h 3760836"/>
              <a:gd name="connsiteX28" fmla="*/ 1784226 w 2783150"/>
              <a:gd name="connsiteY28" fmla="*/ 2693253 h 3760836"/>
              <a:gd name="connsiteX29" fmla="*/ 1391576 w 2783150"/>
              <a:gd name="connsiteY29" fmla="*/ 2606413 h 3760836"/>
              <a:gd name="connsiteX30" fmla="*/ 978232 w 2783150"/>
              <a:gd name="connsiteY30" fmla="*/ 2715897 h 3760836"/>
              <a:gd name="connsiteX31" fmla="*/ 970473 w 2783150"/>
              <a:gd name="connsiteY31" fmla="*/ 2740911 h 3760836"/>
              <a:gd name="connsiteX32" fmla="*/ 846274 w 2783150"/>
              <a:gd name="connsiteY32" fmla="*/ 2411305 h 3760836"/>
              <a:gd name="connsiteX33" fmla="*/ 846273 w 2783150"/>
              <a:gd name="connsiteY33" fmla="*/ 2411304 h 3760836"/>
              <a:gd name="connsiteX34" fmla="*/ 808804 w 2783150"/>
              <a:gd name="connsiteY34" fmla="*/ 2311864 h 3760836"/>
              <a:gd name="connsiteX35" fmla="*/ 511827 w 2783150"/>
              <a:gd name="connsiteY35" fmla="*/ 1523729 h 3760836"/>
              <a:gd name="connsiteX36" fmla="*/ 514271 w 2783150"/>
              <a:gd name="connsiteY36" fmla="*/ 1526681 h 3760836"/>
              <a:gd name="connsiteX37" fmla="*/ 511828 w 2783150"/>
              <a:gd name="connsiteY37" fmla="*/ 1523730 h 3760836"/>
              <a:gd name="connsiteX38" fmla="*/ 510320 w 2783150"/>
              <a:gd name="connsiteY38" fmla="*/ 1519727 h 3760836"/>
              <a:gd name="connsiteX39" fmla="*/ 506643 w 2783150"/>
              <a:gd name="connsiteY39" fmla="*/ 1506309 h 3760836"/>
              <a:gd name="connsiteX40" fmla="*/ 506643 w 2783150"/>
              <a:gd name="connsiteY40" fmla="*/ 1506309 h 3760836"/>
              <a:gd name="connsiteX41" fmla="*/ 510320 w 2783150"/>
              <a:gd name="connsiteY41" fmla="*/ 1519728 h 3760836"/>
              <a:gd name="connsiteX42" fmla="*/ 347148 w 2783150"/>
              <a:gd name="connsiteY42" fmla="*/ 1086693 h 3760836"/>
              <a:gd name="connsiteX43" fmla="*/ 394763 w 2783150"/>
              <a:gd name="connsiteY43" fmla="*/ 1113573 h 3760836"/>
              <a:gd name="connsiteX44" fmla="*/ 1391575 w 2783150"/>
              <a:gd name="connsiteY44" fmla="*/ 1274914 h 3760836"/>
              <a:gd name="connsiteX45" fmla="*/ 2388387 w 2783150"/>
              <a:gd name="connsiteY45" fmla="*/ 1113574 h 3760836"/>
              <a:gd name="connsiteX46" fmla="*/ 2436004 w 2783150"/>
              <a:gd name="connsiteY46" fmla="*/ 1086693 h 3760836"/>
              <a:gd name="connsiteX47" fmla="*/ 2272827 w 2783150"/>
              <a:gd name="connsiteY47" fmla="*/ 1519742 h 3760836"/>
              <a:gd name="connsiteX48" fmla="*/ 2276507 w 2783150"/>
              <a:gd name="connsiteY48" fmla="*/ 1506309 h 3760836"/>
              <a:gd name="connsiteX49" fmla="*/ 2236722 w 2783150"/>
              <a:gd name="connsiteY49" fmla="*/ 1457800 h 3760836"/>
              <a:gd name="connsiteX50" fmla="*/ 2236722 w 2783150"/>
              <a:gd name="connsiteY50" fmla="*/ 1457800 h 3760836"/>
              <a:gd name="connsiteX51" fmla="*/ 2258527 w 2783150"/>
              <a:gd name="connsiteY51" fmla="*/ 1473433 h 3760836"/>
              <a:gd name="connsiteX52" fmla="*/ 2276506 w 2783150"/>
              <a:gd name="connsiteY52" fmla="*/ 1506309 h 3760836"/>
              <a:gd name="connsiteX53" fmla="*/ 2272827 w 2783150"/>
              <a:gd name="connsiteY53" fmla="*/ 1519742 h 3760836"/>
              <a:gd name="connsiteX54" fmla="*/ 2271324 w 2783150"/>
              <a:gd name="connsiteY54" fmla="*/ 1523727 h 3760836"/>
              <a:gd name="connsiteX55" fmla="*/ 2271324 w 2783150"/>
              <a:gd name="connsiteY55" fmla="*/ 1523728 h 3760836"/>
              <a:gd name="connsiteX56" fmla="*/ 1974346 w 2783150"/>
              <a:gd name="connsiteY56" fmla="*/ 2311865 h 3760836"/>
              <a:gd name="connsiteX57" fmla="*/ 1936878 w 2783150"/>
              <a:gd name="connsiteY57" fmla="*/ 2411301 h 3760836"/>
              <a:gd name="connsiteX58" fmla="*/ 1933374 w 2783150"/>
              <a:gd name="connsiteY58" fmla="*/ 2415143 h 3760836"/>
              <a:gd name="connsiteX59" fmla="*/ 1391575 w 2783150"/>
              <a:gd name="connsiteY59" fmla="*/ 2537384 h 3760836"/>
              <a:gd name="connsiteX60" fmla="*/ 849776 w 2783150"/>
              <a:gd name="connsiteY60" fmla="*/ 2415143 h 3760836"/>
              <a:gd name="connsiteX61" fmla="*/ 847120 w 2783150"/>
              <a:gd name="connsiteY61" fmla="*/ 2412232 h 3760836"/>
              <a:gd name="connsiteX62" fmla="*/ 849776 w 2783150"/>
              <a:gd name="connsiteY62" fmla="*/ 2415144 h 3760836"/>
              <a:gd name="connsiteX63" fmla="*/ 1391575 w 2783150"/>
              <a:gd name="connsiteY63" fmla="*/ 2537385 h 3760836"/>
              <a:gd name="connsiteX64" fmla="*/ 1933374 w 2783150"/>
              <a:gd name="connsiteY64" fmla="*/ 2415144 h 3760836"/>
              <a:gd name="connsiteX65" fmla="*/ 1936878 w 2783150"/>
              <a:gd name="connsiteY65" fmla="*/ 2411301 h 3760836"/>
              <a:gd name="connsiteX66" fmla="*/ 1812679 w 2783150"/>
              <a:gd name="connsiteY66" fmla="*/ 2740911 h 3760836"/>
              <a:gd name="connsiteX67" fmla="*/ 1812679 w 2783150"/>
              <a:gd name="connsiteY67" fmla="*/ 2740911 h 3760836"/>
              <a:gd name="connsiteX68" fmla="*/ 1798907 w 2783150"/>
              <a:gd name="connsiteY68" fmla="*/ 2777460 h 3760836"/>
              <a:gd name="connsiteX69" fmla="*/ 1798906 w 2783150"/>
              <a:gd name="connsiteY69" fmla="*/ 2777461 h 3760836"/>
              <a:gd name="connsiteX70" fmla="*/ 1441516 w 2783150"/>
              <a:gd name="connsiteY70" fmla="*/ 3725924 h 3760836"/>
              <a:gd name="connsiteX71" fmla="*/ 1441515 w 2783150"/>
              <a:gd name="connsiteY71" fmla="*/ 3725924 h 3760836"/>
              <a:gd name="connsiteX72" fmla="*/ 1440265 w 2783150"/>
              <a:gd name="connsiteY72" fmla="*/ 3729242 h 3760836"/>
              <a:gd name="connsiteX73" fmla="*/ 1429575 w 2783150"/>
              <a:gd name="connsiteY73" fmla="*/ 3745095 h 3760836"/>
              <a:gd name="connsiteX74" fmla="*/ 1391574 w 2783150"/>
              <a:gd name="connsiteY74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783150" h="3760836">
                <a:moveTo>
                  <a:pt x="1391575" y="1274914"/>
                </a:moveTo>
                <a:cubicBezTo>
                  <a:pt x="961138" y="1274914"/>
                  <a:pt x="586732" y="1209675"/>
                  <a:pt x="394763" y="1113573"/>
                </a:cubicBezTo>
                <a:lnTo>
                  <a:pt x="347148" y="1086693"/>
                </a:lnTo>
                <a:lnTo>
                  <a:pt x="279489" y="907134"/>
                </a:lnTo>
                <a:lnTo>
                  <a:pt x="279488" y="907134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5"/>
                  <a:pt x="2783149" y="163128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503663" y="907137"/>
                </a:lnTo>
                <a:lnTo>
                  <a:pt x="2436004" y="1086693"/>
                </a:lnTo>
                <a:lnTo>
                  <a:pt x="2388387" y="1113573"/>
                </a:lnTo>
                <a:cubicBezTo>
                  <a:pt x="2196418" y="1209675"/>
                  <a:pt x="1822012" y="1274914"/>
                  <a:pt x="1391575" y="1274914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6"/>
                </a:lnTo>
                <a:cubicBezTo>
                  <a:pt x="1341629" y="3725904"/>
                  <a:pt x="1341628" y="3725903"/>
                  <a:pt x="1341628" y="3725902"/>
                </a:cubicBezTo>
                <a:lnTo>
                  <a:pt x="984246" y="2777461"/>
                </a:lnTo>
                <a:lnTo>
                  <a:pt x="984246" y="2777460"/>
                </a:lnTo>
                <a:lnTo>
                  <a:pt x="970473" y="2740911"/>
                </a:lnTo>
                <a:lnTo>
                  <a:pt x="978232" y="2715897"/>
                </a:lnTo>
                <a:cubicBezTo>
                  <a:pt x="1017574" y="2653415"/>
                  <a:pt x="1187685" y="2606413"/>
                  <a:pt x="1391576" y="2606413"/>
                </a:cubicBezTo>
                <a:cubicBezTo>
                  <a:pt x="1569980" y="2606413"/>
                  <a:pt x="1722522" y="2642399"/>
                  <a:pt x="1784226" y="2693254"/>
                </a:cubicBezTo>
                <a:lnTo>
                  <a:pt x="1803682" y="2714543"/>
                </a:lnTo>
                <a:lnTo>
                  <a:pt x="1784226" y="2693253"/>
                </a:lnTo>
                <a:cubicBezTo>
                  <a:pt x="1722522" y="2642399"/>
                  <a:pt x="1569980" y="2606413"/>
                  <a:pt x="1391576" y="2606413"/>
                </a:cubicBezTo>
                <a:cubicBezTo>
                  <a:pt x="1187685" y="2606413"/>
                  <a:pt x="1017574" y="2653415"/>
                  <a:pt x="978232" y="2715897"/>
                </a:cubicBezTo>
                <a:lnTo>
                  <a:pt x="970473" y="2740911"/>
                </a:lnTo>
                <a:lnTo>
                  <a:pt x="846274" y="2411305"/>
                </a:lnTo>
                <a:lnTo>
                  <a:pt x="846273" y="2411304"/>
                </a:lnTo>
                <a:lnTo>
                  <a:pt x="808804" y="2311864"/>
                </a:lnTo>
                <a:lnTo>
                  <a:pt x="511827" y="1523729"/>
                </a:lnTo>
                <a:lnTo>
                  <a:pt x="514271" y="1526681"/>
                </a:lnTo>
                <a:lnTo>
                  <a:pt x="511828" y="1523730"/>
                </a:lnTo>
                <a:lnTo>
                  <a:pt x="510320" y="1519727"/>
                </a:lnTo>
                <a:lnTo>
                  <a:pt x="506643" y="1506309"/>
                </a:lnTo>
                <a:lnTo>
                  <a:pt x="506643" y="1506309"/>
                </a:lnTo>
                <a:lnTo>
                  <a:pt x="510320" y="1519728"/>
                </a:lnTo>
                <a:lnTo>
                  <a:pt x="347148" y="1086693"/>
                </a:lnTo>
                <a:lnTo>
                  <a:pt x="394763" y="1113573"/>
                </a:lnTo>
                <a:cubicBezTo>
                  <a:pt x="586732" y="1209675"/>
                  <a:pt x="961138" y="1274914"/>
                  <a:pt x="1391575" y="1274914"/>
                </a:cubicBezTo>
                <a:cubicBezTo>
                  <a:pt x="1822012" y="1274914"/>
                  <a:pt x="2196419" y="1209676"/>
                  <a:pt x="2388387" y="1113574"/>
                </a:cubicBezTo>
                <a:lnTo>
                  <a:pt x="2436004" y="1086693"/>
                </a:lnTo>
                <a:lnTo>
                  <a:pt x="2272827" y="1519742"/>
                </a:lnTo>
                <a:lnTo>
                  <a:pt x="2276507" y="1506309"/>
                </a:lnTo>
                <a:cubicBezTo>
                  <a:pt x="2276507" y="1489417"/>
                  <a:pt x="2262578" y="1473124"/>
                  <a:pt x="2236722" y="1457800"/>
                </a:cubicBezTo>
                <a:lnTo>
                  <a:pt x="2236722" y="1457800"/>
                </a:lnTo>
                <a:lnTo>
                  <a:pt x="2258527" y="1473433"/>
                </a:lnTo>
                <a:cubicBezTo>
                  <a:pt x="2270315" y="1484052"/>
                  <a:pt x="2276506" y="1495047"/>
                  <a:pt x="2276506" y="1506309"/>
                </a:cubicBezTo>
                <a:lnTo>
                  <a:pt x="2272827" y="1519742"/>
                </a:lnTo>
                <a:lnTo>
                  <a:pt x="2271324" y="1523727"/>
                </a:lnTo>
                <a:lnTo>
                  <a:pt x="2271324" y="1523728"/>
                </a:lnTo>
                <a:lnTo>
                  <a:pt x="1974346" y="2311865"/>
                </a:lnTo>
                <a:lnTo>
                  <a:pt x="1936878" y="2411301"/>
                </a:lnTo>
                <a:lnTo>
                  <a:pt x="1933374" y="2415143"/>
                </a:lnTo>
                <a:cubicBezTo>
                  <a:pt x="1844110" y="2486979"/>
                  <a:pt x="1635136" y="2537384"/>
                  <a:pt x="1391575" y="2537384"/>
                </a:cubicBezTo>
                <a:cubicBezTo>
                  <a:pt x="1148014" y="2537384"/>
                  <a:pt x="939041" y="2486979"/>
                  <a:pt x="849776" y="2415143"/>
                </a:cubicBezTo>
                <a:lnTo>
                  <a:pt x="847120" y="2412232"/>
                </a:lnTo>
                <a:lnTo>
                  <a:pt x="849776" y="2415144"/>
                </a:lnTo>
                <a:cubicBezTo>
                  <a:pt x="939040" y="2486980"/>
                  <a:pt x="1148014" y="2537385"/>
                  <a:pt x="1391575" y="2537385"/>
                </a:cubicBezTo>
                <a:cubicBezTo>
                  <a:pt x="1635136" y="2537385"/>
                  <a:pt x="1844110" y="2486980"/>
                  <a:pt x="1933374" y="2415144"/>
                </a:cubicBezTo>
                <a:lnTo>
                  <a:pt x="1936878" y="2411301"/>
                </a:lnTo>
                <a:lnTo>
                  <a:pt x="1812679" y="2740911"/>
                </a:lnTo>
                <a:lnTo>
                  <a:pt x="1812679" y="2740911"/>
                </a:lnTo>
                <a:lnTo>
                  <a:pt x="1798907" y="2777460"/>
                </a:lnTo>
                <a:lnTo>
                  <a:pt x="1798906" y="2777461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noProof="1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D5021DD-5A5E-4E07-81A4-0C585DD79002}"/>
              </a:ext>
            </a:extLst>
          </p:cNvPr>
          <p:cNvSpPr/>
          <p:nvPr/>
        </p:nvSpPr>
        <p:spPr>
          <a:xfrm rot="10800000">
            <a:off x="5570103" y="1348512"/>
            <a:ext cx="1044543" cy="1431768"/>
          </a:xfrm>
          <a:custGeom>
            <a:avLst/>
            <a:gdLst>
              <a:gd name="connsiteX0" fmla="*/ 561470 w 1122941"/>
              <a:gd name="connsiteY0" fmla="*/ 0 h 1539231"/>
              <a:gd name="connsiteX1" fmla="*/ 1112595 w 1122941"/>
              <a:gd name="connsiteY1" fmla="*/ 145979 h 1539231"/>
              <a:gd name="connsiteX2" fmla="*/ 1122941 w 1122941"/>
              <a:gd name="connsiteY2" fmla="*/ 179331 h 1539231"/>
              <a:gd name="connsiteX3" fmla="*/ 1104578 w 1122941"/>
              <a:gd name="connsiteY3" fmla="*/ 228063 h 1539231"/>
              <a:gd name="connsiteX4" fmla="*/ 1104577 w 1122941"/>
              <a:gd name="connsiteY4" fmla="*/ 228064 h 1539231"/>
              <a:gd name="connsiteX5" fmla="*/ 628057 w 1122941"/>
              <a:gd name="connsiteY5" fmla="*/ 1492681 h 1539231"/>
              <a:gd name="connsiteX6" fmla="*/ 628056 w 1122941"/>
              <a:gd name="connsiteY6" fmla="*/ 1492681 h 1539231"/>
              <a:gd name="connsiteX7" fmla="*/ 626389 w 1122941"/>
              <a:gd name="connsiteY7" fmla="*/ 1497105 h 1539231"/>
              <a:gd name="connsiteX8" fmla="*/ 612136 w 1122941"/>
              <a:gd name="connsiteY8" fmla="*/ 1518243 h 1539231"/>
              <a:gd name="connsiteX9" fmla="*/ 561467 w 1122941"/>
              <a:gd name="connsiteY9" fmla="*/ 1539231 h 1539231"/>
              <a:gd name="connsiteX10" fmla="*/ 510798 w 1122941"/>
              <a:gd name="connsiteY10" fmla="*/ 1518243 h 1539231"/>
              <a:gd name="connsiteX11" fmla="*/ 496555 w 1122941"/>
              <a:gd name="connsiteY11" fmla="*/ 1497118 h 1539231"/>
              <a:gd name="connsiteX12" fmla="*/ 494874 w 1122941"/>
              <a:gd name="connsiteY12" fmla="*/ 1492657 h 1539231"/>
              <a:gd name="connsiteX13" fmla="*/ 494873 w 1122941"/>
              <a:gd name="connsiteY13" fmla="*/ 1492652 h 1539231"/>
              <a:gd name="connsiteX14" fmla="*/ 18364 w 1122941"/>
              <a:gd name="connsiteY14" fmla="*/ 228064 h 1539231"/>
              <a:gd name="connsiteX15" fmla="*/ 18363 w 1122941"/>
              <a:gd name="connsiteY15" fmla="*/ 228063 h 1539231"/>
              <a:gd name="connsiteX16" fmla="*/ 0 w 1122941"/>
              <a:gd name="connsiteY16" fmla="*/ 179331 h 1539231"/>
              <a:gd name="connsiteX17" fmla="*/ 10345 w 1122941"/>
              <a:gd name="connsiteY17" fmla="*/ 145979 h 1539231"/>
              <a:gd name="connsiteX18" fmla="*/ 561470 w 1122941"/>
              <a:gd name="connsiteY18" fmla="*/ 0 h 15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2941" h="1539231">
                <a:moveTo>
                  <a:pt x="561470" y="0"/>
                </a:moveTo>
                <a:cubicBezTo>
                  <a:pt x="833324" y="0"/>
                  <a:pt x="1060139" y="62669"/>
                  <a:pt x="1112595" y="145979"/>
                </a:cubicBezTo>
                <a:lnTo>
                  <a:pt x="1122941" y="179331"/>
                </a:lnTo>
                <a:lnTo>
                  <a:pt x="1104578" y="228063"/>
                </a:lnTo>
                <a:lnTo>
                  <a:pt x="1104577" y="228064"/>
                </a:lnTo>
                <a:lnTo>
                  <a:pt x="628057" y="1492681"/>
                </a:lnTo>
                <a:lnTo>
                  <a:pt x="628056" y="1492681"/>
                </a:lnTo>
                <a:lnTo>
                  <a:pt x="626389" y="1497105"/>
                </a:lnTo>
                <a:lnTo>
                  <a:pt x="612136" y="1518243"/>
                </a:lnTo>
                <a:cubicBezTo>
                  <a:pt x="599169" y="1531211"/>
                  <a:pt x="581255" y="1539231"/>
                  <a:pt x="561467" y="1539231"/>
                </a:cubicBezTo>
                <a:cubicBezTo>
                  <a:pt x="541680" y="1539231"/>
                  <a:pt x="523765" y="1531211"/>
                  <a:pt x="510798" y="1518243"/>
                </a:cubicBezTo>
                <a:lnTo>
                  <a:pt x="496555" y="1497118"/>
                </a:lnTo>
                <a:lnTo>
                  <a:pt x="494874" y="1492657"/>
                </a:lnTo>
                <a:cubicBezTo>
                  <a:pt x="494874" y="1492655"/>
                  <a:pt x="494873" y="1492654"/>
                  <a:pt x="494873" y="1492652"/>
                </a:cubicBezTo>
                <a:lnTo>
                  <a:pt x="18364" y="228064"/>
                </a:lnTo>
                <a:lnTo>
                  <a:pt x="18363" y="228063"/>
                </a:lnTo>
                <a:lnTo>
                  <a:pt x="0" y="179331"/>
                </a:lnTo>
                <a:lnTo>
                  <a:pt x="10345" y="145979"/>
                </a:lnTo>
                <a:cubicBezTo>
                  <a:pt x="62801" y="62669"/>
                  <a:pt x="289616" y="0"/>
                  <a:pt x="5614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noProof="1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70AD159-3691-44D1-BA32-87FD071772FA}"/>
              </a:ext>
            </a:extLst>
          </p:cNvPr>
          <p:cNvSpPr/>
          <p:nvPr/>
        </p:nvSpPr>
        <p:spPr>
          <a:xfrm rot="10800000">
            <a:off x="4366481" y="4431666"/>
            <a:ext cx="3451791" cy="1581207"/>
          </a:xfrm>
          <a:custGeom>
            <a:avLst/>
            <a:gdLst>
              <a:gd name="connsiteX0" fmla="*/ 1855433 w 3710867"/>
              <a:gd name="connsiteY0" fmla="*/ 0 h 1699885"/>
              <a:gd name="connsiteX1" fmla="*/ 3710866 w 3710867"/>
              <a:gd name="connsiteY1" fmla="*/ 217503 h 1699885"/>
              <a:gd name="connsiteX2" fmla="*/ 3709552 w 3710867"/>
              <a:gd name="connsiteY2" fmla="*/ 220554 h 1699885"/>
              <a:gd name="connsiteX3" fmla="*/ 3710867 w 3710867"/>
              <a:gd name="connsiteY3" fmla="*/ 220554 h 1699885"/>
              <a:gd name="connsiteX4" fmla="*/ 3338217 w 3710867"/>
              <a:gd name="connsiteY4" fmla="*/ 1209515 h 1699885"/>
              <a:gd name="connsiteX5" fmla="*/ 3248005 w 3710867"/>
              <a:gd name="connsiteY5" fmla="*/ 1448923 h 1699885"/>
              <a:gd name="connsiteX6" fmla="*/ 3184516 w 3710867"/>
              <a:gd name="connsiteY6" fmla="*/ 1484764 h 1699885"/>
              <a:gd name="connsiteX7" fmla="*/ 1855433 w 3710867"/>
              <a:gd name="connsiteY7" fmla="*/ 1699885 h 1699885"/>
              <a:gd name="connsiteX8" fmla="*/ 526350 w 3710867"/>
              <a:gd name="connsiteY8" fmla="*/ 1484764 h 1699885"/>
              <a:gd name="connsiteX9" fmla="*/ 462864 w 3710867"/>
              <a:gd name="connsiteY9" fmla="*/ 1448924 h 1699885"/>
              <a:gd name="connsiteX10" fmla="*/ 372652 w 3710867"/>
              <a:gd name="connsiteY10" fmla="*/ 1209512 h 1699885"/>
              <a:gd name="connsiteX11" fmla="*/ 372651 w 3710867"/>
              <a:gd name="connsiteY11" fmla="*/ 1209512 h 1699885"/>
              <a:gd name="connsiteX12" fmla="*/ 1 w 3710867"/>
              <a:gd name="connsiteY12" fmla="*/ 220554 h 1699885"/>
              <a:gd name="connsiteX13" fmla="*/ 1314 w 3710867"/>
              <a:gd name="connsiteY13" fmla="*/ 220554 h 1699885"/>
              <a:gd name="connsiteX14" fmla="*/ 0 w 3710867"/>
              <a:gd name="connsiteY14" fmla="*/ 217503 h 1699885"/>
              <a:gd name="connsiteX15" fmla="*/ 1855433 w 3710867"/>
              <a:gd name="connsiteY15" fmla="*/ 0 h 16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0867" h="1699885"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338217" y="1209515"/>
                </a:lnTo>
                <a:lnTo>
                  <a:pt x="3248005" y="1448923"/>
                </a:lnTo>
                <a:lnTo>
                  <a:pt x="3184516" y="1484764"/>
                </a:lnTo>
                <a:cubicBezTo>
                  <a:pt x="2928558" y="1612900"/>
                  <a:pt x="2429349" y="1699885"/>
                  <a:pt x="1855433" y="1699885"/>
                </a:cubicBezTo>
                <a:cubicBezTo>
                  <a:pt x="1281517" y="1699885"/>
                  <a:pt x="782309" y="1612900"/>
                  <a:pt x="526350" y="1484764"/>
                </a:cubicBezTo>
                <a:lnTo>
                  <a:pt x="462864" y="1448924"/>
                </a:lnTo>
                <a:lnTo>
                  <a:pt x="372652" y="1209512"/>
                </a:lnTo>
                <a:lnTo>
                  <a:pt x="372651" y="1209512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2"/>
              </a:gs>
              <a:gs pos="78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1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C90CE2-BAED-479D-97FC-56D7801E9674}"/>
              </a:ext>
            </a:extLst>
          </p:cNvPr>
          <p:cNvSpPr/>
          <p:nvPr/>
        </p:nvSpPr>
        <p:spPr>
          <a:xfrm rot="10800000">
            <a:off x="4994845" y="2865894"/>
            <a:ext cx="2195065" cy="1481105"/>
          </a:xfrm>
          <a:custGeom>
            <a:avLst/>
            <a:gdLst>
              <a:gd name="connsiteX0" fmla="*/ 1179909 w 2359818"/>
              <a:gd name="connsiteY0" fmla="*/ 0 h 1592270"/>
              <a:gd name="connsiteX1" fmla="*/ 2359818 w 2359818"/>
              <a:gd name="connsiteY1" fmla="*/ 217503 h 1592270"/>
              <a:gd name="connsiteX2" fmla="*/ 2354912 w 2359818"/>
              <a:gd name="connsiteY2" fmla="*/ 235414 h 1592270"/>
              <a:gd name="connsiteX3" fmla="*/ 2352909 w 2359818"/>
              <a:gd name="connsiteY3" fmla="*/ 240728 h 1592270"/>
              <a:gd name="connsiteX4" fmla="*/ 2352908 w 2359818"/>
              <a:gd name="connsiteY4" fmla="*/ 240729 h 1592270"/>
              <a:gd name="connsiteX5" fmla="*/ 1956938 w 2359818"/>
              <a:gd name="connsiteY5" fmla="*/ 1291579 h 1592270"/>
              <a:gd name="connsiteX6" fmla="*/ 1906980 w 2359818"/>
              <a:gd name="connsiteY6" fmla="*/ 1424159 h 1592270"/>
              <a:gd name="connsiteX7" fmla="*/ 1902308 w 2359818"/>
              <a:gd name="connsiteY7" fmla="*/ 1429282 h 1592270"/>
              <a:gd name="connsiteX8" fmla="*/ 1179909 w 2359818"/>
              <a:gd name="connsiteY8" fmla="*/ 1592270 h 1592270"/>
              <a:gd name="connsiteX9" fmla="*/ 457510 w 2359818"/>
              <a:gd name="connsiteY9" fmla="*/ 1429282 h 1592270"/>
              <a:gd name="connsiteX10" fmla="*/ 452841 w 2359818"/>
              <a:gd name="connsiteY10" fmla="*/ 1424163 h 1592270"/>
              <a:gd name="connsiteX11" fmla="*/ 402882 w 2359818"/>
              <a:gd name="connsiteY11" fmla="*/ 1291577 h 1592270"/>
              <a:gd name="connsiteX12" fmla="*/ 6912 w 2359818"/>
              <a:gd name="connsiteY12" fmla="*/ 240731 h 1592270"/>
              <a:gd name="connsiteX13" fmla="*/ 10170 w 2359818"/>
              <a:gd name="connsiteY13" fmla="*/ 244667 h 1592270"/>
              <a:gd name="connsiteX14" fmla="*/ 6913 w 2359818"/>
              <a:gd name="connsiteY14" fmla="*/ 240732 h 1592270"/>
              <a:gd name="connsiteX15" fmla="*/ 4902 w 2359818"/>
              <a:gd name="connsiteY15" fmla="*/ 235395 h 1592270"/>
              <a:gd name="connsiteX16" fmla="*/ 0 w 2359818"/>
              <a:gd name="connsiteY16" fmla="*/ 217503 h 1592270"/>
              <a:gd name="connsiteX17" fmla="*/ 1179909 w 2359818"/>
              <a:gd name="connsiteY17" fmla="*/ 0 h 159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9818" h="1592270">
                <a:moveTo>
                  <a:pt x="1179909" y="0"/>
                </a:moveTo>
                <a:cubicBezTo>
                  <a:pt x="1831555" y="0"/>
                  <a:pt x="2359818" y="97379"/>
                  <a:pt x="2359818" y="217503"/>
                </a:cubicBezTo>
                <a:lnTo>
                  <a:pt x="2354912" y="235414"/>
                </a:lnTo>
                <a:lnTo>
                  <a:pt x="2352909" y="240728"/>
                </a:lnTo>
                <a:lnTo>
                  <a:pt x="2352908" y="240729"/>
                </a:lnTo>
                <a:lnTo>
                  <a:pt x="1956938" y="1291579"/>
                </a:lnTo>
                <a:lnTo>
                  <a:pt x="1906980" y="1424159"/>
                </a:lnTo>
                <a:lnTo>
                  <a:pt x="1902308" y="1429282"/>
                </a:lnTo>
                <a:cubicBezTo>
                  <a:pt x="1783289" y="1525063"/>
                  <a:pt x="1504657" y="1592270"/>
                  <a:pt x="1179909" y="1592270"/>
                </a:cubicBezTo>
                <a:cubicBezTo>
                  <a:pt x="855161" y="1592270"/>
                  <a:pt x="576530" y="1525063"/>
                  <a:pt x="457510" y="1429282"/>
                </a:cubicBezTo>
                <a:lnTo>
                  <a:pt x="452841" y="1424163"/>
                </a:lnTo>
                <a:lnTo>
                  <a:pt x="402882" y="1291577"/>
                </a:lnTo>
                <a:lnTo>
                  <a:pt x="6912" y="240731"/>
                </a:lnTo>
                <a:lnTo>
                  <a:pt x="10170" y="244667"/>
                </a:lnTo>
                <a:lnTo>
                  <a:pt x="6913" y="240732"/>
                </a:lnTo>
                <a:lnTo>
                  <a:pt x="4902" y="235395"/>
                </a:lnTo>
                <a:lnTo>
                  <a:pt x="0" y="217503"/>
                </a:lnTo>
                <a:cubicBezTo>
                  <a:pt x="0" y="97379"/>
                  <a:pt x="528263" y="0"/>
                  <a:pt x="1179909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noProof="1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76C3AF-5274-4F38-AD32-5DA057E4FC57}"/>
              </a:ext>
            </a:extLst>
          </p:cNvPr>
          <p:cNvGrpSpPr/>
          <p:nvPr/>
        </p:nvGrpSpPr>
        <p:grpSpPr>
          <a:xfrm>
            <a:off x="8813415" y="2937193"/>
            <a:ext cx="2732034" cy="1154149"/>
            <a:chOff x="8721055" y="2983373"/>
            <a:chExt cx="2732034" cy="115414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721055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728305" y="3398857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B729F50-6139-466B-AD7F-83D43E2DC5F5}"/>
              </a:ext>
            </a:extLst>
          </p:cNvPr>
          <p:cNvGrpSpPr/>
          <p:nvPr/>
        </p:nvGrpSpPr>
        <p:grpSpPr>
          <a:xfrm>
            <a:off x="8813415" y="4418717"/>
            <a:ext cx="2732034" cy="1154149"/>
            <a:chOff x="8721055" y="4464897"/>
            <a:chExt cx="2732034" cy="115414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721055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728305" y="4880381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E0C485-5652-4E66-A6DE-73EAD2F7ED28}"/>
              </a:ext>
            </a:extLst>
          </p:cNvPr>
          <p:cNvGrpSpPr/>
          <p:nvPr/>
        </p:nvGrpSpPr>
        <p:grpSpPr>
          <a:xfrm>
            <a:off x="639302" y="2937193"/>
            <a:ext cx="2732034" cy="1154149"/>
            <a:chOff x="731662" y="2983373"/>
            <a:chExt cx="2732034" cy="115414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731662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738912" y="3398857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4A9F1E-8BBC-470B-B463-A0A1EE5E0CA8}"/>
              </a:ext>
            </a:extLst>
          </p:cNvPr>
          <p:cNvGrpSpPr/>
          <p:nvPr/>
        </p:nvGrpSpPr>
        <p:grpSpPr>
          <a:xfrm>
            <a:off x="639302" y="4418717"/>
            <a:ext cx="2732034" cy="1154149"/>
            <a:chOff x="731662" y="4464897"/>
            <a:chExt cx="2732034" cy="115414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731662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738912" y="4880381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F41012-79EB-40FB-8632-1C2807859FE2}"/>
              </a:ext>
            </a:extLst>
          </p:cNvPr>
          <p:cNvGrpSpPr/>
          <p:nvPr/>
        </p:nvGrpSpPr>
        <p:grpSpPr>
          <a:xfrm>
            <a:off x="8820665" y="1579874"/>
            <a:ext cx="2732034" cy="1154149"/>
            <a:chOff x="8728305" y="1626054"/>
            <a:chExt cx="2732034" cy="115414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E3E116-3330-46B4-94B6-CA26097D1FFD}"/>
              </a:ext>
            </a:extLst>
          </p:cNvPr>
          <p:cNvGrpSpPr/>
          <p:nvPr/>
        </p:nvGrpSpPr>
        <p:grpSpPr>
          <a:xfrm>
            <a:off x="646552" y="1579874"/>
            <a:ext cx="2732034" cy="1154149"/>
            <a:chOff x="738912" y="1626054"/>
            <a:chExt cx="2732034" cy="115414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C1270-F445-4A8C-8B07-B1A54203B4DC}"/>
              </a:ext>
            </a:extLst>
          </p:cNvPr>
          <p:cNvGrpSpPr/>
          <p:nvPr/>
        </p:nvGrpSpPr>
        <p:grpSpPr>
          <a:xfrm rot="10800000">
            <a:off x="5570107" y="1348512"/>
            <a:ext cx="1044543" cy="1431767"/>
            <a:chOff x="5528609" y="4540539"/>
            <a:chExt cx="1122941" cy="153923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BCB1F8E-CE1F-42FB-B050-F7FDF8EF274F}"/>
                </a:ext>
              </a:extLst>
            </p:cNvPr>
            <p:cNvSpPr/>
            <p:nvPr/>
          </p:nvSpPr>
          <p:spPr>
            <a:xfrm>
              <a:off x="5528609" y="4540539"/>
              <a:ext cx="1122941" cy="365648"/>
            </a:xfrm>
            <a:custGeom>
              <a:avLst/>
              <a:gdLst>
                <a:gd name="connsiteX0" fmla="*/ 561470 w 1122941"/>
                <a:gd name="connsiteY0" fmla="*/ 0 h 365648"/>
                <a:gd name="connsiteX1" fmla="*/ 1112595 w 1122941"/>
                <a:gd name="connsiteY1" fmla="*/ 145979 h 365648"/>
                <a:gd name="connsiteX2" fmla="*/ 1122941 w 1122941"/>
                <a:gd name="connsiteY2" fmla="*/ 179331 h 365648"/>
                <a:gd name="connsiteX3" fmla="*/ 1104578 w 1122941"/>
                <a:gd name="connsiteY3" fmla="*/ 228063 h 365648"/>
                <a:gd name="connsiteX4" fmla="*/ 1079816 w 1122941"/>
                <a:gd name="connsiteY4" fmla="*/ 253987 h 365648"/>
                <a:gd name="connsiteX5" fmla="*/ 561470 w 1122941"/>
                <a:gd name="connsiteY5" fmla="*/ 365648 h 365648"/>
                <a:gd name="connsiteX6" fmla="*/ 43124 w 1122941"/>
                <a:gd name="connsiteY6" fmla="*/ 253987 h 365648"/>
                <a:gd name="connsiteX7" fmla="*/ 18363 w 1122941"/>
                <a:gd name="connsiteY7" fmla="*/ 228063 h 365648"/>
                <a:gd name="connsiteX8" fmla="*/ 0 w 1122941"/>
                <a:gd name="connsiteY8" fmla="*/ 179331 h 365648"/>
                <a:gd name="connsiteX9" fmla="*/ 10345 w 1122941"/>
                <a:gd name="connsiteY9" fmla="*/ 145979 h 365648"/>
                <a:gd name="connsiteX10" fmla="*/ 561470 w 1122941"/>
                <a:gd name="connsiteY10" fmla="*/ 0 h 36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2941" h="365648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079816" y="253987"/>
                  </a:lnTo>
                  <a:cubicBezTo>
                    <a:pt x="994416" y="319606"/>
                    <a:pt x="794488" y="365648"/>
                    <a:pt x="561470" y="365648"/>
                  </a:cubicBezTo>
                  <a:cubicBezTo>
                    <a:pt x="328453" y="365648"/>
                    <a:pt x="128525" y="319606"/>
                    <a:pt x="43124" y="253987"/>
                  </a:cubicBez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41273-87A5-4B4E-9B79-9F125E62027A}"/>
                </a:ext>
              </a:extLst>
            </p:cNvPr>
            <p:cNvSpPr/>
            <p:nvPr/>
          </p:nvSpPr>
          <p:spPr>
            <a:xfrm>
              <a:off x="5546976" y="4768599"/>
              <a:ext cx="1086214" cy="1311170"/>
            </a:xfrm>
            <a:custGeom>
              <a:avLst/>
              <a:gdLst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43105 w 1086215"/>
                <a:gd name="connsiteY8" fmla="*/ 1167856 h 1311170"/>
                <a:gd name="connsiteX9" fmla="*/ 570996 w 1086215"/>
                <a:gd name="connsiteY9" fmla="*/ 1173487 h 1311170"/>
                <a:gd name="connsiteX10" fmla="*/ 614761 w 1086215"/>
                <a:gd name="connsiteY10" fmla="*/ 1239513 h 1311170"/>
                <a:gd name="connsiteX11" fmla="*/ 609693 w 1086215"/>
                <a:gd name="connsiteY11" fmla="*/ 1264620 h 1311170"/>
                <a:gd name="connsiteX12" fmla="*/ 608026 w 1086215"/>
                <a:gd name="connsiteY12" fmla="*/ 1269044 h 1311170"/>
                <a:gd name="connsiteX13" fmla="*/ 593773 w 1086215"/>
                <a:gd name="connsiteY13" fmla="*/ 1290182 h 1311170"/>
                <a:gd name="connsiteX14" fmla="*/ 543104 w 1086215"/>
                <a:gd name="connsiteY14" fmla="*/ 1311170 h 1311170"/>
                <a:gd name="connsiteX15" fmla="*/ 492435 w 1086215"/>
                <a:gd name="connsiteY15" fmla="*/ 1290182 h 1311170"/>
                <a:gd name="connsiteX16" fmla="*/ 478192 w 1086215"/>
                <a:gd name="connsiteY16" fmla="*/ 1269057 h 1311170"/>
                <a:gd name="connsiteX17" fmla="*/ 476511 w 1086215"/>
                <a:gd name="connsiteY17" fmla="*/ 1264596 h 1311170"/>
                <a:gd name="connsiteX18" fmla="*/ 476510 w 1086215"/>
                <a:gd name="connsiteY18" fmla="*/ 1264591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70996 w 1086215"/>
                <a:gd name="connsiteY8" fmla="*/ 1173487 h 1311170"/>
                <a:gd name="connsiteX9" fmla="*/ 614761 w 1086215"/>
                <a:gd name="connsiteY9" fmla="*/ 1239513 h 1311170"/>
                <a:gd name="connsiteX10" fmla="*/ 609693 w 1086215"/>
                <a:gd name="connsiteY10" fmla="*/ 1264620 h 1311170"/>
                <a:gd name="connsiteX11" fmla="*/ 608026 w 1086215"/>
                <a:gd name="connsiteY11" fmla="*/ 1269044 h 1311170"/>
                <a:gd name="connsiteX12" fmla="*/ 593773 w 1086215"/>
                <a:gd name="connsiteY12" fmla="*/ 1290182 h 1311170"/>
                <a:gd name="connsiteX13" fmla="*/ 543104 w 1086215"/>
                <a:gd name="connsiteY13" fmla="*/ 1311170 h 1311170"/>
                <a:gd name="connsiteX14" fmla="*/ 492435 w 1086215"/>
                <a:gd name="connsiteY14" fmla="*/ 1290182 h 1311170"/>
                <a:gd name="connsiteX15" fmla="*/ 478192 w 1086215"/>
                <a:gd name="connsiteY15" fmla="*/ 1269057 h 1311170"/>
                <a:gd name="connsiteX16" fmla="*/ 476511 w 1086215"/>
                <a:gd name="connsiteY16" fmla="*/ 1264596 h 1311170"/>
                <a:gd name="connsiteX17" fmla="*/ 476510 w 1086215"/>
                <a:gd name="connsiteY17" fmla="*/ 1264591 h 1311170"/>
                <a:gd name="connsiteX18" fmla="*/ 0 w 1086215"/>
                <a:gd name="connsiteY18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70996 w 1086215"/>
                <a:gd name="connsiteY7" fmla="*/ 1173487 h 1311170"/>
                <a:gd name="connsiteX8" fmla="*/ 614761 w 1086215"/>
                <a:gd name="connsiteY8" fmla="*/ 1239513 h 1311170"/>
                <a:gd name="connsiteX9" fmla="*/ 609693 w 1086215"/>
                <a:gd name="connsiteY9" fmla="*/ 1264620 h 1311170"/>
                <a:gd name="connsiteX10" fmla="*/ 608026 w 1086215"/>
                <a:gd name="connsiteY10" fmla="*/ 1269044 h 1311170"/>
                <a:gd name="connsiteX11" fmla="*/ 593773 w 1086215"/>
                <a:gd name="connsiteY11" fmla="*/ 1290182 h 1311170"/>
                <a:gd name="connsiteX12" fmla="*/ 543104 w 1086215"/>
                <a:gd name="connsiteY12" fmla="*/ 1311170 h 1311170"/>
                <a:gd name="connsiteX13" fmla="*/ 492435 w 1086215"/>
                <a:gd name="connsiteY13" fmla="*/ 1290182 h 1311170"/>
                <a:gd name="connsiteX14" fmla="*/ 478192 w 1086215"/>
                <a:gd name="connsiteY14" fmla="*/ 1269057 h 1311170"/>
                <a:gd name="connsiteX15" fmla="*/ 476511 w 1086215"/>
                <a:gd name="connsiteY15" fmla="*/ 1264596 h 1311170"/>
                <a:gd name="connsiteX16" fmla="*/ 476510 w 1086215"/>
                <a:gd name="connsiteY16" fmla="*/ 1264591 h 1311170"/>
                <a:gd name="connsiteX17" fmla="*/ 0 w 1086215"/>
                <a:gd name="connsiteY17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14761 w 1086215"/>
                <a:gd name="connsiteY7" fmla="*/ 1239513 h 1311170"/>
                <a:gd name="connsiteX8" fmla="*/ 609693 w 1086215"/>
                <a:gd name="connsiteY8" fmla="*/ 1264620 h 1311170"/>
                <a:gd name="connsiteX9" fmla="*/ 608026 w 1086215"/>
                <a:gd name="connsiteY9" fmla="*/ 1269044 h 1311170"/>
                <a:gd name="connsiteX10" fmla="*/ 593773 w 1086215"/>
                <a:gd name="connsiteY10" fmla="*/ 1290182 h 1311170"/>
                <a:gd name="connsiteX11" fmla="*/ 543104 w 1086215"/>
                <a:gd name="connsiteY11" fmla="*/ 1311170 h 1311170"/>
                <a:gd name="connsiteX12" fmla="*/ 492435 w 1086215"/>
                <a:gd name="connsiteY12" fmla="*/ 1290182 h 1311170"/>
                <a:gd name="connsiteX13" fmla="*/ 478192 w 1086215"/>
                <a:gd name="connsiteY13" fmla="*/ 1269057 h 1311170"/>
                <a:gd name="connsiteX14" fmla="*/ 476511 w 1086215"/>
                <a:gd name="connsiteY14" fmla="*/ 1264596 h 1311170"/>
                <a:gd name="connsiteX15" fmla="*/ 476510 w 1086215"/>
                <a:gd name="connsiteY15" fmla="*/ 1264591 h 1311170"/>
                <a:gd name="connsiteX16" fmla="*/ 0 w 1086215"/>
                <a:gd name="connsiteY16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09693 w 1086215"/>
                <a:gd name="connsiteY7" fmla="*/ 1264620 h 1311170"/>
                <a:gd name="connsiteX8" fmla="*/ 608026 w 1086215"/>
                <a:gd name="connsiteY8" fmla="*/ 1269044 h 1311170"/>
                <a:gd name="connsiteX9" fmla="*/ 593773 w 1086215"/>
                <a:gd name="connsiteY9" fmla="*/ 1290182 h 1311170"/>
                <a:gd name="connsiteX10" fmla="*/ 543104 w 1086215"/>
                <a:gd name="connsiteY10" fmla="*/ 1311170 h 1311170"/>
                <a:gd name="connsiteX11" fmla="*/ 492435 w 1086215"/>
                <a:gd name="connsiteY11" fmla="*/ 1290182 h 1311170"/>
                <a:gd name="connsiteX12" fmla="*/ 478192 w 1086215"/>
                <a:gd name="connsiteY12" fmla="*/ 1269057 h 1311170"/>
                <a:gd name="connsiteX13" fmla="*/ 476511 w 1086215"/>
                <a:gd name="connsiteY13" fmla="*/ 1264596 h 1311170"/>
                <a:gd name="connsiteX14" fmla="*/ 476510 w 1086215"/>
                <a:gd name="connsiteY14" fmla="*/ 1264591 h 1311170"/>
                <a:gd name="connsiteX15" fmla="*/ 0 w 1086215"/>
                <a:gd name="connsiteY15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09693 w 1086215"/>
                <a:gd name="connsiteY6" fmla="*/ 1264620 h 1311170"/>
                <a:gd name="connsiteX7" fmla="*/ 608026 w 1086215"/>
                <a:gd name="connsiteY7" fmla="*/ 1269044 h 1311170"/>
                <a:gd name="connsiteX8" fmla="*/ 593773 w 1086215"/>
                <a:gd name="connsiteY8" fmla="*/ 1290182 h 1311170"/>
                <a:gd name="connsiteX9" fmla="*/ 543104 w 1086215"/>
                <a:gd name="connsiteY9" fmla="*/ 1311170 h 1311170"/>
                <a:gd name="connsiteX10" fmla="*/ 492435 w 1086215"/>
                <a:gd name="connsiteY10" fmla="*/ 1290182 h 1311170"/>
                <a:gd name="connsiteX11" fmla="*/ 478192 w 1086215"/>
                <a:gd name="connsiteY11" fmla="*/ 1269057 h 1311170"/>
                <a:gd name="connsiteX12" fmla="*/ 476511 w 1086215"/>
                <a:gd name="connsiteY12" fmla="*/ 1264596 h 1311170"/>
                <a:gd name="connsiteX13" fmla="*/ 476510 w 1086215"/>
                <a:gd name="connsiteY13" fmla="*/ 1264591 h 1311170"/>
                <a:gd name="connsiteX14" fmla="*/ 0 w 1086215"/>
                <a:gd name="connsiteY14" fmla="*/ 0 h 13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215" h="1311170">
                  <a:moveTo>
                    <a:pt x="0" y="0"/>
                  </a:moveTo>
                  <a:lnTo>
                    <a:pt x="24761" y="25924"/>
                  </a:lnTo>
                  <a:cubicBezTo>
                    <a:pt x="110162" y="91543"/>
                    <a:pt x="310090" y="137585"/>
                    <a:pt x="543107" y="137585"/>
                  </a:cubicBezTo>
                  <a:cubicBezTo>
                    <a:pt x="776125" y="137585"/>
                    <a:pt x="976053" y="91543"/>
                    <a:pt x="1061453" y="25924"/>
                  </a:cubicBezTo>
                  <a:lnTo>
                    <a:pt x="1086215" y="0"/>
                  </a:lnTo>
                  <a:lnTo>
                    <a:pt x="609694" y="1264620"/>
                  </a:lnTo>
                  <a:lnTo>
                    <a:pt x="609693" y="1264620"/>
                  </a:lnTo>
                  <a:lnTo>
                    <a:pt x="608026" y="1269044"/>
                  </a:lnTo>
                  <a:lnTo>
                    <a:pt x="593773" y="1290182"/>
                  </a:lnTo>
                  <a:cubicBezTo>
                    <a:pt x="580806" y="1303150"/>
                    <a:pt x="562892" y="1311170"/>
                    <a:pt x="543104" y="1311170"/>
                  </a:cubicBezTo>
                  <a:cubicBezTo>
                    <a:pt x="523317" y="1311170"/>
                    <a:pt x="505402" y="1303150"/>
                    <a:pt x="492435" y="1290182"/>
                  </a:cubicBezTo>
                  <a:lnTo>
                    <a:pt x="478192" y="1269057"/>
                  </a:lnTo>
                  <a:lnTo>
                    <a:pt x="476511" y="1264596"/>
                  </a:lnTo>
                  <a:cubicBezTo>
                    <a:pt x="476511" y="1264594"/>
                    <a:pt x="476510" y="1264593"/>
                    <a:pt x="476510" y="126459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3394" y="1669824"/>
            <a:ext cx="477965" cy="477965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FEE16A8E-0495-4F3A-8640-3219E7B0D676}"/>
              </a:ext>
            </a:extLst>
          </p:cNvPr>
          <p:cNvGrpSpPr/>
          <p:nvPr/>
        </p:nvGrpSpPr>
        <p:grpSpPr>
          <a:xfrm rot="10800000">
            <a:off x="4994845" y="2865891"/>
            <a:ext cx="2195065" cy="1481107"/>
            <a:chOff x="4910173" y="2856229"/>
            <a:chExt cx="2359818" cy="1592271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FEF2FE3-6D83-4AFC-8383-0D50773EFB56}"/>
                </a:ext>
              </a:extLst>
            </p:cNvPr>
            <p:cNvSpPr/>
            <p:nvPr/>
          </p:nvSpPr>
          <p:spPr>
            <a:xfrm>
              <a:off x="4910173" y="2856229"/>
              <a:ext cx="2359818" cy="435006"/>
            </a:xfrm>
            <a:custGeom>
              <a:avLst/>
              <a:gdLst>
                <a:gd name="connsiteX0" fmla="*/ 1179909 w 2359818"/>
                <a:gd name="connsiteY0" fmla="*/ 0 h 435006"/>
                <a:gd name="connsiteX1" fmla="*/ 2359818 w 2359818"/>
                <a:gd name="connsiteY1" fmla="*/ 217503 h 435006"/>
                <a:gd name="connsiteX2" fmla="*/ 2354912 w 2359818"/>
                <a:gd name="connsiteY2" fmla="*/ 235414 h 435006"/>
                <a:gd name="connsiteX3" fmla="*/ 2352909 w 2359818"/>
                <a:gd name="connsiteY3" fmla="*/ 240728 h 435006"/>
                <a:gd name="connsiteX4" fmla="*/ 2335846 w 2359818"/>
                <a:gd name="connsiteY4" fmla="*/ 261338 h 435006"/>
                <a:gd name="connsiteX5" fmla="*/ 1179909 w 2359818"/>
                <a:gd name="connsiteY5" fmla="*/ 435006 h 435006"/>
                <a:gd name="connsiteX6" fmla="*/ 23972 w 2359818"/>
                <a:gd name="connsiteY6" fmla="*/ 261338 h 435006"/>
                <a:gd name="connsiteX7" fmla="*/ 6913 w 2359818"/>
                <a:gd name="connsiteY7" fmla="*/ 240732 h 435006"/>
                <a:gd name="connsiteX8" fmla="*/ 4902 w 2359818"/>
                <a:gd name="connsiteY8" fmla="*/ 235395 h 435006"/>
                <a:gd name="connsiteX9" fmla="*/ 0 w 2359818"/>
                <a:gd name="connsiteY9" fmla="*/ 217503 h 435006"/>
                <a:gd name="connsiteX10" fmla="*/ 1179909 w 2359818"/>
                <a:gd name="connsiteY10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9818" h="435006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35846" y="261338"/>
                  </a:lnTo>
                  <a:cubicBezTo>
                    <a:pt x="2225825" y="360450"/>
                    <a:pt x="1750099" y="435006"/>
                    <a:pt x="1179909" y="435006"/>
                  </a:cubicBezTo>
                  <a:cubicBezTo>
                    <a:pt x="609719" y="435006"/>
                    <a:pt x="133994" y="360450"/>
                    <a:pt x="23972" y="261338"/>
                  </a:cubicBez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5C70AE2-169C-4D4D-8190-758908265CB5}"/>
                </a:ext>
              </a:extLst>
            </p:cNvPr>
            <p:cNvSpPr/>
            <p:nvPr/>
          </p:nvSpPr>
          <p:spPr>
            <a:xfrm>
              <a:off x="4917084" y="3096957"/>
              <a:ext cx="2345997" cy="1351543"/>
            </a:xfrm>
            <a:custGeom>
              <a:avLst/>
              <a:gdLst>
                <a:gd name="connsiteX0" fmla="*/ 2345997 w 2345997"/>
                <a:gd name="connsiteY0" fmla="*/ 0 h 1351543"/>
                <a:gd name="connsiteX1" fmla="*/ 1950026 w 2345997"/>
                <a:gd name="connsiteY1" fmla="*/ 1050852 h 1351543"/>
                <a:gd name="connsiteX2" fmla="*/ 1900068 w 2345997"/>
                <a:gd name="connsiteY2" fmla="*/ 1183432 h 1351543"/>
                <a:gd name="connsiteX3" fmla="*/ 1895396 w 2345997"/>
                <a:gd name="connsiteY3" fmla="*/ 1188555 h 1351543"/>
                <a:gd name="connsiteX4" fmla="*/ 1172997 w 2345997"/>
                <a:gd name="connsiteY4" fmla="*/ 1351543 h 1351543"/>
                <a:gd name="connsiteX5" fmla="*/ 450598 w 2345997"/>
                <a:gd name="connsiteY5" fmla="*/ 1188555 h 1351543"/>
                <a:gd name="connsiteX6" fmla="*/ 445929 w 2345997"/>
                <a:gd name="connsiteY6" fmla="*/ 1183436 h 1351543"/>
                <a:gd name="connsiteX7" fmla="*/ 395970 w 2345997"/>
                <a:gd name="connsiteY7" fmla="*/ 1050850 h 1351543"/>
                <a:gd name="connsiteX8" fmla="*/ 0 w 2345997"/>
                <a:gd name="connsiteY8" fmla="*/ 4 h 1351543"/>
                <a:gd name="connsiteX9" fmla="*/ 17060 w 2345997"/>
                <a:gd name="connsiteY9" fmla="*/ 20610 h 1351543"/>
                <a:gd name="connsiteX10" fmla="*/ 1172997 w 2345997"/>
                <a:gd name="connsiteY10" fmla="*/ 194278 h 1351543"/>
                <a:gd name="connsiteX11" fmla="*/ 2328934 w 2345997"/>
                <a:gd name="connsiteY11" fmla="*/ 20610 h 13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997" h="1351543">
                  <a:moveTo>
                    <a:pt x="2345997" y="0"/>
                  </a:moveTo>
                  <a:lnTo>
                    <a:pt x="1950026" y="1050852"/>
                  </a:lnTo>
                  <a:lnTo>
                    <a:pt x="1900068" y="1183432"/>
                  </a:lnTo>
                  <a:lnTo>
                    <a:pt x="1895396" y="1188555"/>
                  </a:lnTo>
                  <a:cubicBezTo>
                    <a:pt x="1776377" y="1284336"/>
                    <a:pt x="1497745" y="1351543"/>
                    <a:pt x="1172997" y="1351543"/>
                  </a:cubicBezTo>
                  <a:cubicBezTo>
                    <a:pt x="848249" y="1351543"/>
                    <a:pt x="569618" y="1284336"/>
                    <a:pt x="450598" y="1188555"/>
                  </a:cubicBezTo>
                  <a:lnTo>
                    <a:pt x="445929" y="1183436"/>
                  </a:lnTo>
                  <a:lnTo>
                    <a:pt x="395970" y="1050850"/>
                  </a:lnTo>
                  <a:lnTo>
                    <a:pt x="0" y="4"/>
                  </a:lnTo>
                  <a:lnTo>
                    <a:pt x="17060" y="20610"/>
                  </a:lnTo>
                  <a:cubicBezTo>
                    <a:pt x="127081" y="119722"/>
                    <a:pt x="602807" y="194278"/>
                    <a:pt x="1172997" y="194278"/>
                  </a:cubicBezTo>
                  <a:cubicBezTo>
                    <a:pt x="1743187" y="194278"/>
                    <a:pt x="2218913" y="119722"/>
                    <a:pt x="2328934" y="2061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5D3EFF25-BB7F-4651-8D1D-74CF7E73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7269" y="3194001"/>
            <a:ext cx="690212" cy="690212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AFD5FC6B-9161-492D-AD51-477C3E518931}"/>
              </a:ext>
            </a:extLst>
          </p:cNvPr>
          <p:cNvGrpSpPr/>
          <p:nvPr/>
        </p:nvGrpSpPr>
        <p:grpSpPr>
          <a:xfrm rot="10800000">
            <a:off x="4366481" y="4431667"/>
            <a:ext cx="3451791" cy="1581208"/>
            <a:chOff x="4234648" y="1065321"/>
            <a:chExt cx="3710867" cy="169988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2F936-CC71-4E4F-8EFE-FD42AC121083}"/>
                </a:ext>
              </a:extLst>
            </p:cNvPr>
            <p:cNvSpPr/>
            <p:nvPr/>
          </p:nvSpPr>
          <p:spPr>
            <a:xfrm>
              <a:off x="4234649" y="1285877"/>
              <a:ext cx="3710866" cy="1479332"/>
            </a:xfrm>
            <a:custGeom>
              <a:avLst/>
              <a:gdLst>
                <a:gd name="connsiteX0" fmla="*/ 0 w 3710866"/>
                <a:gd name="connsiteY0" fmla="*/ 0 h 1479331"/>
                <a:gd name="connsiteX1" fmla="*/ 1313 w 3710866"/>
                <a:gd name="connsiteY1" fmla="*/ 0 h 1479331"/>
                <a:gd name="connsiteX2" fmla="*/ 9578 w 3710866"/>
                <a:gd name="connsiteY2" fmla="*/ 19187 h 1479331"/>
                <a:gd name="connsiteX3" fmla="*/ 1855432 w 3710866"/>
                <a:gd name="connsiteY3" fmla="*/ 214452 h 1479331"/>
                <a:gd name="connsiteX4" fmla="*/ 3701286 w 3710866"/>
                <a:gd name="connsiteY4" fmla="*/ 19187 h 1479331"/>
                <a:gd name="connsiteX5" fmla="*/ 3709551 w 3710866"/>
                <a:gd name="connsiteY5" fmla="*/ 0 h 1479331"/>
                <a:gd name="connsiteX6" fmla="*/ 3710866 w 3710866"/>
                <a:gd name="connsiteY6" fmla="*/ 0 h 1479331"/>
                <a:gd name="connsiteX7" fmla="*/ 3338216 w 3710866"/>
                <a:gd name="connsiteY7" fmla="*/ 988961 h 1479331"/>
                <a:gd name="connsiteX8" fmla="*/ 3338216 w 3710866"/>
                <a:gd name="connsiteY8" fmla="*/ 988961 h 1479331"/>
                <a:gd name="connsiteX9" fmla="*/ 3248004 w 3710866"/>
                <a:gd name="connsiteY9" fmla="*/ 1228369 h 1479331"/>
                <a:gd name="connsiteX10" fmla="*/ 3184515 w 3710866"/>
                <a:gd name="connsiteY10" fmla="*/ 1264210 h 1479331"/>
                <a:gd name="connsiteX11" fmla="*/ 1855432 w 3710866"/>
                <a:gd name="connsiteY11" fmla="*/ 1479331 h 1479331"/>
                <a:gd name="connsiteX12" fmla="*/ 526349 w 3710866"/>
                <a:gd name="connsiteY12" fmla="*/ 1264210 h 1479331"/>
                <a:gd name="connsiteX13" fmla="*/ 462863 w 3710866"/>
                <a:gd name="connsiteY13" fmla="*/ 1228370 h 1479331"/>
                <a:gd name="connsiteX14" fmla="*/ 372651 w 3710866"/>
                <a:gd name="connsiteY14" fmla="*/ 988958 h 1479331"/>
                <a:gd name="connsiteX15" fmla="*/ 372650 w 3710866"/>
                <a:gd name="connsiteY15" fmla="*/ 988958 h 147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6" h="1479331"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1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338216" y="988961"/>
                  </a:lnTo>
                  <a:lnTo>
                    <a:pt x="3338216" y="988961"/>
                  </a:lnTo>
                  <a:lnTo>
                    <a:pt x="3248004" y="1228369"/>
                  </a:lnTo>
                  <a:lnTo>
                    <a:pt x="3184515" y="1264210"/>
                  </a:lnTo>
                  <a:cubicBezTo>
                    <a:pt x="2928557" y="1392346"/>
                    <a:pt x="2429348" y="1479331"/>
                    <a:pt x="1855432" y="1479331"/>
                  </a:cubicBezTo>
                  <a:cubicBezTo>
                    <a:pt x="1281516" y="1479331"/>
                    <a:pt x="782308" y="1392346"/>
                    <a:pt x="526349" y="1264210"/>
                  </a:cubicBezTo>
                  <a:lnTo>
                    <a:pt x="462863" y="1228370"/>
                  </a:lnTo>
                  <a:lnTo>
                    <a:pt x="372651" y="988958"/>
                  </a:lnTo>
                  <a:lnTo>
                    <a:pt x="372650" y="988958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F670794-A7F5-4EC6-9FC6-063C843B4AB8}"/>
                </a:ext>
              </a:extLst>
            </p:cNvPr>
            <p:cNvSpPr/>
            <p:nvPr/>
          </p:nvSpPr>
          <p:spPr>
            <a:xfrm>
              <a:off x="4234648" y="1065321"/>
              <a:ext cx="3710866" cy="435007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2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pic>
        <p:nvPicPr>
          <p:cNvPr id="108" name="Graphic 107" descr="Rocket">
            <a:extLst>
              <a:ext uri="{FF2B5EF4-FFF2-40B4-BE49-F238E27FC236}">
                <a16:creationId xmlns:a16="http://schemas.microsoft.com/office/drawing/2014/main" id="{BBD73AB7-C156-44C1-9F41-777240ADB9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2786" y="4635385"/>
            <a:ext cx="850561" cy="850561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 rot="10800000">
            <a:off x="6861604" y="4941035"/>
            <a:ext cx="1772695" cy="109511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>
            <a:off x="3550457" y="4941036"/>
            <a:ext cx="1772695" cy="109511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3550456" y="3459512"/>
            <a:ext cx="2074407" cy="109511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6559892" y="3459512"/>
            <a:ext cx="2074407" cy="109511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3550455" y="2102193"/>
            <a:ext cx="2464247" cy="109511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6170050" y="2102193"/>
            <a:ext cx="2464247" cy="109511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</p:spTree>
    <p:extLst>
      <p:ext uri="{BB962C8B-B14F-4D97-AF65-F5344CB8AC3E}">
        <p14:creationId xmlns:p14="http://schemas.microsoft.com/office/powerpoint/2010/main" val="150901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3 Stages for PowerPoint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C525036-4F70-42BC-9810-DD65401BD193}"/>
              </a:ext>
            </a:extLst>
          </p:cNvPr>
          <p:cNvSpPr/>
          <p:nvPr/>
        </p:nvSpPr>
        <p:spPr>
          <a:xfrm rot="10800000">
            <a:off x="4366481" y="1348511"/>
            <a:ext cx="3451791" cy="4664362"/>
          </a:xfrm>
          <a:custGeom>
            <a:avLst/>
            <a:gdLst>
              <a:gd name="connsiteX0" fmla="*/ 1391575 w 2783150"/>
              <a:gd name="connsiteY0" fmla="*/ 1274914 h 3760836"/>
              <a:gd name="connsiteX1" fmla="*/ 394763 w 2783150"/>
              <a:gd name="connsiteY1" fmla="*/ 1113573 h 3760836"/>
              <a:gd name="connsiteX2" fmla="*/ 347148 w 2783150"/>
              <a:gd name="connsiteY2" fmla="*/ 1086693 h 3760836"/>
              <a:gd name="connsiteX3" fmla="*/ 279489 w 2783150"/>
              <a:gd name="connsiteY3" fmla="*/ 907134 h 3760836"/>
              <a:gd name="connsiteX4" fmla="*/ 279488 w 2783150"/>
              <a:gd name="connsiteY4" fmla="*/ 907134 h 3760836"/>
              <a:gd name="connsiteX5" fmla="*/ 1 w 2783150"/>
              <a:gd name="connsiteY5" fmla="*/ 165415 h 3760836"/>
              <a:gd name="connsiteX6" fmla="*/ 986 w 2783150"/>
              <a:gd name="connsiteY6" fmla="*/ 165415 h 3760836"/>
              <a:gd name="connsiteX7" fmla="*/ 0 w 2783150"/>
              <a:gd name="connsiteY7" fmla="*/ 163127 h 3760836"/>
              <a:gd name="connsiteX8" fmla="*/ 1391575 w 2783150"/>
              <a:gd name="connsiteY8" fmla="*/ 0 h 3760836"/>
              <a:gd name="connsiteX9" fmla="*/ 2783149 w 2783150"/>
              <a:gd name="connsiteY9" fmla="*/ 163128 h 3760836"/>
              <a:gd name="connsiteX10" fmla="*/ 2782164 w 2783150"/>
              <a:gd name="connsiteY10" fmla="*/ 165416 h 3760836"/>
              <a:gd name="connsiteX11" fmla="*/ 2783150 w 2783150"/>
              <a:gd name="connsiteY11" fmla="*/ 165416 h 3760836"/>
              <a:gd name="connsiteX12" fmla="*/ 2503663 w 2783150"/>
              <a:gd name="connsiteY12" fmla="*/ 907137 h 3760836"/>
              <a:gd name="connsiteX13" fmla="*/ 2436004 w 2783150"/>
              <a:gd name="connsiteY13" fmla="*/ 1086693 h 3760836"/>
              <a:gd name="connsiteX14" fmla="*/ 2388387 w 2783150"/>
              <a:gd name="connsiteY14" fmla="*/ 1113573 h 3760836"/>
              <a:gd name="connsiteX15" fmla="*/ 1391575 w 2783150"/>
              <a:gd name="connsiteY15" fmla="*/ 1274914 h 3760836"/>
              <a:gd name="connsiteX16" fmla="*/ 1391574 w 2783150"/>
              <a:gd name="connsiteY16" fmla="*/ 3760836 h 3760836"/>
              <a:gd name="connsiteX17" fmla="*/ 1353572 w 2783150"/>
              <a:gd name="connsiteY17" fmla="*/ 3745095 h 3760836"/>
              <a:gd name="connsiteX18" fmla="*/ 1342890 w 2783150"/>
              <a:gd name="connsiteY18" fmla="*/ 3729251 h 3760836"/>
              <a:gd name="connsiteX19" fmla="*/ 1341629 w 2783150"/>
              <a:gd name="connsiteY19" fmla="*/ 3725906 h 3760836"/>
              <a:gd name="connsiteX20" fmla="*/ 1341628 w 2783150"/>
              <a:gd name="connsiteY20" fmla="*/ 3725902 h 3760836"/>
              <a:gd name="connsiteX21" fmla="*/ 984246 w 2783150"/>
              <a:gd name="connsiteY21" fmla="*/ 2777461 h 3760836"/>
              <a:gd name="connsiteX22" fmla="*/ 984246 w 2783150"/>
              <a:gd name="connsiteY22" fmla="*/ 2777460 h 3760836"/>
              <a:gd name="connsiteX23" fmla="*/ 970473 w 2783150"/>
              <a:gd name="connsiteY23" fmla="*/ 2740911 h 3760836"/>
              <a:gd name="connsiteX24" fmla="*/ 978232 w 2783150"/>
              <a:gd name="connsiteY24" fmla="*/ 2715897 h 3760836"/>
              <a:gd name="connsiteX25" fmla="*/ 1391576 w 2783150"/>
              <a:gd name="connsiteY25" fmla="*/ 2606413 h 3760836"/>
              <a:gd name="connsiteX26" fmla="*/ 1784226 w 2783150"/>
              <a:gd name="connsiteY26" fmla="*/ 2693254 h 3760836"/>
              <a:gd name="connsiteX27" fmla="*/ 1803682 w 2783150"/>
              <a:gd name="connsiteY27" fmla="*/ 2714543 h 3760836"/>
              <a:gd name="connsiteX28" fmla="*/ 1784226 w 2783150"/>
              <a:gd name="connsiteY28" fmla="*/ 2693253 h 3760836"/>
              <a:gd name="connsiteX29" fmla="*/ 1391576 w 2783150"/>
              <a:gd name="connsiteY29" fmla="*/ 2606413 h 3760836"/>
              <a:gd name="connsiteX30" fmla="*/ 978232 w 2783150"/>
              <a:gd name="connsiteY30" fmla="*/ 2715897 h 3760836"/>
              <a:gd name="connsiteX31" fmla="*/ 970473 w 2783150"/>
              <a:gd name="connsiteY31" fmla="*/ 2740911 h 3760836"/>
              <a:gd name="connsiteX32" fmla="*/ 846274 w 2783150"/>
              <a:gd name="connsiteY32" fmla="*/ 2411305 h 3760836"/>
              <a:gd name="connsiteX33" fmla="*/ 846273 w 2783150"/>
              <a:gd name="connsiteY33" fmla="*/ 2411304 h 3760836"/>
              <a:gd name="connsiteX34" fmla="*/ 808804 w 2783150"/>
              <a:gd name="connsiteY34" fmla="*/ 2311864 h 3760836"/>
              <a:gd name="connsiteX35" fmla="*/ 511827 w 2783150"/>
              <a:gd name="connsiteY35" fmla="*/ 1523729 h 3760836"/>
              <a:gd name="connsiteX36" fmla="*/ 514271 w 2783150"/>
              <a:gd name="connsiteY36" fmla="*/ 1526681 h 3760836"/>
              <a:gd name="connsiteX37" fmla="*/ 511828 w 2783150"/>
              <a:gd name="connsiteY37" fmla="*/ 1523730 h 3760836"/>
              <a:gd name="connsiteX38" fmla="*/ 510320 w 2783150"/>
              <a:gd name="connsiteY38" fmla="*/ 1519727 h 3760836"/>
              <a:gd name="connsiteX39" fmla="*/ 506643 w 2783150"/>
              <a:gd name="connsiteY39" fmla="*/ 1506309 h 3760836"/>
              <a:gd name="connsiteX40" fmla="*/ 506643 w 2783150"/>
              <a:gd name="connsiteY40" fmla="*/ 1506309 h 3760836"/>
              <a:gd name="connsiteX41" fmla="*/ 510320 w 2783150"/>
              <a:gd name="connsiteY41" fmla="*/ 1519728 h 3760836"/>
              <a:gd name="connsiteX42" fmla="*/ 347148 w 2783150"/>
              <a:gd name="connsiteY42" fmla="*/ 1086693 h 3760836"/>
              <a:gd name="connsiteX43" fmla="*/ 394763 w 2783150"/>
              <a:gd name="connsiteY43" fmla="*/ 1113573 h 3760836"/>
              <a:gd name="connsiteX44" fmla="*/ 1391575 w 2783150"/>
              <a:gd name="connsiteY44" fmla="*/ 1274914 h 3760836"/>
              <a:gd name="connsiteX45" fmla="*/ 2388387 w 2783150"/>
              <a:gd name="connsiteY45" fmla="*/ 1113574 h 3760836"/>
              <a:gd name="connsiteX46" fmla="*/ 2436004 w 2783150"/>
              <a:gd name="connsiteY46" fmla="*/ 1086693 h 3760836"/>
              <a:gd name="connsiteX47" fmla="*/ 2272827 w 2783150"/>
              <a:gd name="connsiteY47" fmla="*/ 1519742 h 3760836"/>
              <a:gd name="connsiteX48" fmla="*/ 2276507 w 2783150"/>
              <a:gd name="connsiteY48" fmla="*/ 1506309 h 3760836"/>
              <a:gd name="connsiteX49" fmla="*/ 2236722 w 2783150"/>
              <a:gd name="connsiteY49" fmla="*/ 1457800 h 3760836"/>
              <a:gd name="connsiteX50" fmla="*/ 2236722 w 2783150"/>
              <a:gd name="connsiteY50" fmla="*/ 1457800 h 3760836"/>
              <a:gd name="connsiteX51" fmla="*/ 2258527 w 2783150"/>
              <a:gd name="connsiteY51" fmla="*/ 1473433 h 3760836"/>
              <a:gd name="connsiteX52" fmla="*/ 2276506 w 2783150"/>
              <a:gd name="connsiteY52" fmla="*/ 1506309 h 3760836"/>
              <a:gd name="connsiteX53" fmla="*/ 2272827 w 2783150"/>
              <a:gd name="connsiteY53" fmla="*/ 1519742 h 3760836"/>
              <a:gd name="connsiteX54" fmla="*/ 2271324 w 2783150"/>
              <a:gd name="connsiteY54" fmla="*/ 1523727 h 3760836"/>
              <a:gd name="connsiteX55" fmla="*/ 2271324 w 2783150"/>
              <a:gd name="connsiteY55" fmla="*/ 1523728 h 3760836"/>
              <a:gd name="connsiteX56" fmla="*/ 1974346 w 2783150"/>
              <a:gd name="connsiteY56" fmla="*/ 2311865 h 3760836"/>
              <a:gd name="connsiteX57" fmla="*/ 1936878 w 2783150"/>
              <a:gd name="connsiteY57" fmla="*/ 2411301 h 3760836"/>
              <a:gd name="connsiteX58" fmla="*/ 1933374 w 2783150"/>
              <a:gd name="connsiteY58" fmla="*/ 2415143 h 3760836"/>
              <a:gd name="connsiteX59" fmla="*/ 1391575 w 2783150"/>
              <a:gd name="connsiteY59" fmla="*/ 2537384 h 3760836"/>
              <a:gd name="connsiteX60" fmla="*/ 849776 w 2783150"/>
              <a:gd name="connsiteY60" fmla="*/ 2415143 h 3760836"/>
              <a:gd name="connsiteX61" fmla="*/ 847120 w 2783150"/>
              <a:gd name="connsiteY61" fmla="*/ 2412232 h 3760836"/>
              <a:gd name="connsiteX62" fmla="*/ 849776 w 2783150"/>
              <a:gd name="connsiteY62" fmla="*/ 2415144 h 3760836"/>
              <a:gd name="connsiteX63" fmla="*/ 1391575 w 2783150"/>
              <a:gd name="connsiteY63" fmla="*/ 2537385 h 3760836"/>
              <a:gd name="connsiteX64" fmla="*/ 1933374 w 2783150"/>
              <a:gd name="connsiteY64" fmla="*/ 2415144 h 3760836"/>
              <a:gd name="connsiteX65" fmla="*/ 1936878 w 2783150"/>
              <a:gd name="connsiteY65" fmla="*/ 2411301 h 3760836"/>
              <a:gd name="connsiteX66" fmla="*/ 1812679 w 2783150"/>
              <a:gd name="connsiteY66" fmla="*/ 2740911 h 3760836"/>
              <a:gd name="connsiteX67" fmla="*/ 1812679 w 2783150"/>
              <a:gd name="connsiteY67" fmla="*/ 2740911 h 3760836"/>
              <a:gd name="connsiteX68" fmla="*/ 1798907 w 2783150"/>
              <a:gd name="connsiteY68" fmla="*/ 2777460 h 3760836"/>
              <a:gd name="connsiteX69" fmla="*/ 1798906 w 2783150"/>
              <a:gd name="connsiteY69" fmla="*/ 2777461 h 3760836"/>
              <a:gd name="connsiteX70" fmla="*/ 1441516 w 2783150"/>
              <a:gd name="connsiteY70" fmla="*/ 3725924 h 3760836"/>
              <a:gd name="connsiteX71" fmla="*/ 1441515 w 2783150"/>
              <a:gd name="connsiteY71" fmla="*/ 3725924 h 3760836"/>
              <a:gd name="connsiteX72" fmla="*/ 1440265 w 2783150"/>
              <a:gd name="connsiteY72" fmla="*/ 3729242 h 3760836"/>
              <a:gd name="connsiteX73" fmla="*/ 1429575 w 2783150"/>
              <a:gd name="connsiteY73" fmla="*/ 3745095 h 3760836"/>
              <a:gd name="connsiteX74" fmla="*/ 1391574 w 2783150"/>
              <a:gd name="connsiteY74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783150" h="3760836">
                <a:moveTo>
                  <a:pt x="1391575" y="1274914"/>
                </a:moveTo>
                <a:cubicBezTo>
                  <a:pt x="961138" y="1274914"/>
                  <a:pt x="586732" y="1209675"/>
                  <a:pt x="394763" y="1113573"/>
                </a:cubicBezTo>
                <a:lnTo>
                  <a:pt x="347148" y="1086693"/>
                </a:lnTo>
                <a:lnTo>
                  <a:pt x="279489" y="907134"/>
                </a:lnTo>
                <a:lnTo>
                  <a:pt x="279488" y="907134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5"/>
                  <a:pt x="2783149" y="163128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503663" y="907137"/>
                </a:lnTo>
                <a:lnTo>
                  <a:pt x="2436004" y="1086693"/>
                </a:lnTo>
                <a:lnTo>
                  <a:pt x="2388387" y="1113573"/>
                </a:lnTo>
                <a:cubicBezTo>
                  <a:pt x="2196418" y="1209675"/>
                  <a:pt x="1822012" y="1274914"/>
                  <a:pt x="1391575" y="1274914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6"/>
                </a:lnTo>
                <a:cubicBezTo>
                  <a:pt x="1341629" y="3725904"/>
                  <a:pt x="1341628" y="3725903"/>
                  <a:pt x="1341628" y="3725902"/>
                </a:cubicBezTo>
                <a:lnTo>
                  <a:pt x="984246" y="2777461"/>
                </a:lnTo>
                <a:lnTo>
                  <a:pt x="984246" y="2777460"/>
                </a:lnTo>
                <a:lnTo>
                  <a:pt x="970473" y="2740911"/>
                </a:lnTo>
                <a:lnTo>
                  <a:pt x="978232" y="2715897"/>
                </a:lnTo>
                <a:cubicBezTo>
                  <a:pt x="1017574" y="2653415"/>
                  <a:pt x="1187685" y="2606413"/>
                  <a:pt x="1391576" y="2606413"/>
                </a:cubicBezTo>
                <a:cubicBezTo>
                  <a:pt x="1569980" y="2606413"/>
                  <a:pt x="1722522" y="2642399"/>
                  <a:pt x="1784226" y="2693254"/>
                </a:cubicBezTo>
                <a:lnTo>
                  <a:pt x="1803682" y="2714543"/>
                </a:lnTo>
                <a:lnTo>
                  <a:pt x="1784226" y="2693253"/>
                </a:lnTo>
                <a:cubicBezTo>
                  <a:pt x="1722522" y="2642399"/>
                  <a:pt x="1569980" y="2606413"/>
                  <a:pt x="1391576" y="2606413"/>
                </a:cubicBezTo>
                <a:cubicBezTo>
                  <a:pt x="1187685" y="2606413"/>
                  <a:pt x="1017574" y="2653415"/>
                  <a:pt x="978232" y="2715897"/>
                </a:cubicBezTo>
                <a:lnTo>
                  <a:pt x="970473" y="2740911"/>
                </a:lnTo>
                <a:lnTo>
                  <a:pt x="846274" y="2411305"/>
                </a:lnTo>
                <a:lnTo>
                  <a:pt x="846273" y="2411304"/>
                </a:lnTo>
                <a:lnTo>
                  <a:pt x="808804" y="2311864"/>
                </a:lnTo>
                <a:lnTo>
                  <a:pt x="511827" y="1523729"/>
                </a:lnTo>
                <a:lnTo>
                  <a:pt x="514271" y="1526681"/>
                </a:lnTo>
                <a:lnTo>
                  <a:pt x="511828" y="1523730"/>
                </a:lnTo>
                <a:lnTo>
                  <a:pt x="510320" y="1519727"/>
                </a:lnTo>
                <a:lnTo>
                  <a:pt x="506643" y="1506309"/>
                </a:lnTo>
                <a:lnTo>
                  <a:pt x="506643" y="1506309"/>
                </a:lnTo>
                <a:lnTo>
                  <a:pt x="510320" y="1519728"/>
                </a:lnTo>
                <a:lnTo>
                  <a:pt x="347148" y="1086693"/>
                </a:lnTo>
                <a:lnTo>
                  <a:pt x="394763" y="1113573"/>
                </a:lnTo>
                <a:cubicBezTo>
                  <a:pt x="586732" y="1209675"/>
                  <a:pt x="961138" y="1274914"/>
                  <a:pt x="1391575" y="1274914"/>
                </a:cubicBezTo>
                <a:cubicBezTo>
                  <a:pt x="1822012" y="1274914"/>
                  <a:pt x="2196419" y="1209676"/>
                  <a:pt x="2388387" y="1113574"/>
                </a:cubicBezTo>
                <a:lnTo>
                  <a:pt x="2436004" y="1086693"/>
                </a:lnTo>
                <a:lnTo>
                  <a:pt x="2272827" y="1519742"/>
                </a:lnTo>
                <a:lnTo>
                  <a:pt x="2276507" y="1506309"/>
                </a:lnTo>
                <a:cubicBezTo>
                  <a:pt x="2276507" y="1489417"/>
                  <a:pt x="2262578" y="1473124"/>
                  <a:pt x="2236722" y="1457800"/>
                </a:cubicBezTo>
                <a:lnTo>
                  <a:pt x="2236722" y="1457800"/>
                </a:lnTo>
                <a:lnTo>
                  <a:pt x="2258527" y="1473433"/>
                </a:lnTo>
                <a:cubicBezTo>
                  <a:pt x="2270315" y="1484052"/>
                  <a:pt x="2276506" y="1495047"/>
                  <a:pt x="2276506" y="1506309"/>
                </a:cubicBezTo>
                <a:lnTo>
                  <a:pt x="2272827" y="1519742"/>
                </a:lnTo>
                <a:lnTo>
                  <a:pt x="2271324" y="1523727"/>
                </a:lnTo>
                <a:lnTo>
                  <a:pt x="2271324" y="1523728"/>
                </a:lnTo>
                <a:lnTo>
                  <a:pt x="1974346" y="2311865"/>
                </a:lnTo>
                <a:lnTo>
                  <a:pt x="1936878" y="2411301"/>
                </a:lnTo>
                <a:lnTo>
                  <a:pt x="1933374" y="2415143"/>
                </a:lnTo>
                <a:cubicBezTo>
                  <a:pt x="1844110" y="2486979"/>
                  <a:pt x="1635136" y="2537384"/>
                  <a:pt x="1391575" y="2537384"/>
                </a:cubicBezTo>
                <a:cubicBezTo>
                  <a:pt x="1148014" y="2537384"/>
                  <a:pt x="939041" y="2486979"/>
                  <a:pt x="849776" y="2415143"/>
                </a:cubicBezTo>
                <a:lnTo>
                  <a:pt x="847120" y="2412232"/>
                </a:lnTo>
                <a:lnTo>
                  <a:pt x="849776" y="2415144"/>
                </a:lnTo>
                <a:cubicBezTo>
                  <a:pt x="939040" y="2486980"/>
                  <a:pt x="1148014" y="2537385"/>
                  <a:pt x="1391575" y="2537385"/>
                </a:cubicBezTo>
                <a:cubicBezTo>
                  <a:pt x="1635136" y="2537385"/>
                  <a:pt x="1844110" y="2486980"/>
                  <a:pt x="1933374" y="2415144"/>
                </a:cubicBezTo>
                <a:lnTo>
                  <a:pt x="1936878" y="2411301"/>
                </a:lnTo>
                <a:lnTo>
                  <a:pt x="1812679" y="2740911"/>
                </a:lnTo>
                <a:lnTo>
                  <a:pt x="1812679" y="2740911"/>
                </a:lnTo>
                <a:lnTo>
                  <a:pt x="1798907" y="2777460"/>
                </a:lnTo>
                <a:lnTo>
                  <a:pt x="1798906" y="2777461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noProof="1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D5021DD-5A5E-4E07-81A4-0C585DD79002}"/>
              </a:ext>
            </a:extLst>
          </p:cNvPr>
          <p:cNvSpPr/>
          <p:nvPr/>
        </p:nvSpPr>
        <p:spPr>
          <a:xfrm rot="10800000">
            <a:off x="5570103" y="1348512"/>
            <a:ext cx="1044543" cy="1431768"/>
          </a:xfrm>
          <a:custGeom>
            <a:avLst/>
            <a:gdLst>
              <a:gd name="connsiteX0" fmla="*/ 561470 w 1122941"/>
              <a:gd name="connsiteY0" fmla="*/ 0 h 1539231"/>
              <a:gd name="connsiteX1" fmla="*/ 1112595 w 1122941"/>
              <a:gd name="connsiteY1" fmla="*/ 145979 h 1539231"/>
              <a:gd name="connsiteX2" fmla="*/ 1122941 w 1122941"/>
              <a:gd name="connsiteY2" fmla="*/ 179331 h 1539231"/>
              <a:gd name="connsiteX3" fmla="*/ 1104578 w 1122941"/>
              <a:gd name="connsiteY3" fmla="*/ 228063 h 1539231"/>
              <a:gd name="connsiteX4" fmla="*/ 1104577 w 1122941"/>
              <a:gd name="connsiteY4" fmla="*/ 228064 h 1539231"/>
              <a:gd name="connsiteX5" fmla="*/ 628057 w 1122941"/>
              <a:gd name="connsiteY5" fmla="*/ 1492681 h 1539231"/>
              <a:gd name="connsiteX6" fmla="*/ 628056 w 1122941"/>
              <a:gd name="connsiteY6" fmla="*/ 1492681 h 1539231"/>
              <a:gd name="connsiteX7" fmla="*/ 626389 w 1122941"/>
              <a:gd name="connsiteY7" fmla="*/ 1497105 h 1539231"/>
              <a:gd name="connsiteX8" fmla="*/ 612136 w 1122941"/>
              <a:gd name="connsiteY8" fmla="*/ 1518243 h 1539231"/>
              <a:gd name="connsiteX9" fmla="*/ 561467 w 1122941"/>
              <a:gd name="connsiteY9" fmla="*/ 1539231 h 1539231"/>
              <a:gd name="connsiteX10" fmla="*/ 510798 w 1122941"/>
              <a:gd name="connsiteY10" fmla="*/ 1518243 h 1539231"/>
              <a:gd name="connsiteX11" fmla="*/ 496555 w 1122941"/>
              <a:gd name="connsiteY11" fmla="*/ 1497118 h 1539231"/>
              <a:gd name="connsiteX12" fmla="*/ 494874 w 1122941"/>
              <a:gd name="connsiteY12" fmla="*/ 1492657 h 1539231"/>
              <a:gd name="connsiteX13" fmla="*/ 494873 w 1122941"/>
              <a:gd name="connsiteY13" fmla="*/ 1492652 h 1539231"/>
              <a:gd name="connsiteX14" fmla="*/ 18364 w 1122941"/>
              <a:gd name="connsiteY14" fmla="*/ 228064 h 1539231"/>
              <a:gd name="connsiteX15" fmla="*/ 18363 w 1122941"/>
              <a:gd name="connsiteY15" fmla="*/ 228063 h 1539231"/>
              <a:gd name="connsiteX16" fmla="*/ 0 w 1122941"/>
              <a:gd name="connsiteY16" fmla="*/ 179331 h 1539231"/>
              <a:gd name="connsiteX17" fmla="*/ 10345 w 1122941"/>
              <a:gd name="connsiteY17" fmla="*/ 145979 h 1539231"/>
              <a:gd name="connsiteX18" fmla="*/ 561470 w 1122941"/>
              <a:gd name="connsiteY18" fmla="*/ 0 h 15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2941" h="1539231">
                <a:moveTo>
                  <a:pt x="561470" y="0"/>
                </a:moveTo>
                <a:cubicBezTo>
                  <a:pt x="833324" y="0"/>
                  <a:pt x="1060139" y="62669"/>
                  <a:pt x="1112595" y="145979"/>
                </a:cubicBezTo>
                <a:lnTo>
                  <a:pt x="1122941" y="179331"/>
                </a:lnTo>
                <a:lnTo>
                  <a:pt x="1104578" y="228063"/>
                </a:lnTo>
                <a:lnTo>
                  <a:pt x="1104577" y="228064"/>
                </a:lnTo>
                <a:lnTo>
                  <a:pt x="628057" y="1492681"/>
                </a:lnTo>
                <a:lnTo>
                  <a:pt x="628056" y="1492681"/>
                </a:lnTo>
                <a:lnTo>
                  <a:pt x="626389" y="1497105"/>
                </a:lnTo>
                <a:lnTo>
                  <a:pt x="612136" y="1518243"/>
                </a:lnTo>
                <a:cubicBezTo>
                  <a:pt x="599169" y="1531211"/>
                  <a:pt x="581255" y="1539231"/>
                  <a:pt x="561467" y="1539231"/>
                </a:cubicBezTo>
                <a:cubicBezTo>
                  <a:pt x="541680" y="1539231"/>
                  <a:pt x="523765" y="1531211"/>
                  <a:pt x="510798" y="1518243"/>
                </a:cubicBezTo>
                <a:lnTo>
                  <a:pt x="496555" y="1497118"/>
                </a:lnTo>
                <a:lnTo>
                  <a:pt x="494874" y="1492657"/>
                </a:lnTo>
                <a:cubicBezTo>
                  <a:pt x="494874" y="1492655"/>
                  <a:pt x="494873" y="1492654"/>
                  <a:pt x="494873" y="1492652"/>
                </a:cubicBezTo>
                <a:lnTo>
                  <a:pt x="18364" y="228064"/>
                </a:lnTo>
                <a:lnTo>
                  <a:pt x="18363" y="228063"/>
                </a:lnTo>
                <a:lnTo>
                  <a:pt x="0" y="179331"/>
                </a:lnTo>
                <a:lnTo>
                  <a:pt x="10345" y="145979"/>
                </a:lnTo>
                <a:cubicBezTo>
                  <a:pt x="62801" y="62669"/>
                  <a:pt x="289616" y="0"/>
                  <a:pt x="5614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noProof="1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70AD159-3691-44D1-BA32-87FD071772FA}"/>
              </a:ext>
            </a:extLst>
          </p:cNvPr>
          <p:cNvSpPr/>
          <p:nvPr/>
        </p:nvSpPr>
        <p:spPr>
          <a:xfrm rot="10800000">
            <a:off x="4366481" y="4431666"/>
            <a:ext cx="3451791" cy="1581207"/>
          </a:xfrm>
          <a:custGeom>
            <a:avLst/>
            <a:gdLst>
              <a:gd name="connsiteX0" fmla="*/ 1855433 w 3710867"/>
              <a:gd name="connsiteY0" fmla="*/ 0 h 1699885"/>
              <a:gd name="connsiteX1" fmla="*/ 3710866 w 3710867"/>
              <a:gd name="connsiteY1" fmla="*/ 217503 h 1699885"/>
              <a:gd name="connsiteX2" fmla="*/ 3709552 w 3710867"/>
              <a:gd name="connsiteY2" fmla="*/ 220554 h 1699885"/>
              <a:gd name="connsiteX3" fmla="*/ 3710867 w 3710867"/>
              <a:gd name="connsiteY3" fmla="*/ 220554 h 1699885"/>
              <a:gd name="connsiteX4" fmla="*/ 3338217 w 3710867"/>
              <a:gd name="connsiteY4" fmla="*/ 1209515 h 1699885"/>
              <a:gd name="connsiteX5" fmla="*/ 3248005 w 3710867"/>
              <a:gd name="connsiteY5" fmla="*/ 1448923 h 1699885"/>
              <a:gd name="connsiteX6" fmla="*/ 3184516 w 3710867"/>
              <a:gd name="connsiteY6" fmla="*/ 1484764 h 1699885"/>
              <a:gd name="connsiteX7" fmla="*/ 1855433 w 3710867"/>
              <a:gd name="connsiteY7" fmla="*/ 1699885 h 1699885"/>
              <a:gd name="connsiteX8" fmla="*/ 526350 w 3710867"/>
              <a:gd name="connsiteY8" fmla="*/ 1484764 h 1699885"/>
              <a:gd name="connsiteX9" fmla="*/ 462864 w 3710867"/>
              <a:gd name="connsiteY9" fmla="*/ 1448924 h 1699885"/>
              <a:gd name="connsiteX10" fmla="*/ 372652 w 3710867"/>
              <a:gd name="connsiteY10" fmla="*/ 1209512 h 1699885"/>
              <a:gd name="connsiteX11" fmla="*/ 372651 w 3710867"/>
              <a:gd name="connsiteY11" fmla="*/ 1209512 h 1699885"/>
              <a:gd name="connsiteX12" fmla="*/ 1 w 3710867"/>
              <a:gd name="connsiteY12" fmla="*/ 220554 h 1699885"/>
              <a:gd name="connsiteX13" fmla="*/ 1314 w 3710867"/>
              <a:gd name="connsiteY13" fmla="*/ 220554 h 1699885"/>
              <a:gd name="connsiteX14" fmla="*/ 0 w 3710867"/>
              <a:gd name="connsiteY14" fmla="*/ 217503 h 1699885"/>
              <a:gd name="connsiteX15" fmla="*/ 1855433 w 3710867"/>
              <a:gd name="connsiteY15" fmla="*/ 0 h 16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0867" h="1699885"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338217" y="1209515"/>
                </a:lnTo>
                <a:lnTo>
                  <a:pt x="3248005" y="1448923"/>
                </a:lnTo>
                <a:lnTo>
                  <a:pt x="3184516" y="1484764"/>
                </a:lnTo>
                <a:cubicBezTo>
                  <a:pt x="2928558" y="1612900"/>
                  <a:pt x="2429349" y="1699885"/>
                  <a:pt x="1855433" y="1699885"/>
                </a:cubicBezTo>
                <a:cubicBezTo>
                  <a:pt x="1281517" y="1699885"/>
                  <a:pt x="782309" y="1612900"/>
                  <a:pt x="526350" y="1484764"/>
                </a:cubicBezTo>
                <a:lnTo>
                  <a:pt x="462864" y="1448924"/>
                </a:lnTo>
                <a:lnTo>
                  <a:pt x="372652" y="1209512"/>
                </a:lnTo>
                <a:lnTo>
                  <a:pt x="372651" y="1209512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2"/>
              </a:gs>
              <a:gs pos="78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1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C90CE2-BAED-479D-97FC-56D7801E9674}"/>
              </a:ext>
            </a:extLst>
          </p:cNvPr>
          <p:cNvSpPr/>
          <p:nvPr/>
        </p:nvSpPr>
        <p:spPr>
          <a:xfrm rot="10800000">
            <a:off x="4994845" y="2865894"/>
            <a:ext cx="2195065" cy="1481105"/>
          </a:xfrm>
          <a:custGeom>
            <a:avLst/>
            <a:gdLst>
              <a:gd name="connsiteX0" fmla="*/ 1179909 w 2359818"/>
              <a:gd name="connsiteY0" fmla="*/ 0 h 1592270"/>
              <a:gd name="connsiteX1" fmla="*/ 2359818 w 2359818"/>
              <a:gd name="connsiteY1" fmla="*/ 217503 h 1592270"/>
              <a:gd name="connsiteX2" fmla="*/ 2354912 w 2359818"/>
              <a:gd name="connsiteY2" fmla="*/ 235414 h 1592270"/>
              <a:gd name="connsiteX3" fmla="*/ 2352909 w 2359818"/>
              <a:gd name="connsiteY3" fmla="*/ 240728 h 1592270"/>
              <a:gd name="connsiteX4" fmla="*/ 2352908 w 2359818"/>
              <a:gd name="connsiteY4" fmla="*/ 240729 h 1592270"/>
              <a:gd name="connsiteX5" fmla="*/ 1956938 w 2359818"/>
              <a:gd name="connsiteY5" fmla="*/ 1291579 h 1592270"/>
              <a:gd name="connsiteX6" fmla="*/ 1906980 w 2359818"/>
              <a:gd name="connsiteY6" fmla="*/ 1424159 h 1592270"/>
              <a:gd name="connsiteX7" fmla="*/ 1902308 w 2359818"/>
              <a:gd name="connsiteY7" fmla="*/ 1429282 h 1592270"/>
              <a:gd name="connsiteX8" fmla="*/ 1179909 w 2359818"/>
              <a:gd name="connsiteY8" fmla="*/ 1592270 h 1592270"/>
              <a:gd name="connsiteX9" fmla="*/ 457510 w 2359818"/>
              <a:gd name="connsiteY9" fmla="*/ 1429282 h 1592270"/>
              <a:gd name="connsiteX10" fmla="*/ 452841 w 2359818"/>
              <a:gd name="connsiteY10" fmla="*/ 1424163 h 1592270"/>
              <a:gd name="connsiteX11" fmla="*/ 402882 w 2359818"/>
              <a:gd name="connsiteY11" fmla="*/ 1291577 h 1592270"/>
              <a:gd name="connsiteX12" fmla="*/ 6912 w 2359818"/>
              <a:gd name="connsiteY12" fmla="*/ 240731 h 1592270"/>
              <a:gd name="connsiteX13" fmla="*/ 10170 w 2359818"/>
              <a:gd name="connsiteY13" fmla="*/ 244667 h 1592270"/>
              <a:gd name="connsiteX14" fmla="*/ 6913 w 2359818"/>
              <a:gd name="connsiteY14" fmla="*/ 240732 h 1592270"/>
              <a:gd name="connsiteX15" fmla="*/ 4902 w 2359818"/>
              <a:gd name="connsiteY15" fmla="*/ 235395 h 1592270"/>
              <a:gd name="connsiteX16" fmla="*/ 0 w 2359818"/>
              <a:gd name="connsiteY16" fmla="*/ 217503 h 1592270"/>
              <a:gd name="connsiteX17" fmla="*/ 1179909 w 2359818"/>
              <a:gd name="connsiteY17" fmla="*/ 0 h 159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9818" h="1592270">
                <a:moveTo>
                  <a:pt x="1179909" y="0"/>
                </a:moveTo>
                <a:cubicBezTo>
                  <a:pt x="1831555" y="0"/>
                  <a:pt x="2359818" y="97379"/>
                  <a:pt x="2359818" y="217503"/>
                </a:cubicBezTo>
                <a:lnTo>
                  <a:pt x="2354912" y="235414"/>
                </a:lnTo>
                <a:lnTo>
                  <a:pt x="2352909" y="240728"/>
                </a:lnTo>
                <a:lnTo>
                  <a:pt x="2352908" y="240729"/>
                </a:lnTo>
                <a:lnTo>
                  <a:pt x="1956938" y="1291579"/>
                </a:lnTo>
                <a:lnTo>
                  <a:pt x="1906980" y="1424159"/>
                </a:lnTo>
                <a:lnTo>
                  <a:pt x="1902308" y="1429282"/>
                </a:lnTo>
                <a:cubicBezTo>
                  <a:pt x="1783289" y="1525063"/>
                  <a:pt x="1504657" y="1592270"/>
                  <a:pt x="1179909" y="1592270"/>
                </a:cubicBezTo>
                <a:cubicBezTo>
                  <a:pt x="855161" y="1592270"/>
                  <a:pt x="576530" y="1525063"/>
                  <a:pt x="457510" y="1429282"/>
                </a:cubicBezTo>
                <a:lnTo>
                  <a:pt x="452841" y="1424163"/>
                </a:lnTo>
                <a:lnTo>
                  <a:pt x="402882" y="1291577"/>
                </a:lnTo>
                <a:lnTo>
                  <a:pt x="6912" y="240731"/>
                </a:lnTo>
                <a:lnTo>
                  <a:pt x="10170" y="244667"/>
                </a:lnTo>
                <a:lnTo>
                  <a:pt x="6913" y="240732"/>
                </a:lnTo>
                <a:lnTo>
                  <a:pt x="4902" y="235395"/>
                </a:lnTo>
                <a:lnTo>
                  <a:pt x="0" y="217503"/>
                </a:lnTo>
                <a:cubicBezTo>
                  <a:pt x="0" y="97379"/>
                  <a:pt x="528263" y="0"/>
                  <a:pt x="1179909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noProof="1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76C3AF-5274-4F38-AD32-5DA057E4FC57}"/>
              </a:ext>
            </a:extLst>
          </p:cNvPr>
          <p:cNvGrpSpPr/>
          <p:nvPr/>
        </p:nvGrpSpPr>
        <p:grpSpPr>
          <a:xfrm>
            <a:off x="8813415" y="2937193"/>
            <a:ext cx="2732034" cy="1154149"/>
            <a:chOff x="8721055" y="2983373"/>
            <a:chExt cx="2732034" cy="115414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721055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728305" y="3398857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B729F50-6139-466B-AD7F-83D43E2DC5F5}"/>
              </a:ext>
            </a:extLst>
          </p:cNvPr>
          <p:cNvGrpSpPr/>
          <p:nvPr/>
        </p:nvGrpSpPr>
        <p:grpSpPr>
          <a:xfrm>
            <a:off x="8813415" y="4418717"/>
            <a:ext cx="2732034" cy="1154149"/>
            <a:chOff x="8721055" y="4464897"/>
            <a:chExt cx="2732034" cy="115414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721055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728305" y="4880381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E0C485-5652-4E66-A6DE-73EAD2F7ED28}"/>
              </a:ext>
            </a:extLst>
          </p:cNvPr>
          <p:cNvGrpSpPr/>
          <p:nvPr/>
        </p:nvGrpSpPr>
        <p:grpSpPr>
          <a:xfrm>
            <a:off x="639302" y="2937193"/>
            <a:ext cx="2732034" cy="1154149"/>
            <a:chOff x="731662" y="2983373"/>
            <a:chExt cx="2732034" cy="115414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731662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738912" y="3398857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4A9F1E-8BBC-470B-B463-A0A1EE5E0CA8}"/>
              </a:ext>
            </a:extLst>
          </p:cNvPr>
          <p:cNvGrpSpPr/>
          <p:nvPr/>
        </p:nvGrpSpPr>
        <p:grpSpPr>
          <a:xfrm>
            <a:off x="639302" y="4418717"/>
            <a:ext cx="2732034" cy="1154149"/>
            <a:chOff x="731662" y="4464897"/>
            <a:chExt cx="2732034" cy="115414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731662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738912" y="4880381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F41012-79EB-40FB-8632-1C2807859FE2}"/>
              </a:ext>
            </a:extLst>
          </p:cNvPr>
          <p:cNvGrpSpPr/>
          <p:nvPr/>
        </p:nvGrpSpPr>
        <p:grpSpPr>
          <a:xfrm>
            <a:off x="8820665" y="1579874"/>
            <a:ext cx="2732034" cy="1154149"/>
            <a:chOff x="8728305" y="1626054"/>
            <a:chExt cx="2732034" cy="115414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E3E116-3330-46B4-94B6-CA26097D1FFD}"/>
              </a:ext>
            </a:extLst>
          </p:cNvPr>
          <p:cNvGrpSpPr/>
          <p:nvPr/>
        </p:nvGrpSpPr>
        <p:grpSpPr>
          <a:xfrm>
            <a:off x="646552" y="1579874"/>
            <a:ext cx="2732034" cy="1154149"/>
            <a:chOff x="738912" y="1626054"/>
            <a:chExt cx="2732034" cy="115414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C1270-F445-4A8C-8B07-B1A54203B4DC}"/>
              </a:ext>
            </a:extLst>
          </p:cNvPr>
          <p:cNvGrpSpPr/>
          <p:nvPr/>
        </p:nvGrpSpPr>
        <p:grpSpPr>
          <a:xfrm rot="10800000">
            <a:off x="5570107" y="1348512"/>
            <a:ext cx="1044543" cy="1431767"/>
            <a:chOff x="5528609" y="4540539"/>
            <a:chExt cx="1122941" cy="153923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BCB1F8E-CE1F-42FB-B050-F7FDF8EF274F}"/>
                </a:ext>
              </a:extLst>
            </p:cNvPr>
            <p:cNvSpPr/>
            <p:nvPr/>
          </p:nvSpPr>
          <p:spPr>
            <a:xfrm>
              <a:off x="5528609" y="4540539"/>
              <a:ext cx="1122941" cy="365648"/>
            </a:xfrm>
            <a:custGeom>
              <a:avLst/>
              <a:gdLst>
                <a:gd name="connsiteX0" fmla="*/ 561470 w 1122941"/>
                <a:gd name="connsiteY0" fmla="*/ 0 h 365648"/>
                <a:gd name="connsiteX1" fmla="*/ 1112595 w 1122941"/>
                <a:gd name="connsiteY1" fmla="*/ 145979 h 365648"/>
                <a:gd name="connsiteX2" fmla="*/ 1122941 w 1122941"/>
                <a:gd name="connsiteY2" fmla="*/ 179331 h 365648"/>
                <a:gd name="connsiteX3" fmla="*/ 1104578 w 1122941"/>
                <a:gd name="connsiteY3" fmla="*/ 228063 h 365648"/>
                <a:gd name="connsiteX4" fmla="*/ 1079816 w 1122941"/>
                <a:gd name="connsiteY4" fmla="*/ 253987 h 365648"/>
                <a:gd name="connsiteX5" fmla="*/ 561470 w 1122941"/>
                <a:gd name="connsiteY5" fmla="*/ 365648 h 365648"/>
                <a:gd name="connsiteX6" fmla="*/ 43124 w 1122941"/>
                <a:gd name="connsiteY6" fmla="*/ 253987 h 365648"/>
                <a:gd name="connsiteX7" fmla="*/ 18363 w 1122941"/>
                <a:gd name="connsiteY7" fmla="*/ 228063 h 365648"/>
                <a:gd name="connsiteX8" fmla="*/ 0 w 1122941"/>
                <a:gd name="connsiteY8" fmla="*/ 179331 h 365648"/>
                <a:gd name="connsiteX9" fmla="*/ 10345 w 1122941"/>
                <a:gd name="connsiteY9" fmla="*/ 145979 h 365648"/>
                <a:gd name="connsiteX10" fmla="*/ 561470 w 1122941"/>
                <a:gd name="connsiteY10" fmla="*/ 0 h 36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2941" h="365648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079816" y="253987"/>
                  </a:lnTo>
                  <a:cubicBezTo>
                    <a:pt x="994416" y="319606"/>
                    <a:pt x="794488" y="365648"/>
                    <a:pt x="561470" y="365648"/>
                  </a:cubicBezTo>
                  <a:cubicBezTo>
                    <a:pt x="328453" y="365648"/>
                    <a:pt x="128525" y="319606"/>
                    <a:pt x="43124" y="253987"/>
                  </a:cubicBez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41273-87A5-4B4E-9B79-9F125E62027A}"/>
                </a:ext>
              </a:extLst>
            </p:cNvPr>
            <p:cNvSpPr/>
            <p:nvPr/>
          </p:nvSpPr>
          <p:spPr>
            <a:xfrm>
              <a:off x="5546976" y="4768599"/>
              <a:ext cx="1086214" cy="1311170"/>
            </a:xfrm>
            <a:custGeom>
              <a:avLst/>
              <a:gdLst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43105 w 1086215"/>
                <a:gd name="connsiteY8" fmla="*/ 1167856 h 1311170"/>
                <a:gd name="connsiteX9" fmla="*/ 570996 w 1086215"/>
                <a:gd name="connsiteY9" fmla="*/ 1173487 h 1311170"/>
                <a:gd name="connsiteX10" fmla="*/ 614761 w 1086215"/>
                <a:gd name="connsiteY10" fmla="*/ 1239513 h 1311170"/>
                <a:gd name="connsiteX11" fmla="*/ 609693 w 1086215"/>
                <a:gd name="connsiteY11" fmla="*/ 1264620 h 1311170"/>
                <a:gd name="connsiteX12" fmla="*/ 608026 w 1086215"/>
                <a:gd name="connsiteY12" fmla="*/ 1269044 h 1311170"/>
                <a:gd name="connsiteX13" fmla="*/ 593773 w 1086215"/>
                <a:gd name="connsiteY13" fmla="*/ 1290182 h 1311170"/>
                <a:gd name="connsiteX14" fmla="*/ 543104 w 1086215"/>
                <a:gd name="connsiteY14" fmla="*/ 1311170 h 1311170"/>
                <a:gd name="connsiteX15" fmla="*/ 492435 w 1086215"/>
                <a:gd name="connsiteY15" fmla="*/ 1290182 h 1311170"/>
                <a:gd name="connsiteX16" fmla="*/ 478192 w 1086215"/>
                <a:gd name="connsiteY16" fmla="*/ 1269057 h 1311170"/>
                <a:gd name="connsiteX17" fmla="*/ 476511 w 1086215"/>
                <a:gd name="connsiteY17" fmla="*/ 1264596 h 1311170"/>
                <a:gd name="connsiteX18" fmla="*/ 476510 w 1086215"/>
                <a:gd name="connsiteY18" fmla="*/ 1264591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43105 w 1086215"/>
                <a:gd name="connsiteY7" fmla="*/ 1167856 h 1311170"/>
                <a:gd name="connsiteX8" fmla="*/ 570996 w 1086215"/>
                <a:gd name="connsiteY8" fmla="*/ 1173487 h 1311170"/>
                <a:gd name="connsiteX9" fmla="*/ 614761 w 1086215"/>
                <a:gd name="connsiteY9" fmla="*/ 1239513 h 1311170"/>
                <a:gd name="connsiteX10" fmla="*/ 609693 w 1086215"/>
                <a:gd name="connsiteY10" fmla="*/ 1264620 h 1311170"/>
                <a:gd name="connsiteX11" fmla="*/ 608026 w 1086215"/>
                <a:gd name="connsiteY11" fmla="*/ 1269044 h 1311170"/>
                <a:gd name="connsiteX12" fmla="*/ 593773 w 1086215"/>
                <a:gd name="connsiteY12" fmla="*/ 1290182 h 1311170"/>
                <a:gd name="connsiteX13" fmla="*/ 543104 w 1086215"/>
                <a:gd name="connsiteY13" fmla="*/ 1311170 h 1311170"/>
                <a:gd name="connsiteX14" fmla="*/ 492435 w 1086215"/>
                <a:gd name="connsiteY14" fmla="*/ 1290182 h 1311170"/>
                <a:gd name="connsiteX15" fmla="*/ 478192 w 1086215"/>
                <a:gd name="connsiteY15" fmla="*/ 1269057 h 1311170"/>
                <a:gd name="connsiteX16" fmla="*/ 476511 w 1086215"/>
                <a:gd name="connsiteY16" fmla="*/ 1264596 h 1311170"/>
                <a:gd name="connsiteX17" fmla="*/ 476510 w 1086215"/>
                <a:gd name="connsiteY17" fmla="*/ 1264591 h 1311170"/>
                <a:gd name="connsiteX18" fmla="*/ 0 w 1086215"/>
                <a:gd name="connsiteY18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570996 w 1086215"/>
                <a:gd name="connsiteY7" fmla="*/ 1173487 h 1311170"/>
                <a:gd name="connsiteX8" fmla="*/ 614761 w 1086215"/>
                <a:gd name="connsiteY8" fmla="*/ 1239513 h 1311170"/>
                <a:gd name="connsiteX9" fmla="*/ 609693 w 1086215"/>
                <a:gd name="connsiteY9" fmla="*/ 1264620 h 1311170"/>
                <a:gd name="connsiteX10" fmla="*/ 608026 w 1086215"/>
                <a:gd name="connsiteY10" fmla="*/ 1269044 h 1311170"/>
                <a:gd name="connsiteX11" fmla="*/ 593773 w 1086215"/>
                <a:gd name="connsiteY11" fmla="*/ 1290182 h 1311170"/>
                <a:gd name="connsiteX12" fmla="*/ 543104 w 1086215"/>
                <a:gd name="connsiteY12" fmla="*/ 1311170 h 1311170"/>
                <a:gd name="connsiteX13" fmla="*/ 492435 w 1086215"/>
                <a:gd name="connsiteY13" fmla="*/ 1290182 h 1311170"/>
                <a:gd name="connsiteX14" fmla="*/ 478192 w 1086215"/>
                <a:gd name="connsiteY14" fmla="*/ 1269057 h 1311170"/>
                <a:gd name="connsiteX15" fmla="*/ 476511 w 1086215"/>
                <a:gd name="connsiteY15" fmla="*/ 1264596 h 1311170"/>
                <a:gd name="connsiteX16" fmla="*/ 476510 w 1086215"/>
                <a:gd name="connsiteY16" fmla="*/ 1264591 h 1311170"/>
                <a:gd name="connsiteX17" fmla="*/ 0 w 1086215"/>
                <a:gd name="connsiteY17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14761 w 1086215"/>
                <a:gd name="connsiteY7" fmla="*/ 1239513 h 1311170"/>
                <a:gd name="connsiteX8" fmla="*/ 609693 w 1086215"/>
                <a:gd name="connsiteY8" fmla="*/ 1264620 h 1311170"/>
                <a:gd name="connsiteX9" fmla="*/ 608026 w 1086215"/>
                <a:gd name="connsiteY9" fmla="*/ 1269044 h 1311170"/>
                <a:gd name="connsiteX10" fmla="*/ 593773 w 1086215"/>
                <a:gd name="connsiteY10" fmla="*/ 1290182 h 1311170"/>
                <a:gd name="connsiteX11" fmla="*/ 543104 w 1086215"/>
                <a:gd name="connsiteY11" fmla="*/ 1311170 h 1311170"/>
                <a:gd name="connsiteX12" fmla="*/ 492435 w 1086215"/>
                <a:gd name="connsiteY12" fmla="*/ 1290182 h 1311170"/>
                <a:gd name="connsiteX13" fmla="*/ 478192 w 1086215"/>
                <a:gd name="connsiteY13" fmla="*/ 1269057 h 1311170"/>
                <a:gd name="connsiteX14" fmla="*/ 476511 w 1086215"/>
                <a:gd name="connsiteY14" fmla="*/ 1264596 h 1311170"/>
                <a:gd name="connsiteX15" fmla="*/ 476510 w 1086215"/>
                <a:gd name="connsiteY15" fmla="*/ 1264591 h 1311170"/>
                <a:gd name="connsiteX16" fmla="*/ 0 w 1086215"/>
                <a:gd name="connsiteY16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14762 w 1086215"/>
                <a:gd name="connsiteY6" fmla="*/ 1239513 h 1311170"/>
                <a:gd name="connsiteX7" fmla="*/ 609693 w 1086215"/>
                <a:gd name="connsiteY7" fmla="*/ 1264620 h 1311170"/>
                <a:gd name="connsiteX8" fmla="*/ 608026 w 1086215"/>
                <a:gd name="connsiteY8" fmla="*/ 1269044 h 1311170"/>
                <a:gd name="connsiteX9" fmla="*/ 593773 w 1086215"/>
                <a:gd name="connsiteY9" fmla="*/ 1290182 h 1311170"/>
                <a:gd name="connsiteX10" fmla="*/ 543104 w 1086215"/>
                <a:gd name="connsiteY10" fmla="*/ 1311170 h 1311170"/>
                <a:gd name="connsiteX11" fmla="*/ 492435 w 1086215"/>
                <a:gd name="connsiteY11" fmla="*/ 1290182 h 1311170"/>
                <a:gd name="connsiteX12" fmla="*/ 478192 w 1086215"/>
                <a:gd name="connsiteY12" fmla="*/ 1269057 h 1311170"/>
                <a:gd name="connsiteX13" fmla="*/ 476511 w 1086215"/>
                <a:gd name="connsiteY13" fmla="*/ 1264596 h 1311170"/>
                <a:gd name="connsiteX14" fmla="*/ 476510 w 1086215"/>
                <a:gd name="connsiteY14" fmla="*/ 1264591 h 1311170"/>
                <a:gd name="connsiteX15" fmla="*/ 0 w 1086215"/>
                <a:gd name="connsiteY15" fmla="*/ 0 h 1311170"/>
                <a:gd name="connsiteX0" fmla="*/ 0 w 1086215"/>
                <a:gd name="connsiteY0" fmla="*/ 0 h 1311170"/>
                <a:gd name="connsiteX1" fmla="*/ 24761 w 1086215"/>
                <a:gd name="connsiteY1" fmla="*/ 25924 h 1311170"/>
                <a:gd name="connsiteX2" fmla="*/ 543107 w 1086215"/>
                <a:gd name="connsiteY2" fmla="*/ 137585 h 1311170"/>
                <a:gd name="connsiteX3" fmla="*/ 1061453 w 1086215"/>
                <a:gd name="connsiteY3" fmla="*/ 25924 h 1311170"/>
                <a:gd name="connsiteX4" fmla="*/ 1086215 w 1086215"/>
                <a:gd name="connsiteY4" fmla="*/ 0 h 1311170"/>
                <a:gd name="connsiteX5" fmla="*/ 609694 w 1086215"/>
                <a:gd name="connsiteY5" fmla="*/ 1264620 h 1311170"/>
                <a:gd name="connsiteX6" fmla="*/ 609693 w 1086215"/>
                <a:gd name="connsiteY6" fmla="*/ 1264620 h 1311170"/>
                <a:gd name="connsiteX7" fmla="*/ 608026 w 1086215"/>
                <a:gd name="connsiteY7" fmla="*/ 1269044 h 1311170"/>
                <a:gd name="connsiteX8" fmla="*/ 593773 w 1086215"/>
                <a:gd name="connsiteY8" fmla="*/ 1290182 h 1311170"/>
                <a:gd name="connsiteX9" fmla="*/ 543104 w 1086215"/>
                <a:gd name="connsiteY9" fmla="*/ 1311170 h 1311170"/>
                <a:gd name="connsiteX10" fmla="*/ 492435 w 1086215"/>
                <a:gd name="connsiteY10" fmla="*/ 1290182 h 1311170"/>
                <a:gd name="connsiteX11" fmla="*/ 478192 w 1086215"/>
                <a:gd name="connsiteY11" fmla="*/ 1269057 h 1311170"/>
                <a:gd name="connsiteX12" fmla="*/ 476511 w 1086215"/>
                <a:gd name="connsiteY12" fmla="*/ 1264596 h 1311170"/>
                <a:gd name="connsiteX13" fmla="*/ 476510 w 1086215"/>
                <a:gd name="connsiteY13" fmla="*/ 1264591 h 1311170"/>
                <a:gd name="connsiteX14" fmla="*/ 0 w 1086215"/>
                <a:gd name="connsiteY14" fmla="*/ 0 h 13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215" h="1311170">
                  <a:moveTo>
                    <a:pt x="0" y="0"/>
                  </a:moveTo>
                  <a:lnTo>
                    <a:pt x="24761" y="25924"/>
                  </a:lnTo>
                  <a:cubicBezTo>
                    <a:pt x="110162" y="91543"/>
                    <a:pt x="310090" y="137585"/>
                    <a:pt x="543107" y="137585"/>
                  </a:cubicBezTo>
                  <a:cubicBezTo>
                    <a:pt x="776125" y="137585"/>
                    <a:pt x="976053" y="91543"/>
                    <a:pt x="1061453" y="25924"/>
                  </a:cubicBezTo>
                  <a:lnTo>
                    <a:pt x="1086215" y="0"/>
                  </a:lnTo>
                  <a:lnTo>
                    <a:pt x="609694" y="1264620"/>
                  </a:lnTo>
                  <a:lnTo>
                    <a:pt x="609693" y="1264620"/>
                  </a:lnTo>
                  <a:lnTo>
                    <a:pt x="608026" y="1269044"/>
                  </a:lnTo>
                  <a:lnTo>
                    <a:pt x="593773" y="1290182"/>
                  </a:lnTo>
                  <a:cubicBezTo>
                    <a:pt x="580806" y="1303150"/>
                    <a:pt x="562892" y="1311170"/>
                    <a:pt x="543104" y="1311170"/>
                  </a:cubicBezTo>
                  <a:cubicBezTo>
                    <a:pt x="523317" y="1311170"/>
                    <a:pt x="505402" y="1303150"/>
                    <a:pt x="492435" y="1290182"/>
                  </a:cubicBezTo>
                  <a:lnTo>
                    <a:pt x="478192" y="1269057"/>
                  </a:lnTo>
                  <a:lnTo>
                    <a:pt x="476511" y="1264596"/>
                  </a:lnTo>
                  <a:cubicBezTo>
                    <a:pt x="476511" y="1264594"/>
                    <a:pt x="476510" y="1264593"/>
                    <a:pt x="476510" y="126459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3394" y="1669824"/>
            <a:ext cx="477965" cy="477965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FEE16A8E-0495-4F3A-8640-3219E7B0D676}"/>
              </a:ext>
            </a:extLst>
          </p:cNvPr>
          <p:cNvGrpSpPr/>
          <p:nvPr/>
        </p:nvGrpSpPr>
        <p:grpSpPr>
          <a:xfrm rot="10800000">
            <a:off x="4994845" y="2865891"/>
            <a:ext cx="2195065" cy="1481107"/>
            <a:chOff x="4910173" y="2856229"/>
            <a:chExt cx="2359818" cy="1592271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FEF2FE3-6D83-4AFC-8383-0D50773EFB56}"/>
                </a:ext>
              </a:extLst>
            </p:cNvPr>
            <p:cNvSpPr/>
            <p:nvPr/>
          </p:nvSpPr>
          <p:spPr>
            <a:xfrm>
              <a:off x="4910173" y="2856229"/>
              <a:ext cx="2359818" cy="435006"/>
            </a:xfrm>
            <a:custGeom>
              <a:avLst/>
              <a:gdLst>
                <a:gd name="connsiteX0" fmla="*/ 1179909 w 2359818"/>
                <a:gd name="connsiteY0" fmla="*/ 0 h 435006"/>
                <a:gd name="connsiteX1" fmla="*/ 2359818 w 2359818"/>
                <a:gd name="connsiteY1" fmla="*/ 217503 h 435006"/>
                <a:gd name="connsiteX2" fmla="*/ 2354912 w 2359818"/>
                <a:gd name="connsiteY2" fmla="*/ 235414 h 435006"/>
                <a:gd name="connsiteX3" fmla="*/ 2352909 w 2359818"/>
                <a:gd name="connsiteY3" fmla="*/ 240728 h 435006"/>
                <a:gd name="connsiteX4" fmla="*/ 2335846 w 2359818"/>
                <a:gd name="connsiteY4" fmla="*/ 261338 h 435006"/>
                <a:gd name="connsiteX5" fmla="*/ 1179909 w 2359818"/>
                <a:gd name="connsiteY5" fmla="*/ 435006 h 435006"/>
                <a:gd name="connsiteX6" fmla="*/ 23972 w 2359818"/>
                <a:gd name="connsiteY6" fmla="*/ 261338 h 435006"/>
                <a:gd name="connsiteX7" fmla="*/ 6913 w 2359818"/>
                <a:gd name="connsiteY7" fmla="*/ 240732 h 435006"/>
                <a:gd name="connsiteX8" fmla="*/ 4902 w 2359818"/>
                <a:gd name="connsiteY8" fmla="*/ 235395 h 435006"/>
                <a:gd name="connsiteX9" fmla="*/ 0 w 2359818"/>
                <a:gd name="connsiteY9" fmla="*/ 217503 h 435006"/>
                <a:gd name="connsiteX10" fmla="*/ 1179909 w 2359818"/>
                <a:gd name="connsiteY10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9818" h="435006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35846" y="261338"/>
                  </a:lnTo>
                  <a:cubicBezTo>
                    <a:pt x="2225825" y="360450"/>
                    <a:pt x="1750099" y="435006"/>
                    <a:pt x="1179909" y="435006"/>
                  </a:cubicBezTo>
                  <a:cubicBezTo>
                    <a:pt x="609719" y="435006"/>
                    <a:pt x="133994" y="360450"/>
                    <a:pt x="23972" y="261338"/>
                  </a:cubicBez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5C70AE2-169C-4D4D-8190-758908265CB5}"/>
                </a:ext>
              </a:extLst>
            </p:cNvPr>
            <p:cNvSpPr/>
            <p:nvPr/>
          </p:nvSpPr>
          <p:spPr>
            <a:xfrm>
              <a:off x="4917084" y="3096957"/>
              <a:ext cx="2345997" cy="1351543"/>
            </a:xfrm>
            <a:custGeom>
              <a:avLst/>
              <a:gdLst>
                <a:gd name="connsiteX0" fmla="*/ 2345997 w 2345997"/>
                <a:gd name="connsiteY0" fmla="*/ 0 h 1351543"/>
                <a:gd name="connsiteX1" fmla="*/ 1950026 w 2345997"/>
                <a:gd name="connsiteY1" fmla="*/ 1050852 h 1351543"/>
                <a:gd name="connsiteX2" fmla="*/ 1900068 w 2345997"/>
                <a:gd name="connsiteY2" fmla="*/ 1183432 h 1351543"/>
                <a:gd name="connsiteX3" fmla="*/ 1895396 w 2345997"/>
                <a:gd name="connsiteY3" fmla="*/ 1188555 h 1351543"/>
                <a:gd name="connsiteX4" fmla="*/ 1172997 w 2345997"/>
                <a:gd name="connsiteY4" fmla="*/ 1351543 h 1351543"/>
                <a:gd name="connsiteX5" fmla="*/ 450598 w 2345997"/>
                <a:gd name="connsiteY5" fmla="*/ 1188555 h 1351543"/>
                <a:gd name="connsiteX6" fmla="*/ 445929 w 2345997"/>
                <a:gd name="connsiteY6" fmla="*/ 1183436 h 1351543"/>
                <a:gd name="connsiteX7" fmla="*/ 395970 w 2345997"/>
                <a:gd name="connsiteY7" fmla="*/ 1050850 h 1351543"/>
                <a:gd name="connsiteX8" fmla="*/ 0 w 2345997"/>
                <a:gd name="connsiteY8" fmla="*/ 4 h 1351543"/>
                <a:gd name="connsiteX9" fmla="*/ 17060 w 2345997"/>
                <a:gd name="connsiteY9" fmla="*/ 20610 h 1351543"/>
                <a:gd name="connsiteX10" fmla="*/ 1172997 w 2345997"/>
                <a:gd name="connsiteY10" fmla="*/ 194278 h 1351543"/>
                <a:gd name="connsiteX11" fmla="*/ 2328934 w 2345997"/>
                <a:gd name="connsiteY11" fmla="*/ 20610 h 13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997" h="1351543">
                  <a:moveTo>
                    <a:pt x="2345997" y="0"/>
                  </a:moveTo>
                  <a:lnTo>
                    <a:pt x="1950026" y="1050852"/>
                  </a:lnTo>
                  <a:lnTo>
                    <a:pt x="1900068" y="1183432"/>
                  </a:lnTo>
                  <a:lnTo>
                    <a:pt x="1895396" y="1188555"/>
                  </a:lnTo>
                  <a:cubicBezTo>
                    <a:pt x="1776377" y="1284336"/>
                    <a:pt x="1497745" y="1351543"/>
                    <a:pt x="1172997" y="1351543"/>
                  </a:cubicBezTo>
                  <a:cubicBezTo>
                    <a:pt x="848249" y="1351543"/>
                    <a:pt x="569618" y="1284336"/>
                    <a:pt x="450598" y="1188555"/>
                  </a:cubicBezTo>
                  <a:lnTo>
                    <a:pt x="445929" y="1183436"/>
                  </a:lnTo>
                  <a:lnTo>
                    <a:pt x="395970" y="1050850"/>
                  </a:lnTo>
                  <a:lnTo>
                    <a:pt x="0" y="4"/>
                  </a:lnTo>
                  <a:lnTo>
                    <a:pt x="17060" y="20610"/>
                  </a:lnTo>
                  <a:cubicBezTo>
                    <a:pt x="127081" y="119722"/>
                    <a:pt x="602807" y="194278"/>
                    <a:pt x="1172997" y="194278"/>
                  </a:cubicBezTo>
                  <a:cubicBezTo>
                    <a:pt x="1743187" y="194278"/>
                    <a:pt x="2218913" y="119722"/>
                    <a:pt x="2328934" y="2061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5D3EFF25-BB7F-4651-8D1D-74CF7E73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7269" y="3194001"/>
            <a:ext cx="690212" cy="690212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AFD5FC6B-9161-492D-AD51-477C3E518931}"/>
              </a:ext>
            </a:extLst>
          </p:cNvPr>
          <p:cNvGrpSpPr/>
          <p:nvPr/>
        </p:nvGrpSpPr>
        <p:grpSpPr>
          <a:xfrm rot="10800000">
            <a:off x="4366481" y="4431667"/>
            <a:ext cx="3451791" cy="1581208"/>
            <a:chOff x="4234648" y="1065321"/>
            <a:chExt cx="3710867" cy="169988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2F936-CC71-4E4F-8EFE-FD42AC121083}"/>
                </a:ext>
              </a:extLst>
            </p:cNvPr>
            <p:cNvSpPr/>
            <p:nvPr/>
          </p:nvSpPr>
          <p:spPr>
            <a:xfrm>
              <a:off x="4234649" y="1285877"/>
              <a:ext cx="3710866" cy="1479332"/>
            </a:xfrm>
            <a:custGeom>
              <a:avLst/>
              <a:gdLst>
                <a:gd name="connsiteX0" fmla="*/ 0 w 3710866"/>
                <a:gd name="connsiteY0" fmla="*/ 0 h 1479331"/>
                <a:gd name="connsiteX1" fmla="*/ 1313 w 3710866"/>
                <a:gd name="connsiteY1" fmla="*/ 0 h 1479331"/>
                <a:gd name="connsiteX2" fmla="*/ 9578 w 3710866"/>
                <a:gd name="connsiteY2" fmla="*/ 19187 h 1479331"/>
                <a:gd name="connsiteX3" fmla="*/ 1855432 w 3710866"/>
                <a:gd name="connsiteY3" fmla="*/ 214452 h 1479331"/>
                <a:gd name="connsiteX4" fmla="*/ 3701286 w 3710866"/>
                <a:gd name="connsiteY4" fmla="*/ 19187 h 1479331"/>
                <a:gd name="connsiteX5" fmla="*/ 3709551 w 3710866"/>
                <a:gd name="connsiteY5" fmla="*/ 0 h 1479331"/>
                <a:gd name="connsiteX6" fmla="*/ 3710866 w 3710866"/>
                <a:gd name="connsiteY6" fmla="*/ 0 h 1479331"/>
                <a:gd name="connsiteX7" fmla="*/ 3338216 w 3710866"/>
                <a:gd name="connsiteY7" fmla="*/ 988961 h 1479331"/>
                <a:gd name="connsiteX8" fmla="*/ 3338216 w 3710866"/>
                <a:gd name="connsiteY8" fmla="*/ 988961 h 1479331"/>
                <a:gd name="connsiteX9" fmla="*/ 3248004 w 3710866"/>
                <a:gd name="connsiteY9" fmla="*/ 1228369 h 1479331"/>
                <a:gd name="connsiteX10" fmla="*/ 3184515 w 3710866"/>
                <a:gd name="connsiteY10" fmla="*/ 1264210 h 1479331"/>
                <a:gd name="connsiteX11" fmla="*/ 1855432 w 3710866"/>
                <a:gd name="connsiteY11" fmla="*/ 1479331 h 1479331"/>
                <a:gd name="connsiteX12" fmla="*/ 526349 w 3710866"/>
                <a:gd name="connsiteY12" fmla="*/ 1264210 h 1479331"/>
                <a:gd name="connsiteX13" fmla="*/ 462863 w 3710866"/>
                <a:gd name="connsiteY13" fmla="*/ 1228370 h 1479331"/>
                <a:gd name="connsiteX14" fmla="*/ 372651 w 3710866"/>
                <a:gd name="connsiteY14" fmla="*/ 988958 h 1479331"/>
                <a:gd name="connsiteX15" fmla="*/ 372650 w 3710866"/>
                <a:gd name="connsiteY15" fmla="*/ 988958 h 147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6" h="1479331"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1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338216" y="988961"/>
                  </a:lnTo>
                  <a:lnTo>
                    <a:pt x="3338216" y="988961"/>
                  </a:lnTo>
                  <a:lnTo>
                    <a:pt x="3248004" y="1228369"/>
                  </a:lnTo>
                  <a:lnTo>
                    <a:pt x="3184515" y="1264210"/>
                  </a:lnTo>
                  <a:cubicBezTo>
                    <a:pt x="2928557" y="1392346"/>
                    <a:pt x="2429348" y="1479331"/>
                    <a:pt x="1855432" y="1479331"/>
                  </a:cubicBezTo>
                  <a:cubicBezTo>
                    <a:pt x="1281516" y="1479331"/>
                    <a:pt x="782308" y="1392346"/>
                    <a:pt x="526349" y="1264210"/>
                  </a:cubicBezTo>
                  <a:lnTo>
                    <a:pt x="462863" y="1228370"/>
                  </a:lnTo>
                  <a:lnTo>
                    <a:pt x="372651" y="988958"/>
                  </a:lnTo>
                  <a:lnTo>
                    <a:pt x="372650" y="988958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F670794-A7F5-4EC6-9FC6-063C843B4AB8}"/>
                </a:ext>
              </a:extLst>
            </p:cNvPr>
            <p:cNvSpPr/>
            <p:nvPr/>
          </p:nvSpPr>
          <p:spPr>
            <a:xfrm>
              <a:off x="4234648" y="1065321"/>
              <a:ext cx="3710866" cy="435007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2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pic>
        <p:nvPicPr>
          <p:cNvPr id="108" name="Graphic 107" descr="Rocket">
            <a:extLst>
              <a:ext uri="{FF2B5EF4-FFF2-40B4-BE49-F238E27FC236}">
                <a16:creationId xmlns:a16="http://schemas.microsoft.com/office/drawing/2014/main" id="{BBD73AB7-C156-44C1-9F41-777240ADB9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2786" y="4635385"/>
            <a:ext cx="850561" cy="850561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 rot="10800000">
            <a:off x="6861604" y="4941035"/>
            <a:ext cx="1772695" cy="109511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>
            <a:off x="3550457" y="4941036"/>
            <a:ext cx="1772695" cy="109511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3550456" y="3459512"/>
            <a:ext cx="2074407" cy="109511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6559892" y="3459512"/>
            <a:ext cx="2074407" cy="109511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3550455" y="2102193"/>
            <a:ext cx="2464247" cy="109511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6170050" y="2102193"/>
            <a:ext cx="2464247" cy="109511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</p:grpSp>
    </p:spTree>
    <p:extLst>
      <p:ext uri="{BB962C8B-B14F-4D97-AF65-F5344CB8AC3E}">
        <p14:creationId xmlns:p14="http://schemas.microsoft.com/office/powerpoint/2010/main" val="404412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8557</TotalTime>
  <Words>508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3 Stages for PowerPoint</vt:lpstr>
      <vt:lpstr>Infographic Pyramid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2018-11-22T00:40:57Z</dcterms:modified>
  <cp:category>Charts &amp; Diagrams</cp:category>
</cp:coreProperties>
</file>