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8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4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7AAA4D-8B8C-423B-AC12-A2DE81D55EEC}"/>
              </a:ext>
            </a:extLst>
          </p:cNvPr>
          <p:cNvGrpSpPr/>
          <p:nvPr/>
        </p:nvGrpSpPr>
        <p:grpSpPr>
          <a:xfrm>
            <a:off x="2999142" y="2298125"/>
            <a:ext cx="6144861" cy="3096600"/>
            <a:chOff x="3998856" y="2746926"/>
            <a:chExt cx="8193148" cy="330304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3A3D2AB-9F07-4CE6-8177-18D77A5F8EC7}"/>
                </a:ext>
              </a:extLst>
            </p:cNvPr>
            <p:cNvSpPr/>
            <p:nvPr/>
          </p:nvSpPr>
          <p:spPr>
            <a:xfrm>
              <a:off x="3998856" y="5224206"/>
              <a:ext cx="8193148" cy="825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A9DA24-7FEB-4A11-AA5B-99DF88E16733}"/>
                </a:ext>
              </a:extLst>
            </p:cNvPr>
            <p:cNvSpPr/>
            <p:nvPr/>
          </p:nvSpPr>
          <p:spPr>
            <a:xfrm>
              <a:off x="3998856" y="4398446"/>
              <a:ext cx="8193148" cy="8257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5DAC78B-DCA4-4AA1-8757-A3C9A0427CA5}"/>
                </a:ext>
              </a:extLst>
            </p:cNvPr>
            <p:cNvSpPr/>
            <p:nvPr/>
          </p:nvSpPr>
          <p:spPr>
            <a:xfrm>
              <a:off x="3998856" y="3572686"/>
              <a:ext cx="8193148" cy="8257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2AD2212-0B5C-4DC6-8A44-D33B41DE6F09}"/>
                </a:ext>
              </a:extLst>
            </p:cNvPr>
            <p:cNvSpPr/>
            <p:nvPr/>
          </p:nvSpPr>
          <p:spPr>
            <a:xfrm>
              <a:off x="3998856" y="2746926"/>
              <a:ext cx="8193148" cy="8257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BECD663-E223-4813-8E49-919D3F311AD8}"/>
              </a:ext>
            </a:extLst>
          </p:cNvPr>
          <p:cNvSpPr/>
          <p:nvPr/>
        </p:nvSpPr>
        <p:spPr>
          <a:xfrm>
            <a:off x="2999141" y="2298123"/>
            <a:ext cx="3064511" cy="30966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26D143-5437-4149-938A-A0E005B7C147}"/>
              </a:ext>
            </a:extLst>
          </p:cNvPr>
          <p:cNvGrpSpPr/>
          <p:nvPr/>
        </p:nvGrpSpPr>
        <p:grpSpPr>
          <a:xfrm>
            <a:off x="8207829" y="2298124"/>
            <a:ext cx="936171" cy="3096600"/>
            <a:chOff x="10943772" y="2746923"/>
            <a:chExt cx="1248228" cy="330304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D9975D0-1CEB-453D-BAEA-1939ECC9288F}"/>
                </a:ext>
              </a:extLst>
            </p:cNvPr>
            <p:cNvSpPr/>
            <p:nvPr/>
          </p:nvSpPr>
          <p:spPr>
            <a:xfrm>
              <a:off x="10943772" y="522420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C136ED9-1989-4990-A23F-863DD78EA7FE}"/>
                </a:ext>
              </a:extLst>
            </p:cNvPr>
            <p:cNvSpPr/>
            <p:nvPr/>
          </p:nvSpPr>
          <p:spPr>
            <a:xfrm>
              <a:off x="10943772" y="439844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E51F4D8-A3E6-4EB9-AF66-807D142AD72D}"/>
                </a:ext>
              </a:extLst>
            </p:cNvPr>
            <p:cNvSpPr/>
            <p:nvPr/>
          </p:nvSpPr>
          <p:spPr>
            <a:xfrm>
              <a:off x="10943772" y="357268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2C13FF6-4A8A-4B06-8630-C85FACFAB4F3}"/>
                </a:ext>
              </a:extLst>
            </p:cNvPr>
            <p:cNvSpPr/>
            <p:nvPr/>
          </p:nvSpPr>
          <p:spPr>
            <a:xfrm>
              <a:off x="10943772" y="274692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48C0C7C4-5F75-40AC-A535-8B0A950447D5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F1F3470-3C22-47F8-AA5B-BA69CAE3EE1C}"/>
              </a:ext>
            </a:extLst>
          </p:cNvPr>
          <p:cNvSpPr/>
          <p:nvPr/>
        </p:nvSpPr>
        <p:spPr>
          <a:xfrm>
            <a:off x="4852546" y="2477199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F7A6991-8A86-4E93-AB0E-BAAB6DFB14AD}"/>
              </a:ext>
            </a:extLst>
          </p:cNvPr>
          <p:cNvSpPr/>
          <p:nvPr/>
        </p:nvSpPr>
        <p:spPr>
          <a:xfrm>
            <a:off x="4852546" y="3250786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0735603-1C37-4C03-9207-993D2DDAF4BD}"/>
              </a:ext>
            </a:extLst>
          </p:cNvPr>
          <p:cNvSpPr/>
          <p:nvPr/>
        </p:nvSpPr>
        <p:spPr>
          <a:xfrm>
            <a:off x="4852546" y="4024373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1BB3EBA-4E72-4EA9-98C9-8B646766C055}"/>
              </a:ext>
            </a:extLst>
          </p:cNvPr>
          <p:cNvSpPr/>
          <p:nvPr/>
        </p:nvSpPr>
        <p:spPr>
          <a:xfrm>
            <a:off x="4852546" y="4797959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EFE5439-D0A7-4F34-9CBC-509ADB74CA65}"/>
              </a:ext>
            </a:extLst>
          </p:cNvPr>
          <p:cNvGrpSpPr/>
          <p:nvPr/>
        </p:nvGrpSpPr>
        <p:grpSpPr>
          <a:xfrm>
            <a:off x="1206316" y="2298125"/>
            <a:ext cx="3592058" cy="3096599"/>
            <a:chOff x="1608420" y="2746926"/>
            <a:chExt cx="3831529" cy="3303039"/>
          </a:xfrm>
        </p:grpSpPr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0B0756A-F7F9-40C4-B81D-4860EB14AE53}"/>
                </a:ext>
              </a:extLst>
            </p:cNvPr>
            <p:cNvSpPr/>
            <p:nvPr/>
          </p:nvSpPr>
          <p:spPr>
            <a:xfrm>
              <a:off x="1608421" y="2746926"/>
              <a:ext cx="3831528" cy="330303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33AAAD54-9B0F-4D34-BDCA-3ABF5FE1CE0F}"/>
                </a:ext>
              </a:extLst>
            </p:cNvPr>
            <p:cNvSpPr/>
            <p:nvPr/>
          </p:nvSpPr>
          <p:spPr>
            <a:xfrm>
              <a:off x="1608421" y="3572684"/>
              <a:ext cx="2873646" cy="247728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20E3E7BB-59D2-4F1F-AC09-A0FA6508FBB9}"/>
                </a:ext>
              </a:extLst>
            </p:cNvPr>
            <p:cNvSpPr/>
            <p:nvPr/>
          </p:nvSpPr>
          <p:spPr>
            <a:xfrm>
              <a:off x="1608421" y="4398445"/>
              <a:ext cx="1915763" cy="165151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9753ECF1-7E28-40F6-BA1C-62EF07015889}"/>
                </a:ext>
              </a:extLst>
            </p:cNvPr>
            <p:cNvSpPr/>
            <p:nvPr/>
          </p:nvSpPr>
          <p:spPr>
            <a:xfrm>
              <a:off x="1608420" y="5224205"/>
              <a:ext cx="957881" cy="8257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04C5610-5316-4D8F-8B32-B433172D5CB2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6C80F8D-FCE7-4488-B932-505E0178AA71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FFF7C014-DA9A-4066-BB3D-6280DA100E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0208" y="5032855"/>
            <a:ext cx="304843" cy="304843"/>
          </a:xfrm>
          <a:prstGeom prst="rect">
            <a:avLst/>
          </a:prstGeom>
        </p:spPr>
      </p:pic>
      <p:pic>
        <p:nvPicPr>
          <p:cNvPr id="68" name="Graphic 67" descr="Briefcase">
            <a:extLst>
              <a:ext uri="{FF2B5EF4-FFF2-40B4-BE49-F238E27FC236}">
                <a16:creationId xmlns:a16="http://schemas.microsoft.com/office/drawing/2014/main" id="{1DF35E03-855F-4CCA-BA8B-20FF7D3BF6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1213" y="5032855"/>
            <a:ext cx="304843" cy="304843"/>
          </a:xfrm>
          <a:prstGeom prst="rect">
            <a:avLst/>
          </a:prstGeom>
        </p:spPr>
      </p:pic>
      <p:pic>
        <p:nvPicPr>
          <p:cNvPr id="69" name="Graphic 68" descr="Light bulb">
            <a:extLst>
              <a:ext uri="{FF2B5EF4-FFF2-40B4-BE49-F238E27FC236}">
                <a16:creationId xmlns:a16="http://schemas.microsoft.com/office/drawing/2014/main" id="{2A42DF3A-8EB9-430C-9224-B1197F067E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8386" y="5032855"/>
            <a:ext cx="304843" cy="304843"/>
          </a:xfrm>
          <a:prstGeom prst="rect">
            <a:avLst/>
          </a:prstGeom>
        </p:spPr>
      </p:pic>
      <p:pic>
        <p:nvPicPr>
          <p:cNvPr id="70" name="Graphic 69" descr="Medal">
            <a:extLst>
              <a:ext uri="{FF2B5EF4-FFF2-40B4-BE49-F238E27FC236}">
                <a16:creationId xmlns:a16="http://schemas.microsoft.com/office/drawing/2014/main" id="{7A51093B-87D1-4947-9871-FF9E0769B9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73619" y="5032855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4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7AAA4D-8B8C-423B-AC12-A2DE81D55EEC}"/>
              </a:ext>
            </a:extLst>
          </p:cNvPr>
          <p:cNvGrpSpPr/>
          <p:nvPr/>
        </p:nvGrpSpPr>
        <p:grpSpPr>
          <a:xfrm>
            <a:off x="2999142" y="2298125"/>
            <a:ext cx="6144861" cy="3096600"/>
            <a:chOff x="3998856" y="2746926"/>
            <a:chExt cx="8193148" cy="330304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3A3D2AB-9F07-4CE6-8177-18D77A5F8EC7}"/>
                </a:ext>
              </a:extLst>
            </p:cNvPr>
            <p:cNvSpPr/>
            <p:nvPr/>
          </p:nvSpPr>
          <p:spPr>
            <a:xfrm>
              <a:off x="3998856" y="5224206"/>
              <a:ext cx="8193148" cy="825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A9DA24-7FEB-4A11-AA5B-99DF88E16733}"/>
                </a:ext>
              </a:extLst>
            </p:cNvPr>
            <p:cNvSpPr/>
            <p:nvPr/>
          </p:nvSpPr>
          <p:spPr>
            <a:xfrm>
              <a:off x="3998856" y="4398446"/>
              <a:ext cx="8193148" cy="8257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5DAC78B-DCA4-4AA1-8757-A3C9A0427CA5}"/>
                </a:ext>
              </a:extLst>
            </p:cNvPr>
            <p:cNvSpPr/>
            <p:nvPr/>
          </p:nvSpPr>
          <p:spPr>
            <a:xfrm>
              <a:off x="3998856" y="3572686"/>
              <a:ext cx="8193148" cy="8257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2AD2212-0B5C-4DC6-8A44-D33B41DE6F09}"/>
                </a:ext>
              </a:extLst>
            </p:cNvPr>
            <p:cNvSpPr/>
            <p:nvPr/>
          </p:nvSpPr>
          <p:spPr>
            <a:xfrm>
              <a:off x="3998856" y="2746926"/>
              <a:ext cx="8193148" cy="8257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BECD663-E223-4813-8E49-919D3F311AD8}"/>
              </a:ext>
            </a:extLst>
          </p:cNvPr>
          <p:cNvSpPr/>
          <p:nvPr/>
        </p:nvSpPr>
        <p:spPr>
          <a:xfrm>
            <a:off x="2999141" y="2298123"/>
            <a:ext cx="3064511" cy="30966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26D143-5437-4149-938A-A0E005B7C147}"/>
              </a:ext>
            </a:extLst>
          </p:cNvPr>
          <p:cNvGrpSpPr/>
          <p:nvPr/>
        </p:nvGrpSpPr>
        <p:grpSpPr>
          <a:xfrm>
            <a:off x="8207829" y="2298124"/>
            <a:ext cx="936171" cy="3096600"/>
            <a:chOff x="10943772" y="2746923"/>
            <a:chExt cx="1248228" cy="330304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D9975D0-1CEB-453D-BAEA-1939ECC9288F}"/>
                </a:ext>
              </a:extLst>
            </p:cNvPr>
            <p:cNvSpPr/>
            <p:nvPr/>
          </p:nvSpPr>
          <p:spPr>
            <a:xfrm>
              <a:off x="10943772" y="522420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C136ED9-1989-4990-A23F-863DD78EA7FE}"/>
                </a:ext>
              </a:extLst>
            </p:cNvPr>
            <p:cNvSpPr/>
            <p:nvPr/>
          </p:nvSpPr>
          <p:spPr>
            <a:xfrm>
              <a:off x="10943772" y="439844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E51F4D8-A3E6-4EB9-AF66-807D142AD72D}"/>
                </a:ext>
              </a:extLst>
            </p:cNvPr>
            <p:cNvSpPr/>
            <p:nvPr/>
          </p:nvSpPr>
          <p:spPr>
            <a:xfrm>
              <a:off x="10943772" y="357268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2C13FF6-4A8A-4B06-8630-C85FACFAB4F3}"/>
                </a:ext>
              </a:extLst>
            </p:cNvPr>
            <p:cNvSpPr/>
            <p:nvPr/>
          </p:nvSpPr>
          <p:spPr>
            <a:xfrm>
              <a:off x="10943772" y="274692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48C0C7C4-5F75-40AC-A535-8B0A950447D5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F1F3470-3C22-47F8-AA5B-BA69CAE3EE1C}"/>
              </a:ext>
            </a:extLst>
          </p:cNvPr>
          <p:cNvSpPr/>
          <p:nvPr/>
        </p:nvSpPr>
        <p:spPr>
          <a:xfrm>
            <a:off x="4852546" y="2477199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F7A6991-8A86-4E93-AB0E-BAAB6DFB14AD}"/>
              </a:ext>
            </a:extLst>
          </p:cNvPr>
          <p:cNvSpPr/>
          <p:nvPr/>
        </p:nvSpPr>
        <p:spPr>
          <a:xfrm>
            <a:off x="4852546" y="3250786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0735603-1C37-4C03-9207-993D2DDAF4BD}"/>
              </a:ext>
            </a:extLst>
          </p:cNvPr>
          <p:cNvSpPr/>
          <p:nvPr/>
        </p:nvSpPr>
        <p:spPr>
          <a:xfrm>
            <a:off x="4852546" y="4024373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1BB3EBA-4E72-4EA9-98C9-8B646766C055}"/>
              </a:ext>
            </a:extLst>
          </p:cNvPr>
          <p:cNvSpPr/>
          <p:nvPr/>
        </p:nvSpPr>
        <p:spPr>
          <a:xfrm>
            <a:off x="4852546" y="4797959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EFE5439-D0A7-4F34-9CBC-509ADB74CA65}"/>
              </a:ext>
            </a:extLst>
          </p:cNvPr>
          <p:cNvGrpSpPr/>
          <p:nvPr/>
        </p:nvGrpSpPr>
        <p:grpSpPr>
          <a:xfrm>
            <a:off x="1206316" y="2298125"/>
            <a:ext cx="3592058" cy="3096599"/>
            <a:chOff x="1608420" y="2746926"/>
            <a:chExt cx="3831529" cy="3303039"/>
          </a:xfrm>
        </p:grpSpPr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0B0756A-F7F9-40C4-B81D-4860EB14AE53}"/>
                </a:ext>
              </a:extLst>
            </p:cNvPr>
            <p:cNvSpPr/>
            <p:nvPr/>
          </p:nvSpPr>
          <p:spPr>
            <a:xfrm>
              <a:off x="1608421" y="2746926"/>
              <a:ext cx="3831528" cy="330303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33AAAD54-9B0F-4D34-BDCA-3ABF5FE1CE0F}"/>
                </a:ext>
              </a:extLst>
            </p:cNvPr>
            <p:cNvSpPr/>
            <p:nvPr/>
          </p:nvSpPr>
          <p:spPr>
            <a:xfrm>
              <a:off x="1608421" y="3572684"/>
              <a:ext cx="2873646" cy="247728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20E3E7BB-59D2-4F1F-AC09-A0FA6508FBB9}"/>
                </a:ext>
              </a:extLst>
            </p:cNvPr>
            <p:cNvSpPr/>
            <p:nvPr/>
          </p:nvSpPr>
          <p:spPr>
            <a:xfrm>
              <a:off x="1608421" y="4398445"/>
              <a:ext cx="1915763" cy="165151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9753ECF1-7E28-40F6-BA1C-62EF07015889}"/>
                </a:ext>
              </a:extLst>
            </p:cNvPr>
            <p:cNvSpPr/>
            <p:nvPr/>
          </p:nvSpPr>
          <p:spPr>
            <a:xfrm>
              <a:off x="1608420" y="5224205"/>
              <a:ext cx="957881" cy="8257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FFF7C014-DA9A-4066-BB3D-6280DA100E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0208" y="5032855"/>
            <a:ext cx="304843" cy="304843"/>
          </a:xfrm>
          <a:prstGeom prst="rect">
            <a:avLst/>
          </a:prstGeom>
        </p:spPr>
      </p:pic>
      <p:pic>
        <p:nvPicPr>
          <p:cNvPr id="68" name="Graphic 67" descr="Briefcase">
            <a:extLst>
              <a:ext uri="{FF2B5EF4-FFF2-40B4-BE49-F238E27FC236}">
                <a16:creationId xmlns:a16="http://schemas.microsoft.com/office/drawing/2014/main" id="{1DF35E03-855F-4CCA-BA8B-20FF7D3BF6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41213" y="5032855"/>
            <a:ext cx="304843" cy="304843"/>
          </a:xfrm>
          <a:prstGeom prst="rect">
            <a:avLst/>
          </a:prstGeom>
        </p:spPr>
      </p:pic>
      <p:pic>
        <p:nvPicPr>
          <p:cNvPr id="69" name="Graphic 68" descr="Light bulb">
            <a:extLst>
              <a:ext uri="{FF2B5EF4-FFF2-40B4-BE49-F238E27FC236}">
                <a16:creationId xmlns:a16="http://schemas.microsoft.com/office/drawing/2014/main" id="{2A42DF3A-8EB9-430C-9224-B1197F067E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8386" y="5032855"/>
            <a:ext cx="304843" cy="304843"/>
          </a:xfrm>
          <a:prstGeom prst="rect">
            <a:avLst/>
          </a:prstGeom>
        </p:spPr>
      </p:pic>
      <p:pic>
        <p:nvPicPr>
          <p:cNvPr id="70" name="Graphic 69" descr="Medal">
            <a:extLst>
              <a:ext uri="{FF2B5EF4-FFF2-40B4-BE49-F238E27FC236}">
                <a16:creationId xmlns:a16="http://schemas.microsoft.com/office/drawing/2014/main" id="{7A51093B-87D1-4947-9871-FF9E0769B9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73619" y="5032855"/>
            <a:ext cx="304843" cy="304843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011B1EB-8BB1-4001-BC40-6E70D65FAFBC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17860E-CAC9-428C-A73C-BAF4FDA569EB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3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174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4 Layers for PowerPoint</vt:lpstr>
      <vt:lpstr>Infographic Pyramid w/ 4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7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2019-02-05T18:55:42Z</dcterms:modified>
  <cp:category>Charts &amp; Diagrams</cp:category>
</cp:coreProperties>
</file>