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7" autoAdjust="0"/>
    <p:restoredTop sz="96433" autoAdjust="0"/>
  </p:normalViewPr>
  <p:slideViewPr>
    <p:cSldViewPr snapToGrid="0" showGuides="1">
      <p:cViewPr varScale="1">
        <p:scale>
          <a:sx n="104" d="100"/>
          <a:sy n="104" d="100"/>
        </p:scale>
        <p:origin x="762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71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84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Pyramid w/ 4 Layers for PowerPoint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37AAA4D-8B8C-423B-AC12-A2DE81D55EEC}"/>
              </a:ext>
            </a:extLst>
          </p:cNvPr>
          <p:cNvGrpSpPr/>
          <p:nvPr/>
        </p:nvGrpSpPr>
        <p:grpSpPr>
          <a:xfrm>
            <a:off x="3998856" y="1921166"/>
            <a:ext cx="8193148" cy="4128800"/>
            <a:chOff x="3998856" y="2746926"/>
            <a:chExt cx="8193148" cy="330304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3A3D2AB-9F07-4CE6-8177-18D77A5F8EC7}"/>
                </a:ext>
              </a:extLst>
            </p:cNvPr>
            <p:cNvSpPr/>
            <p:nvPr/>
          </p:nvSpPr>
          <p:spPr>
            <a:xfrm>
              <a:off x="3998856" y="5224206"/>
              <a:ext cx="8193148" cy="8257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5A9DA24-7FEB-4A11-AA5B-99DF88E16733}"/>
                </a:ext>
              </a:extLst>
            </p:cNvPr>
            <p:cNvSpPr/>
            <p:nvPr/>
          </p:nvSpPr>
          <p:spPr>
            <a:xfrm>
              <a:off x="3998856" y="4398446"/>
              <a:ext cx="8193148" cy="8257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5DAC78B-DCA4-4AA1-8757-A3C9A0427CA5}"/>
                </a:ext>
              </a:extLst>
            </p:cNvPr>
            <p:cNvSpPr/>
            <p:nvPr/>
          </p:nvSpPr>
          <p:spPr>
            <a:xfrm>
              <a:off x="3998856" y="3572686"/>
              <a:ext cx="8193148" cy="8257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2AD2212-0B5C-4DC6-8A44-D33B41DE6F09}"/>
                </a:ext>
              </a:extLst>
            </p:cNvPr>
            <p:cNvSpPr/>
            <p:nvPr/>
          </p:nvSpPr>
          <p:spPr>
            <a:xfrm>
              <a:off x="3998856" y="2746926"/>
              <a:ext cx="8193148" cy="8257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EBECD663-E223-4813-8E49-919D3F311AD8}"/>
              </a:ext>
            </a:extLst>
          </p:cNvPr>
          <p:cNvSpPr/>
          <p:nvPr/>
        </p:nvSpPr>
        <p:spPr>
          <a:xfrm>
            <a:off x="3998855" y="1921164"/>
            <a:ext cx="4086014" cy="4128800"/>
          </a:xfrm>
          <a:custGeom>
            <a:avLst/>
            <a:gdLst>
              <a:gd name="connsiteX0" fmla="*/ 0 w 4086014"/>
              <a:gd name="connsiteY0" fmla="*/ 0 h 4128800"/>
              <a:gd name="connsiteX1" fmla="*/ 1696356 w 4086014"/>
              <a:gd name="connsiteY1" fmla="*/ 0 h 4128800"/>
              <a:gd name="connsiteX2" fmla="*/ 1696356 w 4086014"/>
              <a:gd name="connsiteY2" fmla="*/ 8703 h 4128800"/>
              <a:gd name="connsiteX3" fmla="*/ 4086014 w 4086014"/>
              <a:gd name="connsiteY3" fmla="*/ 4128800 h 4128800"/>
              <a:gd name="connsiteX4" fmla="*/ 2389658 w 4086014"/>
              <a:gd name="connsiteY4" fmla="*/ 4128800 h 4128800"/>
              <a:gd name="connsiteX5" fmla="*/ 0 w 4086014"/>
              <a:gd name="connsiteY5" fmla="*/ 8703 h 41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6014" h="4128800">
                <a:moveTo>
                  <a:pt x="0" y="0"/>
                </a:moveTo>
                <a:lnTo>
                  <a:pt x="1696356" y="0"/>
                </a:lnTo>
                <a:lnTo>
                  <a:pt x="1696356" y="8703"/>
                </a:lnTo>
                <a:lnTo>
                  <a:pt x="4086014" y="4128800"/>
                </a:lnTo>
                <a:lnTo>
                  <a:pt x="2389658" y="4128800"/>
                </a:lnTo>
                <a:lnTo>
                  <a:pt x="0" y="8703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15000">
                <a:schemeClr val="tx1"/>
              </a:gs>
              <a:gs pos="59000">
                <a:srgbClr val="000000">
                  <a:alpha val="0"/>
                </a:srgbClr>
              </a:gs>
              <a:gs pos="100000">
                <a:schemeClr val="tx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B26D143-5437-4149-938A-A0E005B7C147}"/>
              </a:ext>
            </a:extLst>
          </p:cNvPr>
          <p:cNvGrpSpPr/>
          <p:nvPr/>
        </p:nvGrpSpPr>
        <p:grpSpPr>
          <a:xfrm>
            <a:off x="10943772" y="1921165"/>
            <a:ext cx="1248228" cy="4128800"/>
            <a:chOff x="10943772" y="2746923"/>
            <a:chExt cx="1248228" cy="3303041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D9975D0-1CEB-453D-BAEA-1939ECC9288F}"/>
                </a:ext>
              </a:extLst>
            </p:cNvPr>
            <p:cNvSpPr/>
            <p:nvPr/>
          </p:nvSpPr>
          <p:spPr>
            <a:xfrm>
              <a:off x="10943772" y="5224204"/>
              <a:ext cx="1248228" cy="825760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0C136ED9-1989-4990-A23F-863DD78EA7FE}"/>
                </a:ext>
              </a:extLst>
            </p:cNvPr>
            <p:cNvSpPr/>
            <p:nvPr/>
          </p:nvSpPr>
          <p:spPr>
            <a:xfrm>
              <a:off x="10943772" y="4398443"/>
              <a:ext cx="1248228" cy="825760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E51F4D8-A3E6-4EB9-AF66-807D142AD72D}"/>
                </a:ext>
              </a:extLst>
            </p:cNvPr>
            <p:cNvSpPr/>
            <p:nvPr/>
          </p:nvSpPr>
          <p:spPr>
            <a:xfrm>
              <a:off x="10943772" y="3572684"/>
              <a:ext cx="1248228" cy="825760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2C13FF6-4A8A-4B06-8630-C85FACFAB4F3}"/>
                </a:ext>
              </a:extLst>
            </p:cNvPr>
            <p:cNvSpPr/>
            <p:nvPr/>
          </p:nvSpPr>
          <p:spPr>
            <a:xfrm>
              <a:off x="10943772" y="2746923"/>
              <a:ext cx="1248228" cy="825760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48C0C7C4-5F75-40AC-A535-8B0A950447D5}"/>
              </a:ext>
            </a:extLst>
          </p:cNvPr>
          <p:cNvSpPr/>
          <p:nvPr/>
        </p:nvSpPr>
        <p:spPr>
          <a:xfrm>
            <a:off x="10943772" y="1921164"/>
            <a:ext cx="91440" cy="4128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F1F3470-3C22-47F8-AA5B-BA69CAE3EE1C}"/>
              </a:ext>
            </a:extLst>
          </p:cNvPr>
          <p:cNvSpPr/>
          <p:nvPr/>
        </p:nvSpPr>
        <p:spPr>
          <a:xfrm>
            <a:off x="6529927" y="2175321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F7A6991-8A86-4E93-AB0E-BAAB6DFB14AD}"/>
              </a:ext>
            </a:extLst>
          </p:cNvPr>
          <p:cNvSpPr/>
          <p:nvPr/>
        </p:nvSpPr>
        <p:spPr>
          <a:xfrm>
            <a:off x="6529927" y="3206770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0735603-1C37-4C03-9207-993D2DDAF4BD}"/>
              </a:ext>
            </a:extLst>
          </p:cNvPr>
          <p:cNvSpPr/>
          <p:nvPr/>
        </p:nvSpPr>
        <p:spPr>
          <a:xfrm>
            <a:off x="6529927" y="4238219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1BB3EBA-4E72-4EA9-98C9-8B646766C055}"/>
              </a:ext>
            </a:extLst>
          </p:cNvPr>
          <p:cNvSpPr/>
          <p:nvPr/>
        </p:nvSpPr>
        <p:spPr>
          <a:xfrm>
            <a:off x="6529927" y="5269667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bg1"/>
                </a:solidFill>
              </a:rPr>
              <a:t>Lorem ipsum dolor sit amet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EFE5439-D0A7-4F34-9CBC-509ADB74CA65}"/>
              </a:ext>
            </a:extLst>
          </p:cNvPr>
          <p:cNvGrpSpPr/>
          <p:nvPr/>
        </p:nvGrpSpPr>
        <p:grpSpPr>
          <a:xfrm>
            <a:off x="1608420" y="1921166"/>
            <a:ext cx="4789411" cy="4128799"/>
            <a:chOff x="1608420" y="2746926"/>
            <a:chExt cx="3831529" cy="3303039"/>
          </a:xfrm>
        </p:grpSpPr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D0B0756A-F7F9-40C4-B81D-4860EB14AE53}"/>
                </a:ext>
              </a:extLst>
            </p:cNvPr>
            <p:cNvSpPr/>
            <p:nvPr/>
          </p:nvSpPr>
          <p:spPr>
            <a:xfrm>
              <a:off x="1608421" y="2746926"/>
              <a:ext cx="3831528" cy="3303039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33AAAD54-9B0F-4D34-BDCA-3ABF5FE1CE0F}"/>
                </a:ext>
              </a:extLst>
            </p:cNvPr>
            <p:cNvSpPr/>
            <p:nvPr/>
          </p:nvSpPr>
          <p:spPr>
            <a:xfrm>
              <a:off x="1608421" y="3572684"/>
              <a:ext cx="2873646" cy="2477280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20E3E7BB-59D2-4F1F-AC09-A0FA6508FBB9}"/>
                </a:ext>
              </a:extLst>
            </p:cNvPr>
            <p:cNvSpPr/>
            <p:nvPr/>
          </p:nvSpPr>
          <p:spPr>
            <a:xfrm>
              <a:off x="1608421" y="4398445"/>
              <a:ext cx="1915763" cy="1651519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9753ECF1-7E28-40F6-BA1C-62EF07015889}"/>
                </a:ext>
              </a:extLst>
            </p:cNvPr>
            <p:cNvSpPr/>
            <p:nvPr/>
          </p:nvSpPr>
          <p:spPr>
            <a:xfrm>
              <a:off x="1608420" y="5224205"/>
              <a:ext cx="957881" cy="82576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Rectangle 64">
            <a:extLst>
              <a:ext uri="{FF2B5EF4-FFF2-40B4-BE49-F238E27FC236}">
                <a16:creationId xmlns:a16="http://schemas.microsoft.com/office/drawing/2014/main" id="{C04C5610-5316-4D8F-8B32-B433172D5CB2}"/>
              </a:ext>
            </a:extLst>
          </p:cNvPr>
          <p:cNvSpPr/>
          <p:nvPr/>
        </p:nvSpPr>
        <p:spPr>
          <a:xfrm>
            <a:off x="451633" y="1497621"/>
            <a:ext cx="19678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noProof="1"/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C6C80F8D-FCE7-4488-B932-505E0178AA71}"/>
              </a:ext>
            </a:extLst>
          </p:cNvPr>
          <p:cNvCxnSpPr>
            <a:cxnSpLocks/>
          </p:cNvCxnSpPr>
          <p:nvPr/>
        </p:nvCxnSpPr>
        <p:spPr>
          <a:xfrm flipV="1">
            <a:off x="1082747" y="1921164"/>
            <a:ext cx="2406502" cy="4128800"/>
          </a:xfrm>
          <a:prstGeom prst="straightConnector1">
            <a:avLst/>
          </a:prstGeom>
          <a:ln w="76200">
            <a:gradFill flip="none" rotWithShape="1"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20000"/>
                  </a:schemeClr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7" name="Graphic 66" descr="Users">
            <a:extLst>
              <a:ext uri="{FF2B5EF4-FFF2-40B4-BE49-F238E27FC236}">
                <a16:creationId xmlns:a16="http://schemas.microsoft.com/office/drawing/2014/main" id="{FFF7C014-DA9A-4066-BB3D-6280DA100E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60277" y="5567473"/>
            <a:ext cx="406457" cy="406457"/>
          </a:xfrm>
          <a:prstGeom prst="rect">
            <a:avLst/>
          </a:prstGeom>
        </p:spPr>
      </p:pic>
      <p:pic>
        <p:nvPicPr>
          <p:cNvPr id="68" name="Graphic 67" descr="Briefcase">
            <a:extLst>
              <a:ext uri="{FF2B5EF4-FFF2-40B4-BE49-F238E27FC236}">
                <a16:creationId xmlns:a16="http://schemas.microsoft.com/office/drawing/2014/main" id="{1DF35E03-855F-4CCA-BA8B-20FF7D3BF6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88283" y="5567473"/>
            <a:ext cx="406457" cy="406457"/>
          </a:xfrm>
          <a:prstGeom prst="rect">
            <a:avLst/>
          </a:prstGeom>
        </p:spPr>
      </p:pic>
      <p:pic>
        <p:nvPicPr>
          <p:cNvPr id="69" name="Graphic 68" descr="Light bulb">
            <a:extLst>
              <a:ext uri="{FF2B5EF4-FFF2-40B4-BE49-F238E27FC236}">
                <a16:creationId xmlns:a16="http://schemas.microsoft.com/office/drawing/2014/main" id="{2A42DF3A-8EB9-430C-9224-B1197F067E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97848" y="5567473"/>
            <a:ext cx="406457" cy="406457"/>
          </a:xfrm>
          <a:prstGeom prst="rect">
            <a:avLst/>
          </a:prstGeom>
        </p:spPr>
      </p:pic>
      <p:pic>
        <p:nvPicPr>
          <p:cNvPr id="70" name="Graphic 69" descr="Medal">
            <a:extLst>
              <a:ext uri="{FF2B5EF4-FFF2-40B4-BE49-F238E27FC236}">
                <a16:creationId xmlns:a16="http://schemas.microsoft.com/office/drawing/2014/main" id="{7A51093B-87D1-4947-9871-FF9E0769B9E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31491" y="5567473"/>
            <a:ext cx="406457" cy="406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50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Pyramid w/ 4 Layers for PowerPoint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37AAA4D-8B8C-423B-AC12-A2DE81D55EEC}"/>
              </a:ext>
            </a:extLst>
          </p:cNvPr>
          <p:cNvGrpSpPr/>
          <p:nvPr/>
        </p:nvGrpSpPr>
        <p:grpSpPr>
          <a:xfrm>
            <a:off x="3998856" y="1921166"/>
            <a:ext cx="8193148" cy="4128800"/>
            <a:chOff x="3998856" y="2746926"/>
            <a:chExt cx="8193148" cy="330304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13A3D2AB-9F07-4CE6-8177-18D77A5F8EC7}"/>
                </a:ext>
              </a:extLst>
            </p:cNvPr>
            <p:cNvSpPr/>
            <p:nvPr/>
          </p:nvSpPr>
          <p:spPr>
            <a:xfrm>
              <a:off x="3998856" y="5224206"/>
              <a:ext cx="8193148" cy="82576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5A9DA24-7FEB-4A11-AA5B-99DF88E16733}"/>
                </a:ext>
              </a:extLst>
            </p:cNvPr>
            <p:cNvSpPr/>
            <p:nvPr/>
          </p:nvSpPr>
          <p:spPr>
            <a:xfrm>
              <a:off x="3998856" y="4398446"/>
              <a:ext cx="8193148" cy="82576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45DAC78B-DCA4-4AA1-8757-A3C9A0427CA5}"/>
                </a:ext>
              </a:extLst>
            </p:cNvPr>
            <p:cNvSpPr/>
            <p:nvPr/>
          </p:nvSpPr>
          <p:spPr>
            <a:xfrm>
              <a:off x="3998856" y="3572686"/>
              <a:ext cx="8193148" cy="82576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2AD2212-0B5C-4DC6-8A44-D33B41DE6F09}"/>
                </a:ext>
              </a:extLst>
            </p:cNvPr>
            <p:cNvSpPr/>
            <p:nvPr/>
          </p:nvSpPr>
          <p:spPr>
            <a:xfrm>
              <a:off x="3998856" y="2746926"/>
              <a:ext cx="8193148" cy="82576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EBECD663-E223-4813-8E49-919D3F311AD8}"/>
              </a:ext>
            </a:extLst>
          </p:cNvPr>
          <p:cNvSpPr/>
          <p:nvPr/>
        </p:nvSpPr>
        <p:spPr>
          <a:xfrm>
            <a:off x="3998855" y="1921164"/>
            <a:ext cx="4086014" cy="4128800"/>
          </a:xfrm>
          <a:custGeom>
            <a:avLst/>
            <a:gdLst>
              <a:gd name="connsiteX0" fmla="*/ 0 w 4086014"/>
              <a:gd name="connsiteY0" fmla="*/ 0 h 4128800"/>
              <a:gd name="connsiteX1" fmla="*/ 1696356 w 4086014"/>
              <a:gd name="connsiteY1" fmla="*/ 0 h 4128800"/>
              <a:gd name="connsiteX2" fmla="*/ 1696356 w 4086014"/>
              <a:gd name="connsiteY2" fmla="*/ 8703 h 4128800"/>
              <a:gd name="connsiteX3" fmla="*/ 4086014 w 4086014"/>
              <a:gd name="connsiteY3" fmla="*/ 4128800 h 4128800"/>
              <a:gd name="connsiteX4" fmla="*/ 2389658 w 4086014"/>
              <a:gd name="connsiteY4" fmla="*/ 4128800 h 4128800"/>
              <a:gd name="connsiteX5" fmla="*/ 0 w 4086014"/>
              <a:gd name="connsiteY5" fmla="*/ 8703 h 4128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86014" h="4128800">
                <a:moveTo>
                  <a:pt x="0" y="0"/>
                </a:moveTo>
                <a:lnTo>
                  <a:pt x="1696356" y="0"/>
                </a:lnTo>
                <a:lnTo>
                  <a:pt x="1696356" y="8703"/>
                </a:lnTo>
                <a:lnTo>
                  <a:pt x="4086014" y="4128800"/>
                </a:lnTo>
                <a:lnTo>
                  <a:pt x="2389658" y="4128800"/>
                </a:lnTo>
                <a:lnTo>
                  <a:pt x="0" y="8703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15000">
                <a:schemeClr val="tx1"/>
              </a:gs>
              <a:gs pos="59000">
                <a:srgbClr val="000000">
                  <a:alpha val="0"/>
                </a:srgbClr>
              </a:gs>
              <a:gs pos="100000">
                <a:schemeClr val="tx1">
                  <a:alpha val="0"/>
                </a:schemeClr>
              </a:gs>
            </a:gsLst>
            <a:lin ang="19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B26D143-5437-4149-938A-A0E005B7C147}"/>
              </a:ext>
            </a:extLst>
          </p:cNvPr>
          <p:cNvGrpSpPr/>
          <p:nvPr/>
        </p:nvGrpSpPr>
        <p:grpSpPr>
          <a:xfrm>
            <a:off x="10943772" y="1921165"/>
            <a:ext cx="1248228" cy="4128800"/>
            <a:chOff x="10943772" y="2746923"/>
            <a:chExt cx="1248228" cy="3303041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CD9975D0-1CEB-453D-BAEA-1939ECC9288F}"/>
                </a:ext>
              </a:extLst>
            </p:cNvPr>
            <p:cNvSpPr/>
            <p:nvPr/>
          </p:nvSpPr>
          <p:spPr>
            <a:xfrm>
              <a:off x="10943772" y="5224204"/>
              <a:ext cx="1248228" cy="825760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0C136ED9-1989-4990-A23F-863DD78EA7FE}"/>
                </a:ext>
              </a:extLst>
            </p:cNvPr>
            <p:cNvSpPr/>
            <p:nvPr/>
          </p:nvSpPr>
          <p:spPr>
            <a:xfrm>
              <a:off x="10943772" y="4398443"/>
              <a:ext cx="1248228" cy="825760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DE51F4D8-A3E6-4EB9-AF66-807D142AD72D}"/>
                </a:ext>
              </a:extLst>
            </p:cNvPr>
            <p:cNvSpPr/>
            <p:nvPr/>
          </p:nvSpPr>
          <p:spPr>
            <a:xfrm>
              <a:off x="10943772" y="3572684"/>
              <a:ext cx="1248228" cy="825760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03</a:t>
              </a:r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C2C13FF6-4A8A-4B06-8630-C85FACFAB4F3}"/>
                </a:ext>
              </a:extLst>
            </p:cNvPr>
            <p:cNvSpPr/>
            <p:nvPr/>
          </p:nvSpPr>
          <p:spPr>
            <a:xfrm>
              <a:off x="10943772" y="2746923"/>
              <a:ext cx="1248228" cy="825760"/>
            </a:xfrm>
            <a:prstGeom prst="rect">
              <a:avLst/>
            </a:prstGeom>
            <a:solidFill>
              <a:schemeClr val="tx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</a:p>
          </p:txBody>
        </p:sp>
      </p:grpSp>
      <p:sp>
        <p:nvSpPr>
          <p:cNvPr id="60" name="Rectangle 59">
            <a:extLst>
              <a:ext uri="{FF2B5EF4-FFF2-40B4-BE49-F238E27FC236}">
                <a16:creationId xmlns:a16="http://schemas.microsoft.com/office/drawing/2014/main" id="{48C0C7C4-5F75-40AC-A535-8B0A950447D5}"/>
              </a:ext>
            </a:extLst>
          </p:cNvPr>
          <p:cNvSpPr/>
          <p:nvPr/>
        </p:nvSpPr>
        <p:spPr>
          <a:xfrm>
            <a:off x="10943772" y="1921164"/>
            <a:ext cx="91440" cy="41288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BF1F3470-3C22-47F8-AA5B-BA69CAE3EE1C}"/>
              </a:ext>
            </a:extLst>
          </p:cNvPr>
          <p:cNvSpPr/>
          <p:nvPr/>
        </p:nvSpPr>
        <p:spPr>
          <a:xfrm>
            <a:off x="6529927" y="2175321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4F7A6991-8A86-4E93-AB0E-BAAB6DFB14AD}"/>
              </a:ext>
            </a:extLst>
          </p:cNvPr>
          <p:cNvSpPr/>
          <p:nvPr/>
        </p:nvSpPr>
        <p:spPr>
          <a:xfrm>
            <a:off x="6529927" y="3206770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0735603-1C37-4C03-9207-993D2DDAF4BD}"/>
              </a:ext>
            </a:extLst>
          </p:cNvPr>
          <p:cNvSpPr/>
          <p:nvPr/>
        </p:nvSpPr>
        <p:spPr>
          <a:xfrm>
            <a:off x="6529927" y="4238219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en-US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21BB3EBA-4E72-4EA9-98C9-8B646766C055}"/>
              </a:ext>
            </a:extLst>
          </p:cNvPr>
          <p:cNvSpPr/>
          <p:nvPr/>
        </p:nvSpPr>
        <p:spPr>
          <a:xfrm>
            <a:off x="6529927" y="5269667"/>
            <a:ext cx="4281750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r"/>
            <a:r>
              <a:rPr lang="da-DK" sz="2800" b="1" dirty="0">
                <a:solidFill>
                  <a:schemeClr val="bg1"/>
                </a:solidFill>
              </a:rPr>
              <a:t>Lorem ipsum dolor sit amet</a:t>
            </a:r>
            <a:endParaRPr lang="en-US" sz="2800" b="1" dirty="0">
              <a:solidFill>
                <a:schemeClr val="bg1"/>
              </a:solidFill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EFE5439-D0A7-4F34-9CBC-509ADB74CA65}"/>
              </a:ext>
            </a:extLst>
          </p:cNvPr>
          <p:cNvGrpSpPr/>
          <p:nvPr/>
        </p:nvGrpSpPr>
        <p:grpSpPr>
          <a:xfrm>
            <a:off x="1608420" y="1921166"/>
            <a:ext cx="4789411" cy="4128799"/>
            <a:chOff x="1608420" y="2746926"/>
            <a:chExt cx="3831529" cy="3303039"/>
          </a:xfrm>
        </p:grpSpPr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D0B0756A-F7F9-40C4-B81D-4860EB14AE53}"/>
                </a:ext>
              </a:extLst>
            </p:cNvPr>
            <p:cNvSpPr/>
            <p:nvPr/>
          </p:nvSpPr>
          <p:spPr>
            <a:xfrm>
              <a:off x="1608421" y="2746926"/>
              <a:ext cx="3831528" cy="3303039"/>
            </a:xfrm>
            <a:prstGeom prst="triangl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Isosceles Triangle 50">
              <a:extLst>
                <a:ext uri="{FF2B5EF4-FFF2-40B4-BE49-F238E27FC236}">
                  <a16:creationId xmlns:a16="http://schemas.microsoft.com/office/drawing/2014/main" id="{33AAAD54-9B0F-4D34-BDCA-3ABF5FE1CE0F}"/>
                </a:ext>
              </a:extLst>
            </p:cNvPr>
            <p:cNvSpPr/>
            <p:nvPr/>
          </p:nvSpPr>
          <p:spPr>
            <a:xfrm>
              <a:off x="1608421" y="3572684"/>
              <a:ext cx="2873646" cy="2477280"/>
            </a:xfrm>
            <a:prstGeom prst="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Isosceles Triangle 51">
              <a:extLst>
                <a:ext uri="{FF2B5EF4-FFF2-40B4-BE49-F238E27FC236}">
                  <a16:creationId xmlns:a16="http://schemas.microsoft.com/office/drawing/2014/main" id="{20E3E7BB-59D2-4F1F-AC09-A0FA6508FBB9}"/>
                </a:ext>
              </a:extLst>
            </p:cNvPr>
            <p:cNvSpPr/>
            <p:nvPr/>
          </p:nvSpPr>
          <p:spPr>
            <a:xfrm>
              <a:off x="1608421" y="4398445"/>
              <a:ext cx="1915763" cy="1651519"/>
            </a:xfrm>
            <a:prstGeom prst="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Isosceles Triangle 52">
              <a:extLst>
                <a:ext uri="{FF2B5EF4-FFF2-40B4-BE49-F238E27FC236}">
                  <a16:creationId xmlns:a16="http://schemas.microsoft.com/office/drawing/2014/main" id="{9753ECF1-7E28-40F6-BA1C-62EF07015889}"/>
                </a:ext>
              </a:extLst>
            </p:cNvPr>
            <p:cNvSpPr/>
            <p:nvPr/>
          </p:nvSpPr>
          <p:spPr>
            <a:xfrm>
              <a:off x="1608420" y="5224205"/>
              <a:ext cx="957881" cy="825760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7" name="Graphic 66" descr="Users">
            <a:extLst>
              <a:ext uri="{FF2B5EF4-FFF2-40B4-BE49-F238E27FC236}">
                <a16:creationId xmlns:a16="http://schemas.microsoft.com/office/drawing/2014/main" id="{FFF7C014-DA9A-4066-BB3D-6280DA100E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60277" y="5567473"/>
            <a:ext cx="406457" cy="406457"/>
          </a:xfrm>
          <a:prstGeom prst="rect">
            <a:avLst/>
          </a:prstGeom>
        </p:spPr>
      </p:pic>
      <p:pic>
        <p:nvPicPr>
          <p:cNvPr id="68" name="Graphic 67" descr="Briefcase">
            <a:extLst>
              <a:ext uri="{FF2B5EF4-FFF2-40B4-BE49-F238E27FC236}">
                <a16:creationId xmlns:a16="http://schemas.microsoft.com/office/drawing/2014/main" id="{1DF35E03-855F-4CCA-BA8B-20FF7D3BF62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88283" y="5567473"/>
            <a:ext cx="406457" cy="406457"/>
          </a:xfrm>
          <a:prstGeom prst="rect">
            <a:avLst/>
          </a:prstGeom>
        </p:spPr>
      </p:pic>
      <p:pic>
        <p:nvPicPr>
          <p:cNvPr id="69" name="Graphic 68" descr="Light bulb">
            <a:extLst>
              <a:ext uri="{FF2B5EF4-FFF2-40B4-BE49-F238E27FC236}">
                <a16:creationId xmlns:a16="http://schemas.microsoft.com/office/drawing/2014/main" id="{2A42DF3A-8EB9-430C-9224-B1197F067E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997848" y="5567473"/>
            <a:ext cx="406457" cy="406457"/>
          </a:xfrm>
          <a:prstGeom prst="rect">
            <a:avLst/>
          </a:prstGeom>
        </p:spPr>
      </p:pic>
      <p:pic>
        <p:nvPicPr>
          <p:cNvPr id="70" name="Graphic 69" descr="Medal">
            <a:extLst>
              <a:ext uri="{FF2B5EF4-FFF2-40B4-BE49-F238E27FC236}">
                <a16:creationId xmlns:a16="http://schemas.microsoft.com/office/drawing/2014/main" id="{7A51093B-87D1-4947-9871-FF9E0769B9E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31491" y="5567473"/>
            <a:ext cx="406457" cy="406457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7011B1EB-8BB1-4001-BC40-6E70D65FAFBC}"/>
              </a:ext>
            </a:extLst>
          </p:cNvPr>
          <p:cNvSpPr/>
          <p:nvPr/>
        </p:nvSpPr>
        <p:spPr>
          <a:xfrm>
            <a:off x="451633" y="1497621"/>
            <a:ext cx="196789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dolor, at amet. 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017860E-CAC9-428C-A73C-BAF4FDA569EB}"/>
              </a:ext>
            </a:extLst>
          </p:cNvPr>
          <p:cNvCxnSpPr>
            <a:cxnSpLocks/>
          </p:cNvCxnSpPr>
          <p:nvPr/>
        </p:nvCxnSpPr>
        <p:spPr>
          <a:xfrm flipV="1">
            <a:off x="1082747" y="1921164"/>
            <a:ext cx="2406502" cy="4128800"/>
          </a:xfrm>
          <a:prstGeom prst="straightConnector1">
            <a:avLst/>
          </a:prstGeom>
          <a:ln w="76200">
            <a:gradFill flip="none" rotWithShape="1">
              <a:gsLst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50000"/>
                  </a:schemeClr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435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8460</TotalTime>
  <Words>174</Words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Pyramid w/ 4 Layers for PowerPoint</vt:lpstr>
      <vt:lpstr>Infographic Pyramid w/ 4 Layers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Pyramid with 7 Layers for PowerPoint</dc:title>
  <dc:creator>PresentationGO.com</dc:creator>
  <dc:description>© Copyright PresentationGO.com</dc:description>
  <dcterms:created xsi:type="dcterms:W3CDTF">2014-11-26T05:14:11Z</dcterms:created>
  <dcterms:modified xsi:type="dcterms:W3CDTF">2019-02-05T18:53:07Z</dcterms:modified>
  <cp:category>Charts &amp; Diagrams</cp:category>
</cp:coreProperties>
</file>