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71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7858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Pyramid w/ 5 Layers for PowerPoint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51192B9-3BA4-40EC-AD01-F7DD993C9B6B}"/>
              </a:ext>
            </a:extLst>
          </p:cNvPr>
          <p:cNvGrpSpPr/>
          <p:nvPr/>
        </p:nvGrpSpPr>
        <p:grpSpPr>
          <a:xfrm>
            <a:off x="2999142" y="2298125"/>
            <a:ext cx="6144861" cy="3096600"/>
            <a:chOff x="-556493" y="1431780"/>
            <a:chExt cx="734006" cy="4618185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9181B080-B6AB-4A89-840D-AF614ABCECE2}"/>
                </a:ext>
              </a:extLst>
            </p:cNvPr>
            <p:cNvSpPr/>
            <p:nvPr/>
          </p:nvSpPr>
          <p:spPr>
            <a:xfrm>
              <a:off x="-556493" y="5126328"/>
              <a:ext cx="734006" cy="92363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B621DA64-0769-43B3-A1A9-5BF2A549C2CA}"/>
                </a:ext>
              </a:extLst>
            </p:cNvPr>
            <p:cNvSpPr/>
            <p:nvPr/>
          </p:nvSpPr>
          <p:spPr>
            <a:xfrm>
              <a:off x="-556493" y="4202691"/>
              <a:ext cx="734006" cy="92363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96CBDD35-CED9-41D7-AE5F-32E63BF0A577}"/>
                </a:ext>
              </a:extLst>
            </p:cNvPr>
            <p:cNvSpPr/>
            <p:nvPr/>
          </p:nvSpPr>
          <p:spPr>
            <a:xfrm>
              <a:off x="-556493" y="3279054"/>
              <a:ext cx="734006" cy="92363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CB30B498-BB81-4FF6-BA78-66B1D7171E48}"/>
                </a:ext>
              </a:extLst>
            </p:cNvPr>
            <p:cNvSpPr/>
            <p:nvPr/>
          </p:nvSpPr>
          <p:spPr>
            <a:xfrm>
              <a:off x="-556493" y="2355417"/>
              <a:ext cx="734006" cy="92363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24A3BEBC-D4E3-4845-BAE9-5B62C9361CE8}"/>
                </a:ext>
              </a:extLst>
            </p:cNvPr>
            <p:cNvSpPr/>
            <p:nvPr/>
          </p:nvSpPr>
          <p:spPr>
            <a:xfrm>
              <a:off x="-556493" y="1431780"/>
              <a:ext cx="734006" cy="92363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FDCAFDBC-0B33-4B7B-BFF9-1DB524BF739A}"/>
              </a:ext>
            </a:extLst>
          </p:cNvPr>
          <p:cNvSpPr/>
          <p:nvPr/>
        </p:nvSpPr>
        <p:spPr>
          <a:xfrm>
            <a:off x="2999141" y="2298123"/>
            <a:ext cx="3064511" cy="3096600"/>
          </a:xfrm>
          <a:custGeom>
            <a:avLst/>
            <a:gdLst>
              <a:gd name="connsiteX0" fmla="*/ 0 w 4086014"/>
              <a:gd name="connsiteY0" fmla="*/ 0 h 4128800"/>
              <a:gd name="connsiteX1" fmla="*/ 1696356 w 4086014"/>
              <a:gd name="connsiteY1" fmla="*/ 0 h 4128800"/>
              <a:gd name="connsiteX2" fmla="*/ 1696356 w 4086014"/>
              <a:gd name="connsiteY2" fmla="*/ 8703 h 4128800"/>
              <a:gd name="connsiteX3" fmla="*/ 4086014 w 4086014"/>
              <a:gd name="connsiteY3" fmla="*/ 4128800 h 4128800"/>
              <a:gd name="connsiteX4" fmla="*/ 2389658 w 4086014"/>
              <a:gd name="connsiteY4" fmla="*/ 4128800 h 4128800"/>
              <a:gd name="connsiteX5" fmla="*/ 0 w 4086014"/>
              <a:gd name="connsiteY5" fmla="*/ 8703 h 41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86014" h="4128800">
                <a:moveTo>
                  <a:pt x="0" y="0"/>
                </a:moveTo>
                <a:lnTo>
                  <a:pt x="1696356" y="0"/>
                </a:lnTo>
                <a:lnTo>
                  <a:pt x="1696356" y="8703"/>
                </a:lnTo>
                <a:lnTo>
                  <a:pt x="4086014" y="4128800"/>
                </a:lnTo>
                <a:lnTo>
                  <a:pt x="2389658" y="4128800"/>
                </a:lnTo>
                <a:lnTo>
                  <a:pt x="0" y="8703"/>
                </a:lnTo>
                <a:close/>
              </a:path>
            </a:pathLst>
          </a:custGeom>
          <a:gradFill flip="none" rotWithShape="1">
            <a:gsLst>
              <a:gs pos="0">
                <a:srgbClr val="000000"/>
              </a:gs>
              <a:gs pos="15000">
                <a:schemeClr val="tx1"/>
              </a:gs>
              <a:gs pos="59000">
                <a:srgbClr val="000000">
                  <a:alpha val="0"/>
                </a:srgbClr>
              </a:gs>
              <a:gs pos="100000">
                <a:schemeClr val="tx1">
                  <a:alpha val="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61B620F1-3276-4D14-8F39-6D0C079D1DBA}"/>
              </a:ext>
            </a:extLst>
          </p:cNvPr>
          <p:cNvGrpSpPr/>
          <p:nvPr/>
        </p:nvGrpSpPr>
        <p:grpSpPr>
          <a:xfrm>
            <a:off x="8207829" y="2298123"/>
            <a:ext cx="936171" cy="3096600"/>
            <a:chOff x="10943772" y="2609298"/>
            <a:chExt cx="1248228" cy="3440668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07377B8D-4D3C-449D-9991-2362EFCDF499}"/>
                </a:ext>
              </a:extLst>
            </p:cNvPr>
            <p:cNvSpPr/>
            <p:nvPr/>
          </p:nvSpPr>
          <p:spPr>
            <a:xfrm>
              <a:off x="10943772" y="5361832"/>
              <a:ext cx="1248228" cy="68813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38CC754D-0386-4942-B622-FF7F705998CF}"/>
                </a:ext>
              </a:extLst>
            </p:cNvPr>
            <p:cNvSpPr/>
            <p:nvPr/>
          </p:nvSpPr>
          <p:spPr>
            <a:xfrm>
              <a:off x="10943772" y="4673698"/>
              <a:ext cx="1248228" cy="68813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CE7E1F56-6F7E-48AB-B164-3B4B48710B83}"/>
                </a:ext>
              </a:extLst>
            </p:cNvPr>
            <p:cNvSpPr/>
            <p:nvPr/>
          </p:nvSpPr>
          <p:spPr>
            <a:xfrm>
              <a:off x="10943772" y="3985565"/>
              <a:ext cx="1248228" cy="68813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07E948BE-7C65-4DA3-A923-C325E1580735}"/>
                </a:ext>
              </a:extLst>
            </p:cNvPr>
            <p:cNvSpPr/>
            <p:nvPr/>
          </p:nvSpPr>
          <p:spPr>
            <a:xfrm>
              <a:off x="10943772" y="3297431"/>
              <a:ext cx="1248228" cy="68813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EA86BFAB-880B-4E20-AA23-D11F26D977DC}"/>
                </a:ext>
              </a:extLst>
            </p:cNvPr>
            <p:cNvSpPr/>
            <p:nvPr/>
          </p:nvSpPr>
          <p:spPr>
            <a:xfrm>
              <a:off x="10943772" y="2609298"/>
              <a:ext cx="1248228" cy="68813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05</a:t>
              </a:r>
            </a:p>
          </p:txBody>
        </p:sp>
      </p:grpSp>
      <p:sp>
        <p:nvSpPr>
          <p:cNvPr id="62" name="Rectangle 61">
            <a:extLst>
              <a:ext uri="{FF2B5EF4-FFF2-40B4-BE49-F238E27FC236}">
                <a16:creationId xmlns:a16="http://schemas.microsoft.com/office/drawing/2014/main" id="{A71FF591-E51E-4EFF-AA60-25052197721D}"/>
              </a:ext>
            </a:extLst>
          </p:cNvPr>
          <p:cNvSpPr/>
          <p:nvPr/>
        </p:nvSpPr>
        <p:spPr>
          <a:xfrm>
            <a:off x="8207829" y="2298123"/>
            <a:ext cx="68580" cy="30966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F40120B-5A8E-47D9-A9EB-C4D17DECAE72}"/>
              </a:ext>
            </a:extLst>
          </p:cNvPr>
          <p:cNvSpPr/>
          <p:nvPr/>
        </p:nvSpPr>
        <p:spPr>
          <a:xfrm>
            <a:off x="4852546" y="2399811"/>
            <a:ext cx="3256212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B2FFB9F-4637-4508-9047-A79E84ACF6F1}"/>
              </a:ext>
            </a:extLst>
          </p:cNvPr>
          <p:cNvSpPr/>
          <p:nvPr/>
        </p:nvSpPr>
        <p:spPr>
          <a:xfrm>
            <a:off x="4852546" y="3018081"/>
            <a:ext cx="3256212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92DF279A-7093-479C-86AF-D8C90DD38588}"/>
              </a:ext>
            </a:extLst>
          </p:cNvPr>
          <p:cNvSpPr/>
          <p:nvPr/>
        </p:nvSpPr>
        <p:spPr>
          <a:xfrm>
            <a:off x="4852546" y="3636351"/>
            <a:ext cx="3256212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FA40202-11DA-40E3-84C1-9B34345B7B1E}"/>
              </a:ext>
            </a:extLst>
          </p:cNvPr>
          <p:cNvSpPr/>
          <p:nvPr/>
        </p:nvSpPr>
        <p:spPr>
          <a:xfrm>
            <a:off x="4852546" y="4254621"/>
            <a:ext cx="3256212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B94B2419-4716-419B-ACFD-2FF2CEF2F2FA}"/>
              </a:ext>
            </a:extLst>
          </p:cNvPr>
          <p:cNvSpPr/>
          <p:nvPr/>
        </p:nvSpPr>
        <p:spPr>
          <a:xfrm>
            <a:off x="4852546" y="4872891"/>
            <a:ext cx="3256212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100" b="1" dirty="0">
                <a:solidFill>
                  <a:schemeClr val="bg1"/>
                </a:solidFill>
              </a:rPr>
              <a:t>Lorem ipsum dolor sit amet</a:t>
            </a:r>
            <a:endParaRPr lang="en-US" sz="2100" b="1" dirty="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F5AF91-BEAB-429F-AACB-E17AAC03BE24}"/>
              </a:ext>
            </a:extLst>
          </p:cNvPr>
          <p:cNvSpPr/>
          <p:nvPr/>
        </p:nvSpPr>
        <p:spPr>
          <a:xfrm>
            <a:off x="338725" y="1980466"/>
            <a:ext cx="1475924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50" noProof="1"/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50" name="Isosceles Triangle 49">
            <a:extLst>
              <a:ext uri="{FF2B5EF4-FFF2-40B4-BE49-F238E27FC236}">
                <a16:creationId xmlns:a16="http://schemas.microsoft.com/office/drawing/2014/main" id="{E93158AE-CD54-4E66-9920-4FEB626B1F15}"/>
              </a:ext>
            </a:extLst>
          </p:cNvPr>
          <p:cNvSpPr/>
          <p:nvPr/>
        </p:nvSpPr>
        <p:spPr>
          <a:xfrm>
            <a:off x="1206316" y="2298124"/>
            <a:ext cx="3592057" cy="3096599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1" name="Isosceles Triangle 50">
            <a:extLst>
              <a:ext uri="{FF2B5EF4-FFF2-40B4-BE49-F238E27FC236}">
                <a16:creationId xmlns:a16="http://schemas.microsoft.com/office/drawing/2014/main" id="{E6265BEF-AFD2-4042-8AA8-DF489B1CD52D}"/>
              </a:ext>
            </a:extLst>
          </p:cNvPr>
          <p:cNvSpPr/>
          <p:nvPr/>
        </p:nvSpPr>
        <p:spPr>
          <a:xfrm>
            <a:off x="1206316" y="2917445"/>
            <a:ext cx="2873646" cy="2477279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953C4719-EBC5-4B2B-9493-E809A66D6493}"/>
              </a:ext>
            </a:extLst>
          </p:cNvPr>
          <p:cNvSpPr/>
          <p:nvPr/>
        </p:nvSpPr>
        <p:spPr>
          <a:xfrm>
            <a:off x="1206316" y="3536763"/>
            <a:ext cx="2155235" cy="1857960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3" name="Isosceles Triangle 52">
            <a:extLst>
              <a:ext uri="{FF2B5EF4-FFF2-40B4-BE49-F238E27FC236}">
                <a16:creationId xmlns:a16="http://schemas.microsoft.com/office/drawing/2014/main" id="{4064B733-0CF5-4CCD-AE00-21E644EBC6A2}"/>
              </a:ext>
            </a:extLst>
          </p:cNvPr>
          <p:cNvSpPr/>
          <p:nvPr/>
        </p:nvSpPr>
        <p:spPr>
          <a:xfrm>
            <a:off x="1206316" y="4156084"/>
            <a:ext cx="1436822" cy="1238639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5" name="Isosceles Triangle 54">
            <a:extLst>
              <a:ext uri="{FF2B5EF4-FFF2-40B4-BE49-F238E27FC236}">
                <a16:creationId xmlns:a16="http://schemas.microsoft.com/office/drawing/2014/main" id="{DB8C8741-8E8F-4658-A422-F51BBCB5E3D8}"/>
              </a:ext>
            </a:extLst>
          </p:cNvPr>
          <p:cNvSpPr/>
          <p:nvPr/>
        </p:nvSpPr>
        <p:spPr>
          <a:xfrm>
            <a:off x="1206315" y="4775404"/>
            <a:ext cx="718411" cy="61932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68" name="Graphic 67" descr="Users">
            <a:extLst>
              <a:ext uri="{FF2B5EF4-FFF2-40B4-BE49-F238E27FC236}">
                <a16:creationId xmlns:a16="http://schemas.microsoft.com/office/drawing/2014/main" id="{53157D2E-1EE5-49F9-865B-A3602F1DDF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48491" y="5054626"/>
            <a:ext cx="304843" cy="304843"/>
          </a:xfrm>
          <a:prstGeom prst="rect">
            <a:avLst/>
          </a:prstGeom>
        </p:spPr>
      </p:pic>
      <p:pic>
        <p:nvPicPr>
          <p:cNvPr id="69" name="Graphic 68" descr="Briefcase">
            <a:extLst>
              <a:ext uri="{FF2B5EF4-FFF2-40B4-BE49-F238E27FC236}">
                <a16:creationId xmlns:a16="http://schemas.microsoft.com/office/drawing/2014/main" id="{792DD33E-5BB6-41E4-9193-02D2BEEA0A3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50168" y="5032855"/>
            <a:ext cx="304843" cy="304843"/>
          </a:xfrm>
          <a:prstGeom prst="rect">
            <a:avLst/>
          </a:prstGeom>
        </p:spPr>
      </p:pic>
      <p:pic>
        <p:nvPicPr>
          <p:cNvPr id="70" name="Graphic 69" descr="Light bulb">
            <a:extLst>
              <a:ext uri="{FF2B5EF4-FFF2-40B4-BE49-F238E27FC236}">
                <a16:creationId xmlns:a16="http://schemas.microsoft.com/office/drawing/2014/main" id="{F0F97239-8B1B-41E5-A998-9D799001A82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11719" y="5032855"/>
            <a:ext cx="304843" cy="304843"/>
          </a:xfrm>
          <a:prstGeom prst="rect">
            <a:avLst/>
          </a:prstGeom>
        </p:spPr>
      </p:pic>
      <p:pic>
        <p:nvPicPr>
          <p:cNvPr id="71" name="Graphic 70" descr="Eye">
            <a:extLst>
              <a:ext uri="{FF2B5EF4-FFF2-40B4-BE49-F238E27FC236}">
                <a16:creationId xmlns:a16="http://schemas.microsoft.com/office/drawing/2014/main" id="{36773D7F-937A-4FDE-8EC5-B91CFFC5AF1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51904" y="5032855"/>
            <a:ext cx="304843" cy="304843"/>
          </a:xfrm>
          <a:prstGeom prst="rect">
            <a:avLst/>
          </a:prstGeom>
        </p:spPr>
      </p:pic>
      <p:pic>
        <p:nvPicPr>
          <p:cNvPr id="72" name="Graphic 71" descr="Medal">
            <a:extLst>
              <a:ext uri="{FF2B5EF4-FFF2-40B4-BE49-F238E27FC236}">
                <a16:creationId xmlns:a16="http://schemas.microsoft.com/office/drawing/2014/main" id="{65AEB3A5-8359-4E2E-B7CF-FAB897A2D7F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725634" y="5032855"/>
            <a:ext cx="304843" cy="304843"/>
          </a:xfrm>
          <a:prstGeom prst="rect">
            <a:avLst/>
          </a:prstGeom>
        </p:spPr>
      </p:pic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7AB5E216-904C-4DB2-B031-D82156595A11}"/>
              </a:ext>
            </a:extLst>
          </p:cNvPr>
          <p:cNvCxnSpPr>
            <a:cxnSpLocks/>
          </p:cNvCxnSpPr>
          <p:nvPr/>
        </p:nvCxnSpPr>
        <p:spPr>
          <a:xfrm flipV="1">
            <a:off x="812060" y="2298123"/>
            <a:ext cx="1804877" cy="3096600"/>
          </a:xfrm>
          <a:prstGeom prst="straightConnector1">
            <a:avLst/>
          </a:prstGeom>
          <a:ln w="76200">
            <a:gradFill flip="none" rotWithShape="1"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2683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Pyramid w/ 5 Layers for PowerPoint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51192B9-3BA4-40EC-AD01-F7DD993C9B6B}"/>
              </a:ext>
            </a:extLst>
          </p:cNvPr>
          <p:cNvGrpSpPr/>
          <p:nvPr/>
        </p:nvGrpSpPr>
        <p:grpSpPr>
          <a:xfrm>
            <a:off x="2999142" y="2298125"/>
            <a:ext cx="6144861" cy="3096600"/>
            <a:chOff x="-556493" y="1431780"/>
            <a:chExt cx="734006" cy="4618185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9181B080-B6AB-4A89-840D-AF614ABCECE2}"/>
                </a:ext>
              </a:extLst>
            </p:cNvPr>
            <p:cNvSpPr/>
            <p:nvPr/>
          </p:nvSpPr>
          <p:spPr>
            <a:xfrm>
              <a:off x="-556493" y="5126328"/>
              <a:ext cx="734006" cy="92363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B621DA64-0769-43B3-A1A9-5BF2A549C2CA}"/>
                </a:ext>
              </a:extLst>
            </p:cNvPr>
            <p:cNvSpPr/>
            <p:nvPr/>
          </p:nvSpPr>
          <p:spPr>
            <a:xfrm>
              <a:off x="-556493" y="4202691"/>
              <a:ext cx="734006" cy="92363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96CBDD35-CED9-41D7-AE5F-32E63BF0A577}"/>
                </a:ext>
              </a:extLst>
            </p:cNvPr>
            <p:cNvSpPr/>
            <p:nvPr/>
          </p:nvSpPr>
          <p:spPr>
            <a:xfrm>
              <a:off x="-556493" y="3279054"/>
              <a:ext cx="734006" cy="92363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CB30B498-BB81-4FF6-BA78-66B1D7171E48}"/>
                </a:ext>
              </a:extLst>
            </p:cNvPr>
            <p:cNvSpPr/>
            <p:nvPr/>
          </p:nvSpPr>
          <p:spPr>
            <a:xfrm>
              <a:off x="-556493" y="2355417"/>
              <a:ext cx="734006" cy="923637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24A3BEBC-D4E3-4845-BAE9-5B62C9361CE8}"/>
                </a:ext>
              </a:extLst>
            </p:cNvPr>
            <p:cNvSpPr/>
            <p:nvPr/>
          </p:nvSpPr>
          <p:spPr>
            <a:xfrm>
              <a:off x="-556493" y="1431780"/>
              <a:ext cx="734006" cy="923637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FDCAFDBC-0B33-4B7B-BFF9-1DB524BF739A}"/>
              </a:ext>
            </a:extLst>
          </p:cNvPr>
          <p:cNvSpPr/>
          <p:nvPr/>
        </p:nvSpPr>
        <p:spPr>
          <a:xfrm>
            <a:off x="2999141" y="2298123"/>
            <a:ext cx="3064511" cy="3096600"/>
          </a:xfrm>
          <a:custGeom>
            <a:avLst/>
            <a:gdLst>
              <a:gd name="connsiteX0" fmla="*/ 0 w 4086014"/>
              <a:gd name="connsiteY0" fmla="*/ 0 h 4128800"/>
              <a:gd name="connsiteX1" fmla="*/ 1696356 w 4086014"/>
              <a:gd name="connsiteY1" fmla="*/ 0 h 4128800"/>
              <a:gd name="connsiteX2" fmla="*/ 1696356 w 4086014"/>
              <a:gd name="connsiteY2" fmla="*/ 8703 h 4128800"/>
              <a:gd name="connsiteX3" fmla="*/ 4086014 w 4086014"/>
              <a:gd name="connsiteY3" fmla="*/ 4128800 h 4128800"/>
              <a:gd name="connsiteX4" fmla="*/ 2389658 w 4086014"/>
              <a:gd name="connsiteY4" fmla="*/ 4128800 h 4128800"/>
              <a:gd name="connsiteX5" fmla="*/ 0 w 4086014"/>
              <a:gd name="connsiteY5" fmla="*/ 8703 h 41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86014" h="4128800">
                <a:moveTo>
                  <a:pt x="0" y="0"/>
                </a:moveTo>
                <a:lnTo>
                  <a:pt x="1696356" y="0"/>
                </a:lnTo>
                <a:lnTo>
                  <a:pt x="1696356" y="8703"/>
                </a:lnTo>
                <a:lnTo>
                  <a:pt x="4086014" y="4128800"/>
                </a:lnTo>
                <a:lnTo>
                  <a:pt x="2389658" y="4128800"/>
                </a:lnTo>
                <a:lnTo>
                  <a:pt x="0" y="8703"/>
                </a:lnTo>
                <a:close/>
              </a:path>
            </a:pathLst>
          </a:custGeom>
          <a:gradFill flip="none" rotWithShape="1">
            <a:gsLst>
              <a:gs pos="0">
                <a:srgbClr val="000000"/>
              </a:gs>
              <a:gs pos="15000">
                <a:schemeClr val="tx1"/>
              </a:gs>
              <a:gs pos="59000">
                <a:srgbClr val="000000">
                  <a:alpha val="0"/>
                </a:srgbClr>
              </a:gs>
              <a:gs pos="100000">
                <a:schemeClr val="tx1">
                  <a:alpha val="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61B620F1-3276-4D14-8F39-6D0C079D1DBA}"/>
              </a:ext>
            </a:extLst>
          </p:cNvPr>
          <p:cNvGrpSpPr/>
          <p:nvPr/>
        </p:nvGrpSpPr>
        <p:grpSpPr>
          <a:xfrm>
            <a:off x="8207829" y="2298123"/>
            <a:ext cx="936171" cy="3096600"/>
            <a:chOff x="10943772" y="2609298"/>
            <a:chExt cx="1248228" cy="3440668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07377B8D-4D3C-449D-9991-2362EFCDF499}"/>
                </a:ext>
              </a:extLst>
            </p:cNvPr>
            <p:cNvSpPr/>
            <p:nvPr/>
          </p:nvSpPr>
          <p:spPr>
            <a:xfrm>
              <a:off x="10943772" y="5361832"/>
              <a:ext cx="1248228" cy="68813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38CC754D-0386-4942-B622-FF7F705998CF}"/>
                </a:ext>
              </a:extLst>
            </p:cNvPr>
            <p:cNvSpPr/>
            <p:nvPr/>
          </p:nvSpPr>
          <p:spPr>
            <a:xfrm>
              <a:off x="10943772" y="4673698"/>
              <a:ext cx="1248228" cy="68813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CE7E1F56-6F7E-48AB-B164-3B4B48710B83}"/>
                </a:ext>
              </a:extLst>
            </p:cNvPr>
            <p:cNvSpPr/>
            <p:nvPr/>
          </p:nvSpPr>
          <p:spPr>
            <a:xfrm>
              <a:off x="10943772" y="3985565"/>
              <a:ext cx="1248228" cy="68813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07E948BE-7C65-4DA3-A923-C325E1580735}"/>
                </a:ext>
              </a:extLst>
            </p:cNvPr>
            <p:cNvSpPr/>
            <p:nvPr/>
          </p:nvSpPr>
          <p:spPr>
            <a:xfrm>
              <a:off x="10943772" y="3297431"/>
              <a:ext cx="1248228" cy="68813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EA86BFAB-880B-4E20-AA23-D11F26D977DC}"/>
                </a:ext>
              </a:extLst>
            </p:cNvPr>
            <p:cNvSpPr/>
            <p:nvPr/>
          </p:nvSpPr>
          <p:spPr>
            <a:xfrm>
              <a:off x="10943772" y="2609298"/>
              <a:ext cx="1248228" cy="688134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7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05</a:t>
              </a:r>
            </a:p>
          </p:txBody>
        </p:sp>
      </p:grpSp>
      <p:sp>
        <p:nvSpPr>
          <p:cNvPr id="62" name="Rectangle 61">
            <a:extLst>
              <a:ext uri="{FF2B5EF4-FFF2-40B4-BE49-F238E27FC236}">
                <a16:creationId xmlns:a16="http://schemas.microsoft.com/office/drawing/2014/main" id="{A71FF591-E51E-4EFF-AA60-25052197721D}"/>
              </a:ext>
            </a:extLst>
          </p:cNvPr>
          <p:cNvSpPr/>
          <p:nvPr/>
        </p:nvSpPr>
        <p:spPr>
          <a:xfrm>
            <a:off x="8207829" y="2298123"/>
            <a:ext cx="68580" cy="30966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F40120B-5A8E-47D9-A9EB-C4D17DECAE72}"/>
              </a:ext>
            </a:extLst>
          </p:cNvPr>
          <p:cNvSpPr/>
          <p:nvPr/>
        </p:nvSpPr>
        <p:spPr>
          <a:xfrm>
            <a:off x="4852546" y="2399811"/>
            <a:ext cx="3256212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B2FFB9F-4637-4508-9047-A79E84ACF6F1}"/>
              </a:ext>
            </a:extLst>
          </p:cNvPr>
          <p:cNvSpPr/>
          <p:nvPr/>
        </p:nvSpPr>
        <p:spPr>
          <a:xfrm>
            <a:off x="4852546" y="3018081"/>
            <a:ext cx="3256212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92DF279A-7093-479C-86AF-D8C90DD38588}"/>
              </a:ext>
            </a:extLst>
          </p:cNvPr>
          <p:cNvSpPr/>
          <p:nvPr/>
        </p:nvSpPr>
        <p:spPr>
          <a:xfrm>
            <a:off x="4852546" y="3636351"/>
            <a:ext cx="3256212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FA40202-11DA-40E3-84C1-9B34345B7B1E}"/>
              </a:ext>
            </a:extLst>
          </p:cNvPr>
          <p:cNvSpPr/>
          <p:nvPr/>
        </p:nvSpPr>
        <p:spPr>
          <a:xfrm>
            <a:off x="4852546" y="4254621"/>
            <a:ext cx="3256212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B94B2419-4716-419B-ACFD-2FF2CEF2F2FA}"/>
              </a:ext>
            </a:extLst>
          </p:cNvPr>
          <p:cNvSpPr/>
          <p:nvPr/>
        </p:nvSpPr>
        <p:spPr>
          <a:xfrm>
            <a:off x="4852546" y="4872891"/>
            <a:ext cx="3256212" cy="41549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100" b="1" dirty="0">
                <a:solidFill>
                  <a:schemeClr val="bg1"/>
                </a:solidFill>
              </a:rPr>
              <a:t>Lorem ipsum dolor sit amet</a:t>
            </a:r>
            <a:endParaRPr lang="en-US" sz="2100" b="1" dirty="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F5AF91-BEAB-429F-AACB-E17AAC03BE24}"/>
              </a:ext>
            </a:extLst>
          </p:cNvPr>
          <p:cNvSpPr/>
          <p:nvPr/>
        </p:nvSpPr>
        <p:spPr>
          <a:xfrm>
            <a:off x="338725" y="1980466"/>
            <a:ext cx="1475924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50" name="Isosceles Triangle 49">
            <a:extLst>
              <a:ext uri="{FF2B5EF4-FFF2-40B4-BE49-F238E27FC236}">
                <a16:creationId xmlns:a16="http://schemas.microsoft.com/office/drawing/2014/main" id="{E93158AE-CD54-4E66-9920-4FEB626B1F15}"/>
              </a:ext>
            </a:extLst>
          </p:cNvPr>
          <p:cNvSpPr/>
          <p:nvPr/>
        </p:nvSpPr>
        <p:spPr>
          <a:xfrm>
            <a:off x="1206316" y="2298124"/>
            <a:ext cx="3592057" cy="3096599"/>
          </a:xfrm>
          <a:prstGeom prst="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1" name="Isosceles Triangle 50">
            <a:extLst>
              <a:ext uri="{FF2B5EF4-FFF2-40B4-BE49-F238E27FC236}">
                <a16:creationId xmlns:a16="http://schemas.microsoft.com/office/drawing/2014/main" id="{E6265BEF-AFD2-4042-8AA8-DF489B1CD52D}"/>
              </a:ext>
            </a:extLst>
          </p:cNvPr>
          <p:cNvSpPr/>
          <p:nvPr/>
        </p:nvSpPr>
        <p:spPr>
          <a:xfrm>
            <a:off x="1206316" y="2917445"/>
            <a:ext cx="2873646" cy="2477279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953C4719-EBC5-4B2B-9493-E809A66D6493}"/>
              </a:ext>
            </a:extLst>
          </p:cNvPr>
          <p:cNvSpPr/>
          <p:nvPr/>
        </p:nvSpPr>
        <p:spPr>
          <a:xfrm>
            <a:off x="1206316" y="3536763"/>
            <a:ext cx="2155235" cy="1857960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3" name="Isosceles Triangle 52">
            <a:extLst>
              <a:ext uri="{FF2B5EF4-FFF2-40B4-BE49-F238E27FC236}">
                <a16:creationId xmlns:a16="http://schemas.microsoft.com/office/drawing/2014/main" id="{4064B733-0CF5-4CCD-AE00-21E644EBC6A2}"/>
              </a:ext>
            </a:extLst>
          </p:cNvPr>
          <p:cNvSpPr/>
          <p:nvPr/>
        </p:nvSpPr>
        <p:spPr>
          <a:xfrm>
            <a:off x="1206316" y="4156084"/>
            <a:ext cx="1436822" cy="1238639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5" name="Isosceles Triangle 54">
            <a:extLst>
              <a:ext uri="{FF2B5EF4-FFF2-40B4-BE49-F238E27FC236}">
                <a16:creationId xmlns:a16="http://schemas.microsoft.com/office/drawing/2014/main" id="{DB8C8741-8E8F-4658-A422-F51BBCB5E3D8}"/>
              </a:ext>
            </a:extLst>
          </p:cNvPr>
          <p:cNvSpPr/>
          <p:nvPr/>
        </p:nvSpPr>
        <p:spPr>
          <a:xfrm>
            <a:off x="1206315" y="4775404"/>
            <a:ext cx="718411" cy="61932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68" name="Graphic 67" descr="Users">
            <a:extLst>
              <a:ext uri="{FF2B5EF4-FFF2-40B4-BE49-F238E27FC236}">
                <a16:creationId xmlns:a16="http://schemas.microsoft.com/office/drawing/2014/main" id="{53157D2E-1EE5-49F9-865B-A3602F1DDF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48491" y="5054626"/>
            <a:ext cx="304843" cy="304843"/>
          </a:xfrm>
          <a:prstGeom prst="rect">
            <a:avLst/>
          </a:prstGeom>
        </p:spPr>
      </p:pic>
      <p:pic>
        <p:nvPicPr>
          <p:cNvPr id="69" name="Graphic 68" descr="Briefcase">
            <a:extLst>
              <a:ext uri="{FF2B5EF4-FFF2-40B4-BE49-F238E27FC236}">
                <a16:creationId xmlns:a16="http://schemas.microsoft.com/office/drawing/2014/main" id="{792DD33E-5BB6-41E4-9193-02D2BEEA0A3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50168" y="5032855"/>
            <a:ext cx="304843" cy="304843"/>
          </a:xfrm>
          <a:prstGeom prst="rect">
            <a:avLst/>
          </a:prstGeom>
        </p:spPr>
      </p:pic>
      <p:pic>
        <p:nvPicPr>
          <p:cNvPr id="70" name="Graphic 69" descr="Light bulb">
            <a:extLst>
              <a:ext uri="{FF2B5EF4-FFF2-40B4-BE49-F238E27FC236}">
                <a16:creationId xmlns:a16="http://schemas.microsoft.com/office/drawing/2014/main" id="{F0F97239-8B1B-41E5-A998-9D799001A82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11719" y="5032855"/>
            <a:ext cx="304843" cy="304843"/>
          </a:xfrm>
          <a:prstGeom prst="rect">
            <a:avLst/>
          </a:prstGeom>
        </p:spPr>
      </p:pic>
      <p:pic>
        <p:nvPicPr>
          <p:cNvPr id="71" name="Graphic 70" descr="Eye">
            <a:extLst>
              <a:ext uri="{FF2B5EF4-FFF2-40B4-BE49-F238E27FC236}">
                <a16:creationId xmlns:a16="http://schemas.microsoft.com/office/drawing/2014/main" id="{36773D7F-937A-4FDE-8EC5-B91CFFC5AF1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51904" y="5032855"/>
            <a:ext cx="304843" cy="304843"/>
          </a:xfrm>
          <a:prstGeom prst="rect">
            <a:avLst/>
          </a:prstGeom>
        </p:spPr>
      </p:pic>
      <p:pic>
        <p:nvPicPr>
          <p:cNvPr id="72" name="Graphic 71" descr="Medal">
            <a:extLst>
              <a:ext uri="{FF2B5EF4-FFF2-40B4-BE49-F238E27FC236}">
                <a16:creationId xmlns:a16="http://schemas.microsoft.com/office/drawing/2014/main" id="{65AEB3A5-8359-4E2E-B7CF-FAB897A2D7F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725634" y="5032855"/>
            <a:ext cx="304843" cy="304843"/>
          </a:xfrm>
          <a:prstGeom prst="rect">
            <a:avLst/>
          </a:prstGeom>
        </p:spPr>
      </p:pic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A38BF39-E7E2-4D31-BB7C-66BDED1312E1}"/>
              </a:ext>
            </a:extLst>
          </p:cNvPr>
          <p:cNvCxnSpPr>
            <a:cxnSpLocks/>
          </p:cNvCxnSpPr>
          <p:nvPr/>
        </p:nvCxnSpPr>
        <p:spPr>
          <a:xfrm flipV="1">
            <a:off x="812060" y="2298123"/>
            <a:ext cx="1804877" cy="3096600"/>
          </a:xfrm>
          <a:prstGeom prst="straightConnector1">
            <a:avLst/>
          </a:prstGeom>
          <a:ln w="76200"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955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10111</TotalTime>
  <Words>186</Words>
  <PresentationFormat>On-screen Show (4:3)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Pyramid w/ 5 Layers for PowerPoint</vt:lpstr>
      <vt:lpstr>Infographic Pyramid w/ 5 Layers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Pyramid with 5 Layers for PowerPoint</dc:title>
  <dc:creator>PresentationGO.com</dc:creator>
  <dc:description>© Copyright PresentationGO.com</dc:description>
  <dcterms:created xsi:type="dcterms:W3CDTF">2014-11-26T05:14:11Z</dcterms:created>
  <dcterms:modified xsi:type="dcterms:W3CDTF">2019-02-05T18:56:39Z</dcterms:modified>
  <cp:category>Charts &amp; Diagrams</cp:category>
</cp:coreProperties>
</file>