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8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5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1192B9-3BA4-40EC-AD01-F7DD993C9B6B}"/>
              </a:ext>
            </a:extLst>
          </p:cNvPr>
          <p:cNvGrpSpPr/>
          <p:nvPr/>
        </p:nvGrpSpPr>
        <p:grpSpPr>
          <a:xfrm>
            <a:off x="3998856" y="1921166"/>
            <a:ext cx="8193148" cy="4128800"/>
            <a:chOff x="-556493" y="1431780"/>
            <a:chExt cx="734006" cy="461818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81B080-B6AB-4A89-840D-AF614ABCECE2}"/>
                </a:ext>
              </a:extLst>
            </p:cNvPr>
            <p:cNvSpPr/>
            <p:nvPr/>
          </p:nvSpPr>
          <p:spPr>
            <a:xfrm>
              <a:off x="-556493" y="5126328"/>
              <a:ext cx="734006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621DA64-0769-43B3-A1A9-5BF2A549C2CA}"/>
                </a:ext>
              </a:extLst>
            </p:cNvPr>
            <p:cNvSpPr/>
            <p:nvPr/>
          </p:nvSpPr>
          <p:spPr>
            <a:xfrm>
              <a:off x="-556493" y="4202691"/>
              <a:ext cx="734006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CBDD35-CED9-41D7-AE5F-32E63BF0A577}"/>
                </a:ext>
              </a:extLst>
            </p:cNvPr>
            <p:cNvSpPr/>
            <p:nvPr/>
          </p:nvSpPr>
          <p:spPr>
            <a:xfrm>
              <a:off x="-556493" y="3279054"/>
              <a:ext cx="734006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30B498-BB81-4FF6-BA78-66B1D7171E48}"/>
                </a:ext>
              </a:extLst>
            </p:cNvPr>
            <p:cNvSpPr/>
            <p:nvPr/>
          </p:nvSpPr>
          <p:spPr>
            <a:xfrm>
              <a:off x="-556493" y="2355417"/>
              <a:ext cx="734006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4A3BEBC-D4E3-4845-BAE9-5B62C9361CE8}"/>
                </a:ext>
              </a:extLst>
            </p:cNvPr>
            <p:cNvSpPr/>
            <p:nvPr/>
          </p:nvSpPr>
          <p:spPr>
            <a:xfrm>
              <a:off x="-556493" y="1431780"/>
              <a:ext cx="734006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DCAFDBC-0B33-4B7B-BFF9-1DB524BF739A}"/>
              </a:ext>
            </a:extLst>
          </p:cNvPr>
          <p:cNvSpPr/>
          <p:nvPr/>
        </p:nvSpPr>
        <p:spPr>
          <a:xfrm>
            <a:off x="3998855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20F1-3276-4D14-8F39-6D0C079D1DBA}"/>
              </a:ext>
            </a:extLst>
          </p:cNvPr>
          <p:cNvGrpSpPr/>
          <p:nvPr/>
        </p:nvGrpSpPr>
        <p:grpSpPr>
          <a:xfrm>
            <a:off x="10943772" y="1921164"/>
            <a:ext cx="1248228" cy="4128800"/>
            <a:chOff x="10943772" y="2609298"/>
            <a:chExt cx="1248228" cy="344066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7377B8D-4D3C-449D-9991-2362EFCDF499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CC754D-0386-4942-B622-FF7F705998CF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E7E1F56-6F7E-48AB-B164-3B4B48710B83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E948BE-7C65-4DA3-A923-C325E1580735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A86BFAB-880B-4E20-AA23-D11F26D977DC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A71FF591-E51E-4EFF-AA60-25052197721D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F40120B-5A8E-47D9-A9EB-C4D17DECAE72}"/>
              </a:ext>
            </a:extLst>
          </p:cNvPr>
          <p:cNvSpPr/>
          <p:nvPr/>
        </p:nvSpPr>
        <p:spPr>
          <a:xfrm>
            <a:off x="6529927" y="207213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2FFB9F-4637-4508-9047-A79E84ACF6F1}"/>
              </a:ext>
            </a:extLst>
          </p:cNvPr>
          <p:cNvSpPr/>
          <p:nvPr/>
        </p:nvSpPr>
        <p:spPr>
          <a:xfrm>
            <a:off x="6529927" y="289649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2DF279A-7093-479C-86AF-D8C90DD38588}"/>
              </a:ext>
            </a:extLst>
          </p:cNvPr>
          <p:cNvSpPr/>
          <p:nvPr/>
        </p:nvSpPr>
        <p:spPr>
          <a:xfrm>
            <a:off x="6529927" y="372085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FA40202-11DA-40E3-84C1-9B34345B7B1E}"/>
              </a:ext>
            </a:extLst>
          </p:cNvPr>
          <p:cNvSpPr/>
          <p:nvPr/>
        </p:nvSpPr>
        <p:spPr>
          <a:xfrm>
            <a:off x="6529927" y="454521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4B2419-4716-419B-ACFD-2FF2CEF2F2FA}"/>
              </a:ext>
            </a:extLst>
          </p:cNvPr>
          <p:cNvSpPr/>
          <p:nvPr/>
        </p:nvSpPr>
        <p:spPr>
          <a:xfrm>
            <a:off x="6529927" y="5369576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E93158AE-CD54-4E66-9920-4FEB626B1F15}"/>
              </a:ext>
            </a:extLst>
          </p:cNvPr>
          <p:cNvSpPr/>
          <p:nvPr/>
        </p:nvSpPr>
        <p:spPr>
          <a:xfrm>
            <a:off x="1608421" y="1921166"/>
            <a:ext cx="4789409" cy="412879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6265BEF-AFD2-4042-8AA8-DF489B1CD52D}"/>
              </a:ext>
            </a:extLst>
          </p:cNvPr>
          <p:cNvSpPr/>
          <p:nvPr/>
        </p:nvSpPr>
        <p:spPr>
          <a:xfrm>
            <a:off x="1608421" y="2746926"/>
            <a:ext cx="3831528" cy="330303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53C4719-EBC5-4B2B-9493-E809A66D6493}"/>
              </a:ext>
            </a:extLst>
          </p:cNvPr>
          <p:cNvSpPr/>
          <p:nvPr/>
        </p:nvSpPr>
        <p:spPr>
          <a:xfrm>
            <a:off x="1608421" y="3572684"/>
            <a:ext cx="2873646" cy="24772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064B733-0CF5-4CCD-AE00-21E644EBC6A2}"/>
              </a:ext>
            </a:extLst>
          </p:cNvPr>
          <p:cNvSpPr/>
          <p:nvPr/>
        </p:nvSpPr>
        <p:spPr>
          <a:xfrm>
            <a:off x="1608421" y="4398445"/>
            <a:ext cx="1915763" cy="165151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C8741-8E8F-4658-A422-F51BBCB5E3D8}"/>
              </a:ext>
            </a:extLst>
          </p:cNvPr>
          <p:cNvSpPr/>
          <p:nvPr/>
        </p:nvSpPr>
        <p:spPr>
          <a:xfrm>
            <a:off x="1608420" y="5224205"/>
            <a:ext cx="957881" cy="82576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Graphic 67" descr="Users">
            <a:extLst>
              <a:ext uri="{FF2B5EF4-FFF2-40B4-BE49-F238E27FC236}">
                <a16:creationId xmlns:a16="http://schemas.microsoft.com/office/drawing/2014/main" id="{53157D2E-1EE5-49F9-865B-A3602F1DD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7987" y="5596501"/>
            <a:ext cx="406457" cy="406457"/>
          </a:xfrm>
          <a:prstGeom prst="rect">
            <a:avLst/>
          </a:prstGeom>
        </p:spPr>
      </p:pic>
      <p:pic>
        <p:nvPicPr>
          <p:cNvPr id="69" name="Graphic 68" descr="Briefcase">
            <a:extLst>
              <a:ext uri="{FF2B5EF4-FFF2-40B4-BE49-F238E27FC236}">
                <a16:creationId xmlns:a16="http://schemas.microsoft.com/office/drawing/2014/main" id="{792DD33E-5BB6-41E4-9193-02D2BEEA0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0223" y="5567473"/>
            <a:ext cx="406457" cy="406457"/>
          </a:xfrm>
          <a:prstGeom prst="rect">
            <a:avLst/>
          </a:prstGeom>
        </p:spPr>
      </p:pic>
      <p:pic>
        <p:nvPicPr>
          <p:cNvPr id="70" name="Graphic 69" descr="Light bulb">
            <a:extLst>
              <a:ext uri="{FF2B5EF4-FFF2-40B4-BE49-F238E27FC236}">
                <a16:creationId xmlns:a16="http://schemas.microsoft.com/office/drawing/2014/main" id="{F0F97239-8B1B-41E5-A998-9D799001A8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82291" y="5567473"/>
            <a:ext cx="406457" cy="406457"/>
          </a:xfrm>
          <a:prstGeom prst="rect">
            <a:avLst/>
          </a:prstGeom>
        </p:spPr>
      </p:pic>
      <p:pic>
        <p:nvPicPr>
          <p:cNvPr id="71" name="Graphic 70" descr="Eye">
            <a:extLst>
              <a:ext uri="{FF2B5EF4-FFF2-40B4-BE49-F238E27FC236}">
                <a16:creationId xmlns:a16="http://schemas.microsoft.com/office/drawing/2014/main" id="{36773D7F-937A-4FDE-8EC5-B91CFFC5AF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5871" y="5567473"/>
            <a:ext cx="406457" cy="406457"/>
          </a:xfrm>
          <a:prstGeom prst="rect">
            <a:avLst/>
          </a:prstGeom>
        </p:spPr>
      </p:pic>
      <p:pic>
        <p:nvPicPr>
          <p:cNvPr id="72" name="Graphic 71" descr="Medal">
            <a:extLst>
              <a:ext uri="{FF2B5EF4-FFF2-40B4-BE49-F238E27FC236}">
                <a16:creationId xmlns:a16="http://schemas.microsoft.com/office/drawing/2014/main" id="{65AEB3A5-8359-4E2E-B7CF-FAB897A2D7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34178" y="5567473"/>
            <a:ext cx="406457" cy="406457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B5E216-904C-4DB2-B031-D82156595A11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5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5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1192B9-3BA4-40EC-AD01-F7DD993C9B6B}"/>
              </a:ext>
            </a:extLst>
          </p:cNvPr>
          <p:cNvGrpSpPr/>
          <p:nvPr/>
        </p:nvGrpSpPr>
        <p:grpSpPr>
          <a:xfrm>
            <a:off x="3998856" y="1921166"/>
            <a:ext cx="8193148" cy="4128800"/>
            <a:chOff x="-556493" y="1431780"/>
            <a:chExt cx="734006" cy="461818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81B080-B6AB-4A89-840D-AF614ABCECE2}"/>
                </a:ext>
              </a:extLst>
            </p:cNvPr>
            <p:cNvSpPr/>
            <p:nvPr/>
          </p:nvSpPr>
          <p:spPr>
            <a:xfrm>
              <a:off x="-556493" y="5126328"/>
              <a:ext cx="734006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621DA64-0769-43B3-A1A9-5BF2A549C2CA}"/>
                </a:ext>
              </a:extLst>
            </p:cNvPr>
            <p:cNvSpPr/>
            <p:nvPr/>
          </p:nvSpPr>
          <p:spPr>
            <a:xfrm>
              <a:off x="-556493" y="4202691"/>
              <a:ext cx="734006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CBDD35-CED9-41D7-AE5F-32E63BF0A577}"/>
                </a:ext>
              </a:extLst>
            </p:cNvPr>
            <p:cNvSpPr/>
            <p:nvPr/>
          </p:nvSpPr>
          <p:spPr>
            <a:xfrm>
              <a:off x="-556493" y="3279054"/>
              <a:ext cx="734006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30B498-BB81-4FF6-BA78-66B1D7171E48}"/>
                </a:ext>
              </a:extLst>
            </p:cNvPr>
            <p:cNvSpPr/>
            <p:nvPr/>
          </p:nvSpPr>
          <p:spPr>
            <a:xfrm>
              <a:off x="-556493" y="2355417"/>
              <a:ext cx="734006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4A3BEBC-D4E3-4845-BAE9-5B62C9361CE8}"/>
                </a:ext>
              </a:extLst>
            </p:cNvPr>
            <p:cNvSpPr/>
            <p:nvPr/>
          </p:nvSpPr>
          <p:spPr>
            <a:xfrm>
              <a:off x="-556493" y="1431780"/>
              <a:ext cx="734006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DCAFDBC-0B33-4B7B-BFF9-1DB524BF739A}"/>
              </a:ext>
            </a:extLst>
          </p:cNvPr>
          <p:cNvSpPr/>
          <p:nvPr/>
        </p:nvSpPr>
        <p:spPr>
          <a:xfrm>
            <a:off x="3998855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20F1-3276-4D14-8F39-6D0C079D1DBA}"/>
              </a:ext>
            </a:extLst>
          </p:cNvPr>
          <p:cNvGrpSpPr/>
          <p:nvPr/>
        </p:nvGrpSpPr>
        <p:grpSpPr>
          <a:xfrm>
            <a:off x="10943772" y="1921164"/>
            <a:ext cx="1248228" cy="4128800"/>
            <a:chOff x="10943772" y="2609298"/>
            <a:chExt cx="1248228" cy="344066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7377B8D-4D3C-449D-9991-2362EFCDF499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CC754D-0386-4942-B622-FF7F705998CF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E7E1F56-6F7E-48AB-B164-3B4B48710B83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E948BE-7C65-4DA3-A923-C325E1580735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A86BFAB-880B-4E20-AA23-D11F26D977DC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A71FF591-E51E-4EFF-AA60-25052197721D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F40120B-5A8E-47D9-A9EB-C4D17DECAE72}"/>
              </a:ext>
            </a:extLst>
          </p:cNvPr>
          <p:cNvSpPr/>
          <p:nvPr/>
        </p:nvSpPr>
        <p:spPr>
          <a:xfrm>
            <a:off x="6529927" y="207213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2FFB9F-4637-4508-9047-A79E84ACF6F1}"/>
              </a:ext>
            </a:extLst>
          </p:cNvPr>
          <p:cNvSpPr/>
          <p:nvPr/>
        </p:nvSpPr>
        <p:spPr>
          <a:xfrm>
            <a:off x="6529927" y="289649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2DF279A-7093-479C-86AF-D8C90DD38588}"/>
              </a:ext>
            </a:extLst>
          </p:cNvPr>
          <p:cNvSpPr/>
          <p:nvPr/>
        </p:nvSpPr>
        <p:spPr>
          <a:xfrm>
            <a:off x="6529927" y="372085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FA40202-11DA-40E3-84C1-9B34345B7B1E}"/>
              </a:ext>
            </a:extLst>
          </p:cNvPr>
          <p:cNvSpPr/>
          <p:nvPr/>
        </p:nvSpPr>
        <p:spPr>
          <a:xfrm>
            <a:off x="6529927" y="454521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4B2419-4716-419B-ACFD-2FF2CEF2F2FA}"/>
              </a:ext>
            </a:extLst>
          </p:cNvPr>
          <p:cNvSpPr/>
          <p:nvPr/>
        </p:nvSpPr>
        <p:spPr>
          <a:xfrm>
            <a:off x="6529927" y="5369576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E93158AE-CD54-4E66-9920-4FEB626B1F15}"/>
              </a:ext>
            </a:extLst>
          </p:cNvPr>
          <p:cNvSpPr/>
          <p:nvPr/>
        </p:nvSpPr>
        <p:spPr>
          <a:xfrm>
            <a:off x="1608421" y="1921166"/>
            <a:ext cx="4789409" cy="412879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6265BEF-AFD2-4042-8AA8-DF489B1CD52D}"/>
              </a:ext>
            </a:extLst>
          </p:cNvPr>
          <p:cNvSpPr/>
          <p:nvPr/>
        </p:nvSpPr>
        <p:spPr>
          <a:xfrm>
            <a:off x="1608421" y="2746926"/>
            <a:ext cx="3831528" cy="330303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53C4719-EBC5-4B2B-9493-E809A66D6493}"/>
              </a:ext>
            </a:extLst>
          </p:cNvPr>
          <p:cNvSpPr/>
          <p:nvPr/>
        </p:nvSpPr>
        <p:spPr>
          <a:xfrm>
            <a:off x="1608421" y="3572684"/>
            <a:ext cx="2873646" cy="247728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064B733-0CF5-4CCD-AE00-21E644EBC6A2}"/>
              </a:ext>
            </a:extLst>
          </p:cNvPr>
          <p:cNvSpPr/>
          <p:nvPr/>
        </p:nvSpPr>
        <p:spPr>
          <a:xfrm>
            <a:off x="1608421" y="4398445"/>
            <a:ext cx="1915763" cy="165151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C8741-8E8F-4658-A422-F51BBCB5E3D8}"/>
              </a:ext>
            </a:extLst>
          </p:cNvPr>
          <p:cNvSpPr/>
          <p:nvPr/>
        </p:nvSpPr>
        <p:spPr>
          <a:xfrm>
            <a:off x="1608420" y="5224205"/>
            <a:ext cx="957881" cy="82576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Graphic 67" descr="Users">
            <a:extLst>
              <a:ext uri="{FF2B5EF4-FFF2-40B4-BE49-F238E27FC236}">
                <a16:creationId xmlns:a16="http://schemas.microsoft.com/office/drawing/2014/main" id="{53157D2E-1EE5-49F9-865B-A3602F1DD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97987" y="5596501"/>
            <a:ext cx="406457" cy="406457"/>
          </a:xfrm>
          <a:prstGeom prst="rect">
            <a:avLst/>
          </a:prstGeom>
        </p:spPr>
      </p:pic>
      <p:pic>
        <p:nvPicPr>
          <p:cNvPr id="69" name="Graphic 68" descr="Briefcase">
            <a:extLst>
              <a:ext uri="{FF2B5EF4-FFF2-40B4-BE49-F238E27FC236}">
                <a16:creationId xmlns:a16="http://schemas.microsoft.com/office/drawing/2014/main" id="{792DD33E-5BB6-41E4-9193-02D2BEEA0A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0223" y="5567473"/>
            <a:ext cx="406457" cy="406457"/>
          </a:xfrm>
          <a:prstGeom prst="rect">
            <a:avLst/>
          </a:prstGeom>
        </p:spPr>
      </p:pic>
      <p:pic>
        <p:nvPicPr>
          <p:cNvPr id="70" name="Graphic 69" descr="Light bulb">
            <a:extLst>
              <a:ext uri="{FF2B5EF4-FFF2-40B4-BE49-F238E27FC236}">
                <a16:creationId xmlns:a16="http://schemas.microsoft.com/office/drawing/2014/main" id="{F0F97239-8B1B-41E5-A998-9D799001A8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82291" y="5567473"/>
            <a:ext cx="406457" cy="406457"/>
          </a:xfrm>
          <a:prstGeom prst="rect">
            <a:avLst/>
          </a:prstGeom>
        </p:spPr>
      </p:pic>
      <p:pic>
        <p:nvPicPr>
          <p:cNvPr id="71" name="Graphic 70" descr="Eye">
            <a:extLst>
              <a:ext uri="{FF2B5EF4-FFF2-40B4-BE49-F238E27FC236}">
                <a16:creationId xmlns:a16="http://schemas.microsoft.com/office/drawing/2014/main" id="{36773D7F-937A-4FDE-8EC5-B91CFFC5AF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35871" y="5567473"/>
            <a:ext cx="406457" cy="406457"/>
          </a:xfrm>
          <a:prstGeom prst="rect">
            <a:avLst/>
          </a:prstGeom>
        </p:spPr>
      </p:pic>
      <p:pic>
        <p:nvPicPr>
          <p:cNvPr id="72" name="Graphic 71" descr="Medal">
            <a:extLst>
              <a:ext uri="{FF2B5EF4-FFF2-40B4-BE49-F238E27FC236}">
                <a16:creationId xmlns:a16="http://schemas.microsoft.com/office/drawing/2014/main" id="{65AEB3A5-8359-4E2E-B7CF-FAB897A2D7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34178" y="5567473"/>
            <a:ext cx="406457" cy="40645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38BF39-E7E2-4D31-BB7C-66BDED1312E1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8460</TotalTime>
  <Words>186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5 Layers for PowerPoint</vt:lpstr>
      <vt:lpstr>Infographic Pyramid w/ 5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5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2019-02-05T18:51:33Z</dcterms:modified>
  <cp:category>Charts &amp; Diagrams</cp:category>
</cp:coreProperties>
</file>