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2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8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287728D-85CF-40A0-A444-07992CB2BC09}"/>
              </a:ext>
            </a:extLst>
          </p:cNvPr>
          <p:cNvGrpSpPr/>
          <p:nvPr/>
        </p:nvGrpSpPr>
        <p:grpSpPr>
          <a:xfrm>
            <a:off x="3007407" y="2298123"/>
            <a:ext cx="6136594" cy="3096601"/>
            <a:chOff x="-556493" y="508143"/>
            <a:chExt cx="923637" cy="55418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63F346-718E-4665-B853-A22A7B1338F4}"/>
                </a:ext>
              </a:extLst>
            </p:cNvPr>
            <p:cNvSpPr/>
            <p:nvPr/>
          </p:nvSpPr>
          <p:spPr>
            <a:xfrm>
              <a:off x="-556493" y="5126328"/>
              <a:ext cx="923637" cy="9236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EFDC59-B4EB-498C-952F-CCDD4B77F9EF}"/>
                </a:ext>
              </a:extLst>
            </p:cNvPr>
            <p:cNvSpPr/>
            <p:nvPr/>
          </p:nvSpPr>
          <p:spPr>
            <a:xfrm>
              <a:off x="-556493" y="4202691"/>
              <a:ext cx="923637" cy="9236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DE5F62-87E1-4874-85F7-85D157E4FEFB}"/>
                </a:ext>
              </a:extLst>
            </p:cNvPr>
            <p:cNvSpPr/>
            <p:nvPr/>
          </p:nvSpPr>
          <p:spPr>
            <a:xfrm>
              <a:off x="-556493" y="3279054"/>
              <a:ext cx="923637" cy="9236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36BEF9-4C07-45DB-A1A2-BCB231504512}"/>
                </a:ext>
              </a:extLst>
            </p:cNvPr>
            <p:cNvSpPr/>
            <p:nvPr/>
          </p:nvSpPr>
          <p:spPr>
            <a:xfrm>
              <a:off x="-556493" y="2355417"/>
              <a:ext cx="923637" cy="923637"/>
            </a:xfrm>
            <a:prstGeom prst="rect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816169F-97F8-4FDE-BCD9-D2F5B475B188}"/>
                </a:ext>
              </a:extLst>
            </p:cNvPr>
            <p:cNvSpPr/>
            <p:nvPr/>
          </p:nvSpPr>
          <p:spPr>
            <a:xfrm>
              <a:off x="-556493" y="1431780"/>
              <a:ext cx="923637" cy="9236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154176E-D4A9-4715-B661-2F3E670C799B}"/>
                </a:ext>
              </a:extLst>
            </p:cNvPr>
            <p:cNvSpPr/>
            <p:nvPr/>
          </p:nvSpPr>
          <p:spPr>
            <a:xfrm>
              <a:off x="-556493" y="508143"/>
              <a:ext cx="923637" cy="9236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8A3F0231-3581-4C5D-B8D6-4BE90F7C9A66}"/>
              </a:ext>
            </a:extLst>
          </p:cNvPr>
          <p:cNvSpPr/>
          <p:nvPr/>
        </p:nvSpPr>
        <p:spPr>
          <a:xfrm>
            <a:off x="1206316" y="2298123"/>
            <a:ext cx="3592059" cy="30966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F79A4384-EDEE-42D9-9FFE-F6554ECEDC03}"/>
              </a:ext>
            </a:extLst>
          </p:cNvPr>
          <p:cNvSpPr/>
          <p:nvPr/>
        </p:nvSpPr>
        <p:spPr>
          <a:xfrm>
            <a:off x="1206316" y="2814224"/>
            <a:ext cx="2993382" cy="25805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E7F67F96-E64E-4666-A17D-17F4D958494D}"/>
              </a:ext>
            </a:extLst>
          </p:cNvPr>
          <p:cNvSpPr/>
          <p:nvPr/>
        </p:nvSpPr>
        <p:spPr>
          <a:xfrm>
            <a:off x="1206316" y="3330323"/>
            <a:ext cx="2394707" cy="2064401"/>
          </a:xfrm>
          <a:prstGeom prst="triangle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4E0D6A5-70A1-408C-94AC-01B86B7E63E3}"/>
              </a:ext>
            </a:extLst>
          </p:cNvPr>
          <p:cNvSpPr/>
          <p:nvPr/>
        </p:nvSpPr>
        <p:spPr>
          <a:xfrm>
            <a:off x="1206316" y="3842060"/>
            <a:ext cx="1801091" cy="155266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0BE8D57-2992-4870-8D90-5F998FADAEF9}"/>
              </a:ext>
            </a:extLst>
          </p:cNvPr>
          <p:cNvSpPr/>
          <p:nvPr/>
        </p:nvSpPr>
        <p:spPr>
          <a:xfrm>
            <a:off x="1206316" y="4358161"/>
            <a:ext cx="1202414" cy="1036563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3004DB1A-9A44-4F00-AE9C-12BA34801FF8}"/>
              </a:ext>
            </a:extLst>
          </p:cNvPr>
          <p:cNvSpPr/>
          <p:nvPr/>
        </p:nvSpPr>
        <p:spPr>
          <a:xfrm>
            <a:off x="1206316" y="4878624"/>
            <a:ext cx="598676" cy="5161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Pyramid w/ 6 Layers for PowerPoint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2CB2584D-9B04-4432-9424-6778FFFC25CF}"/>
              </a:ext>
            </a:extLst>
          </p:cNvPr>
          <p:cNvSpPr/>
          <p:nvPr/>
        </p:nvSpPr>
        <p:spPr>
          <a:xfrm>
            <a:off x="3011192" y="2298123"/>
            <a:ext cx="3064511" cy="30966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4DC789A-C72B-4262-B138-D65AB663663E}"/>
              </a:ext>
            </a:extLst>
          </p:cNvPr>
          <p:cNvSpPr/>
          <p:nvPr/>
        </p:nvSpPr>
        <p:spPr>
          <a:xfrm>
            <a:off x="8207829" y="4878624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AB97168-1C4D-431E-8C58-40B162ACADF5}"/>
              </a:ext>
            </a:extLst>
          </p:cNvPr>
          <p:cNvSpPr/>
          <p:nvPr/>
        </p:nvSpPr>
        <p:spPr>
          <a:xfrm>
            <a:off x="8207829" y="4362523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A6A58D-7CEA-40C4-997C-3B49BD360C9C}"/>
              </a:ext>
            </a:extLst>
          </p:cNvPr>
          <p:cNvSpPr/>
          <p:nvPr/>
        </p:nvSpPr>
        <p:spPr>
          <a:xfrm>
            <a:off x="8207829" y="3846424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4CF6A8F-C4C8-4E7C-9EE3-044B3774EAD4}"/>
              </a:ext>
            </a:extLst>
          </p:cNvPr>
          <p:cNvSpPr/>
          <p:nvPr/>
        </p:nvSpPr>
        <p:spPr>
          <a:xfrm>
            <a:off x="8207829" y="3330323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EEBC80F-BD12-4CAF-BC08-CC2E9F0F2639}"/>
              </a:ext>
            </a:extLst>
          </p:cNvPr>
          <p:cNvSpPr/>
          <p:nvPr/>
        </p:nvSpPr>
        <p:spPr>
          <a:xfrm>
            <a:off x="8207829" y="2814223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9A0C58F-46E9-471F-B5DD-F4DDA9408E20}"/>
              </a:ext>
            </a:extLst>
          </p:cNvPr>
          <p:cNvSpPr/>
          <p:nvPr/>
        </p:nvSpPr>
        <p:spPr>
          <a:xfrm>
            <a:off x="8207829" y="2298123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DFC94A-CCDA-4A92-BAB6-A19633FA9E6D}"/>
              </a:ext>
            </a:extLst>
          </p:cNvPr>
          <p:cNvSpPr/>
          <p:nvPr/>
        </p:nvSpPr>
        <p:spPr>
          <a:xfrm>
            <a:off x="4852546" y="2348425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20E1F97-227A-4B62-A23C-58E8BA87BDF5}"/>
              </a:ext>
            </a:extLst>
          </p:cNvPr>
          <p:cNvSpPr/>
          <p:nvPr/>
        </p:nvSpPr>
        <p:spPr>
          <a:xfrm>
            <a:off x="4852546" y="2864525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25FEA77-68B9-4B96-909E-8C4DD78E19D1}"/>
              </a:ext>
            </a:extLst>
          </p:cNvPr>
          <p:cNvSpPr/>
          <p:nvPr/>
        </p:nvSpPr>
        <p:spPr>
          <a:xfrm>
            <a:off x="4852546" y="3380625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15CAD18-DB98-4918-8048-DB560D52BC41}"/>
              </a:ext>
            </a:extLst>
          </p:cNvPr>
          <p:cNvSpPr/>
          <p:nvPr/>
        </p:nvSpPr>
        <p:spPr>
          <a:xfrm>
            <a:off x="4852546" y="3896724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3B8764E-02F3-4076-B9EA-D977D3488799}"/>
              </a:ext>
            </a:extLst>
          </p:cNvPr>
          <p:cNvSpPr/>
          <p:nvPr/>
        </p:nvSpPr>
        <p:spPr>
          <a:xfrm>
            <a:off x="4852546" y="4412824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9D7687E-B376-4757-8A59-74A05A05C78D}"/>
              </a:ext>
            </a:extLst>
          </p:cNvPr>
          <p:cNvSpPr/>
          <p:nvPr/>
        </p:nvSpPr>
        <p:spPr>
          <a:xfrm>
            <a:off x="4852546" y="4928924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4B0B7C-3D1E-4053-9703-BEF2128637EC}"/>
              </a:ext>
            </a:extLst>
          </p:cNvPr>
          <p:cNvSpPr/>
          <p:nvPr/>
        </p:nvSpPr>
        <p:spPr>
          <a:xfrm>
            <a:off x="8207829" y="2298123"/>
            <a:ext cx="68580" cy="3096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338725" y="1980466"/>
            <a:ext cx="14759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A8A016-8E5E-46F2-8E34-821A34EB56EA}"/>
              </a:ext>
            </a:extLst>
          </p:cNvPr>
          <p:cNvCxnSpPr>
            <a:cxnSpLocks/>
          </p:cNvCxnSpPr>
          <p:nvPr/>
        </p:nvCxnSpPr>
        <p:spPr>
          <a:xfrm flipV="1">
            <a:off x="812060" y="2298123"/>
            <a:ext cx="1804877" cy="30966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63ED00F0-BD58-4659-9F92-17F6C7C4D7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8491" y="5054626"/>
            <a:ext cx="304843" cy="304843"/>
          </a:xfrm>
          <a:prstGeom prst="rect">
            <a:avLst/>
          </a:prstGeom>
        </p:spPr>
      </p:pic>
      <p:pic>
        <p:nvPicPr>
          <p:cNvPr id="17" name="Graphic 16" descr="Briefcase">
            <a:extLst>
              <a:ext uri="{FF2B5EF4-FFF2-40B4-BE49-F238E27FC236}">
                <a16:creationId xmlns:a16="http://schemas.microsoft.com/office/drawing/2014/main" id="{A90A8928-3F04-45BD-81CC-3F00853A74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9243" y="5032855"/>
            <a:ext cx="304843" cy="304843"/>
          </a:xfrm>
          <a:prstGeom prst="rect">
            <a:avLst/>
          </a:prstGeom>
        </p:spPr>
      </p:pic>
      <p:pic>
        <p:nvPicPr>
          <p:cNvPr id="19" name="Graphic 18" descr="Light bulb">
            <a:extLst>
              <a:ext uri="{FF2B5EF4-FFF2-40B4-BE49-F238E27FC236}">
                <a16:creationId xmlns:a16="http://schemas.microsoft.com/office/drawing/2014/main" id="{FC7E22DC-316B-4F9A-9AA2-E4E19550AB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39970" y="5032855"/>
            <a:ext cx="304843" cy="304843"/>
          </a:xfrm>
          <a:prstGeom prst="rect">
            <a:avLst/>
          </a:prstGeom>
        </p:spPr>
      </p:pic>
      <p:pic>
        <p:nvPicPr>
          <p:cNvPr id="21" name="Graphic 20" descr="Eye">
            <a:extLst>
              <a:ext uri="{FF2B5EF4-FFF2-40B4-BE49-F238E27FC236}">
                <a16:creationId xmlns:a16="http://schemas.microsoft.com/office/drawing/2014/main" id="{87871788-4780-4219-A36C-DCD2F61F34E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46456" y="5032855"/>
            <a:ext cx="304843" cy="304843"/>
          </a:xfrm>
          <a:prstGeom prst="rect">
            <a:avLst/>
          </a:prstGeom>
        </p:spPr>
      </p:pic>
      <p:pic>
        <p:nvPicPr>
          <p:cNvPr id="23" name="Graphic 22" descr="Shopping cart">
            <a:extLst>
              <a:ext uri="{FF2B5EF4-FFF2-40B4-BE49-F238E27FC236}">
                <a16:creationId xmlns:a16="http://schemas.microsoft.com/office/drawing/2014/main" id="{F0DB5BEA-7DB8-47B8-808F-677E2C6E683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45165" y="5032855"/>
            <a:ext cx="304843" cy="304843"/>
          </a:xfrm>
          <a:prstGeom prst="rect">
            <a:avLst/>
          </a:prstGeom>
        </p:spPr>
      </p:pic>
      <p:pic>
        <p:nvPicPr>
          <p:cNvPr id="25" name="Graphic 24" descr="Medal">
            <a:extLst>
              <a:ext uri="{FF2B5EF4-FFF2-40B4-BE49-F238E27FC236}">
                <a16:creationId xmlns:a16="http://schemas.microsoft.com/office/drawing/2014/main" id="{DFCA067F-9EEA-4F90-8730-E3B9146DBBE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38647" y="5032855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6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287728D-85CF-40A0-A444-07992CB2BC09}"/>
              </a:ext>
            </a:extLst>
          </p:cNvPr>
          <p:cNvGrpSpPr/>
          <p:nvPr/>
        </p:nvGrpSpPr>
        <p:grpSpPr>
          <a:xfrm>
            <a:off x="3007407" y="2298123"/>
            <a:ext cx="6136594" cy="3096601"/>
            <a:chOff x="-556493" y="508143"/>
            <a:chExt cx="923637" cy="55418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63F346-718E-4665-B853-A22A7B1338F4}"/>
                </a:ext>
              </a:extLst>
            </p:cNvPr>
            <p:cNvSpPr/>
            <p:nvPr/>
          </p:nvSpPr>
          <p:spPr>
            <a:xfrm>
              <a:off x="-556493" y="5126328"/>
              <a:ext cx="923637" cy="9236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EFDC59-B4EB-498C-952F-CCDD4B77F9EF}"/>
                </a:ext>
              </a:extLst>
            </p:cNvPr>
            <p:cNvSpPr/>
            <p:nvPr/>
          </p:nvSpPr>
          <p:spPr>
            <a:xfrm>
              <a:off x="-556493" y="4202691"/>
              <a:ext cx="923637" cy="9236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DE5F62-87E1-4874-85F7-85D157E4FEFB}"/>
                </a:ext>
              </a:extLst>
            </p:cNvPr>
            <p:cNvSpPr/>
            <p:nvPr/>
          </p:nvSpPr>
          <p:spPr>
            <a:xfrm>
              <a:off x="-556493" y="3279054"/>
              <a:ext cx="923637" cy="9236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36BEF9-4C07-45DB-A1A2-BCB231504512}"/>
                </a:ext>
              </a:extLst>
            </p:cNvPr>
            <p:cNvSpPr/>
            <p:nvPr/>
          </p:nvSpPr>
          <p:spPr>
            <a:xfrm>
              <a:off x="-556493" y="2355417"/>
              <a:ext cx="923637" cy="923637"/>
            </a:xfrm>
            <a:prstGeom prst="rect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816169F-97F8-4FDE-BCD9-D2F5B475B188}"/>
                </a:ext>
              </a:extLst>
            </p:cNvPr>
            <p:cNvSpPr/>
            <p:nvPr/>
          </p:nvSpPr>
          <p:spPr>
            <a:xfrm>
              <a:off x="-556493" y="1431780"/>
              <a:ext cx="923637" cy="9236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154176E-D4A9-4715-B661-2F3E670C799B}"/>
                </a:ext>
              </a:extLst>
            </p:cNvPr>
            <p:cNvSpPr/>
            <p:nvPr/>
          </p:nvSpPr>
          <p:spPr>
            <a:xfrm>
              <a:off x="-556493" y="508143"/>
              <a:ext cx="923637" cy="9236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Pyramid w/ 6 Layers for PowerPoint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2CB2584D-9B04-4432-9424-6778FFFC25CF}"/>
              </a:ext>
            </a:extLst>
          </p:cNvPr>
          <p:cNvSpPr/>
          <p:nvPr/>
        </p:nvSpPr>
        <p:spPr>
          <a:xfrm>
            <a:off x="3011192" y="2298123"/>
            <a:ext cx="3064511" cy="30966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4DC789A-C72B-4262-B138-D65AB663663E}"/>
              </a:ext>
            </a:extLst>
          </p:cNvPr>
          <p:cNvSpPr/>
          <p:nvPr/>
        </p:nvSpPr>
        <p:spPr>
          <a:xfrm>
            <a:off x="8207829" y="4878624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AB97168-1C4D-431E-8C58-40B162ACADF5}"/>
              </a:ext>
            </a:extLst>
          </p:cNvPr>
          <p:cNvSpPr/>
          <p:nvPr/>
        </p:nvSpPr>
        <p:spPr>
          <a:xfrm>
            <a:off x="8207829" y="4362523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A6A58D-7CEA-40C4-997C-3B49BD360C9C}"/>
              </a:ext>
            </a:extLst>
          </p:cNvPr>
          <p:cNvSpPr/>
          <p:nvPr/>
        </p:nvSpPr>
        <p:spPr>
          <a:xfrm>
            <a:off x="8207829" y="3846424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4CF6A8F-C4C8-4E7C-9EE3-044B3774EAD4}"/>
              </a:ext>
            </a:extLst>
          </p:cNvPr>
          <p:cNvSpPr/>
          <p:nvPr/>
        </p:nvSpPr>
        <p:spPr>
          <a:xfrm>
            <a:off x="8207829" y="3330323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EEBC80F-BD12-4CAF-BC08-CC2E9F0F2639}"/>
              </a:ext>
            </a:extLst>
          </p:cNvPr>
          <p:cNvSpPr/>
          <p:nvPr/>
        </p:nvSpPr>
        <p:spPr>
          <a:xfrm>
            <a:off x="8207829" y="2814223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9A0C58F-46E9-471F-B5DD-F4DDA9408E20}"/>
              </a:ext>
            </a:extLst>
          </p:cNvPr>
          <p:cNvSpPr/>
          <p:nvPr/>
        </p:nvSpPr>
        <p:spPr>
          <a:xfrm>
            <a:off x="8207829" y="2298123"/>
            <a:ext cx="936171" cy="51610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DFC94A-CCDA-4A92-BAB6-A19633FA9E6D}"/>
              </a:ext>
            </a:extLst>
          </p:cNvPr>
          <p:cNvSpPr/>
          <p:nvPr/>
        </p:nvSpPr>
        <p:spPr>
          <a:xfrm>
            <a:off x="4852546" y="2348425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20E1F97-227A-4B62-A23C-58E8BA87BDF5}"/>
              </a:ext>
            </a:extLst>
          </p:cNvPr>
          <p:cNvSpPr/>
          <p:nvPr/>
        </p:nvSpPr>
        <p:spPr>
          <a:xfrm>
            <a:off x="4852546" y="2864525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25FEA77-68B9-4B96-909E-8C4DD78E19D1}"/>
              </a:ext>
            </a:extLst>
          </p:cNvPr>
          <p:cNvSpPr/>
          <p:nvPr/>
        </p:nvSpPr>
        <p:spPr>
          <a:xfrm>
            <a:off x="4852546" y="3380625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15CAD18-DB98-4918-8048-DB560D52BC41}"/>
              </a:ext>
            </a:extLst>
          </p:cNvPr>
          <p:cNvSpPr/>
          <p:nvPr/>
        </p:nvSpPr>
        <p:spPr>
          <a:xfrm>
            <a:off x="4852546" y="3896724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3B8764E-02F3-4076-B9EA-D977D3488799}"/>
              </a:ext>
            </a:extLst>
          </p:cNvPr>
          <p:cNvSpPr/>
          <p:nvPr/>
        </p:nvSpPr>
        <p:spPr>
          <a:xfrm>
            <a:off x="4852546" y="4412824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9D7687E-B376-4757-8A59-74A05A05C78D}"/>
              </a:ext>
            </a:extLst>
          </p:cNvPr>
          <p:cNvSpPr/>
          <p:nvPr/>
        </p:nvSpPr>
        <p:spPr>
          <a:xfrm>
            <a:off x="4852546" y="4928924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4B0B7C-3D1E-4053-9703-BEF2128637EC}"/>
              </a:ext>
            </a:extLst>
          </p:cNvPr>
          <p:cNvSpPr/>
          <p:nvPr/>
        </p:nvSpPr>
        <p:spPr>
          <a:xfrm>
            <a:off x="8207829" y="2298123"/>
            <a:ext cx="68580" cy="3096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338725" y="1980466"/>
            <a:ext cx="14759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8A3F0231-3581-4C5D-B8D6-4BE90F7C9A66}"/>
              </a:ext>
            </a:extLst>
          </p:cNvPr>
          <p:cNvSpPr/>
          <p:nvPr/>
        </p:nvSpPr>
        <p:spPr>
          <a:xfrm>
            <a:off x="1206316" y="2298123"/>
            <a:ext cx="3592059" cy="30966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F79A4384-EDEE-42D9-9FFE-F6554ECEDC03}"/>
              </a:ext>
            </a:extLst>
          </p:cNvPr>
          <p:cNvSpPr/>
          <p:nvPr/>
        </p:nvSpPr>
        <p:spPr>
          <a:xfrm>
            <a:off x="1206316" y="2814224"/>
            <a:ext cx="2993382" cy="25805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E7F67F96-E64E-4666-A17D-17F4D958494D}"/>
              </a:ext>
            </a:extLst>
          </p:cNvPr>
          <p:cNvSpPr/>
          <p:nvPr/>
        </p:nvSpPr>
        <p:spPr>
          <a:xfrm>
            <a:off x="1206316" y="3330323"/>
            <a:ext cx="2394707" cy="2064401"/>
          </a:xfrm>
          <a:prstGeom prst="triangle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4E0D6A5-70A1-408C-94AC-01B86B7E63E3}"/>
              </a:ext>
            </a:extLst>
          </p:cNvPr>
          <p:cNvSpPr/>
          <p:nvPr/>
        </p:nvSpPr>
        <p:spPr>
          <a:xfrm>
            <a:off x="1206316" y="3842060"/>
            <a:ext cx="1801091" cy="155266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0BE8D57-2992-4870-8D90-5F998FADAEF9}"/>
              </a:ext>
            </a:extLst>
          </p:cNvPr>
          <p:cNvSpPr/>
          <p:nvPr/>
        </p:nvSpPr>
        <p:spPr>
          <a:xfrm>
            <a:off x="1206316" y="4358161"/>
            <a:ext cx="1202414" cy="1036563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3004DB1A-9A44-4F00-AE9C-12BA34801FF8}"/>
              </a:ext>
            </a:extLst>
          </p:cNvPr>
          <p:cNvSpPr/>
          <p:nvPr/>
        </p:nvSpPr>
        <p:spPr>
          <a:xfrm>
            <a:off x="1206316" y="4878624"/>
            <a:ext cx="598676" cy="5161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A8A016-8E5E-46F2-8E34-821A34EB56EA}"/>
              </a:ext>
            </a:extLst>
          </p:cNvPr>
          <p:cNvCxnSpPr>
            <a:cxnSpLocks/>
          </p:cNvCxnSpPr>
          <p:nvPr/>
        </p:nvCxnSpPr>
        <p:spPr>
          <a:xfrm flipV="1">
            <a:off x="812060" y="2298123"/>
            <a:ext cx="1804877" cy="30966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63ED00F0-BD58-4659-9F92-17F6C7C4D7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8491" y="5054626"/>
            <a:ext cx="304843" cy="304843"/>
          </a:xfrm>
          <a:prstGeom prst="rect">
            <a:avLst/>
          </a:prstGeom>
        </p:spPr>
      </p:pic>
      <p:pic>
        <p:nvPicPr>
          <p:cNvPr id="17" name="Graphic 16" descr="Briefcase">
            <a:extLst>
              <a:ext uri="{FF2B5EF4-FFF2-40B4-BE49-F238E27FC236}">
                <a16:creationId xmlns:a16="http://schemas.microsoft.com/office/drawing/2014/main" id="{A90A8928-3F04-45BD-81CC-3F00853A74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9243" y="5032855"/>
            <a:ext cx="304843" cy="304843"/>
          </a:xfrm>
          <a:prstGeom prst="rect">
            <a:avLst/>
          </a:prstGeom>
        </p:spPr>
      </p:pic>
      <p:pic>
        <p:nvPicPr>
          <p:cNvPr id="19" name="Graphic 18" descr="Light bulb">
            <a:extLst>
              <a:ext uri="{FF2B5EF4-FFF2-40B4-BE49-F238E27FC236}">
                <a16:creationId xmlns:a16="http://schemas.microsoft.com/office/drawing/2014/main" id="{FC7E22DC-316B-4F9A-9AA2-E4E19550AB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39970" y="5032855"/>
            <a:ext cx="304843" cy="304843"/>
          </a:xfrm>
          <a:prstGeom prst="rect">
            <a:avLst/>
          </a:prstGeom>
        </p:spPr>
      </p:pic>
      <p:pic>
        <p:nvPicPr>
          <p:cNvPr id="21" name="Graphic 20" descr="Eye">
            <a:extLst>
              <a:ext uri="{FF2B5EF4-FFF2-40B4-BE49-F238E27FC236}">
                <a16:creationId xmlns:a16="http://schemas.microsoft.com/office/drawing/2014/main" id="{87871788-4780-4219-A36C-DCD2F61F34E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46456" y="5032855"/>
            <a:ext cx="304843" cy="304843"/>
          </a:xfrm>
          <a:prstGeom prst="rect">
            <a:avLst/>
          </a:prstGeom>
        </p:spPr>
      </p:pic>
      <p:pic>
        <p:nvPicPr>
          <p:cNvPr id="23" name="Graphic 22" descr="Shopping cart">
            <a:extLst>
              <a:ext uri="{FF2B5EF4-FFF2-40B4-BE49-F238E27FC236}">
                <a16:creationId xmlns:a16="http://schemas.microsoft.com/office/drawing/2014/main" id="{F0DB5BEA-7DB8-47B8-808F-677E2C6E683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45165" y="5032855"/>
            <a:ext cx="304843" cy="304843"/>
          </a:xfrm>
          <a:prstGeom prst="rect">
            <a:avLst/>
          </a:prstGeom>
        </p:spPr>
      </p:pic>
      <p:pic>
        <p:nvPicPr>
          <p:cNvPr id="25" name="Graphic 24" descr="Medal">
            <a:extLst>
              <a:ext uri="{FF2B5EF4-FFF2-40B4-BE49-F238E27FC236}">
                <a16:creationId xmlns:a16="http://schemas.microsoft.com/office/drawing/2014/main" id="{DFCA067F-9EEA-4F90-8730-E3B9146DBBE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38647" y="5032855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198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6 Layers for PowerPoint</vt:lpstr>
      <vt:lpstr>Infographic Pyramid w/ 6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with 6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2019-02-05T18:57:55Z</dcterms:modified>
  <cp:category>Charts &amp; Diagrams</cp:category>
</cp:coreProperties>
</file>