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71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05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132AB391-3229-46D3-B8A1-6D5745C66B02}"/>
              </a:ext>
            </a:extLst>
          </p:cNvPr>
          <p:cNvGrpSpPr/>
          <p:nvPr/>
        </p:nvGrpSpPr>
        <p:grpSpPr>
          <a:xfrm>
            <a:off x="3007407" y="2298123"/>
            <a:ext cx="6136594" cy="3096602"/>
            <a:chOff x="4009875" y="1233030"/>
            <a:chExt cx="8182125" cy="481693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C63F346-718E-4665-B853-A22A7B1338F4}"/>
                </a:ext>
              </a:extLst>
            </p:cNvPr>
            <p:cNvSpPr/>
            <p:nvPr/>
          </p:nvSpPr>
          <p:spPr>
            <a:xfrm>
              <a:off x="4009875" y="5361832"/>
              <a:ext cx="8182125" cy="68813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DEFDC59-B4EB-498C-952F-CCDD4B77F9EF}"/>
                </a:ext>
              </a:extLst>
            </p:cNvPr>
            <p:cNvSpPr/>
            <p:nvPr/>
          </p:nvSpPr>
          <p:spPr>
            <a:xfrm>
              <a:off x="4009875" y="4673698"/>
              <a:ext cx="8182125" cy="6881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4DE5F62-87E1-4874-85F7-85D157E4FEFB}"/>
                </a:ext>
              </a:extLst>
            </p:cNvPr>
            <p:cNvSpPr/>
            <p:nvPr/>
          </p:nvSpPr>
          <p:spPr>
            <a:xfrm>
              <a:off x="4009875" y="3985565"/>
              <a:ext cx="8182125" cy="68813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236BEF9-4C07-45DB-A1A2-BCB231504512}"/>
                </a:ext>
              </a:extLst>
            </p:cNvPr>
            <p:cNvSpPr/>
            <p:nvPr/>
          </p:nvSpPr>
          <p:spPr>
            <a:xfrm>
              <a:off x="4009875" y="3297431"/>
              <a:ext cx="8182125" cy="688134"/>
            </a:xfrm>
            <a:prstGeom prst="rect">
              <a:avLst/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7816169F-97F8-4FDE-BCD9-D2F5B475B188}"/>
                </a:ext>
              </a:extLst>
            </p:cNvPr>
            <p:cNvSpPr/>
            <p:nvPr/>
          </p:nvSpPr>
          <p:spPr>
            <a:xfrm>
              <a:off x="4009875" y="2609298"/>
              <a:ext cx="8182125" cy="68813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154176E-D4A9-4715-B661-2F3E670C799B}"/>
                </a:ext>
              </a:extLst>
            </p:cNvPr>
            <p:cNvSpPr/>
            <p:nvPr/>
          </p:nvSpPr>
          <p:spPr>
            <a:xfrm>
              <a:off x="4009875" y="1921164"/>
              <a:ext cx="8182125" cy="68813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8625AE6F-69B4-41C6-B067-95F9D0C7E4A0}"/>
                </a:ext>
              </a:extLst>
            </p:cNvPr>
            <p:cNvSpPr/>
            <p:nvPr/>
          </p:nvSpPr>
          <p:spPr>
            <a:xfrm>
              <a:off x="4009875" y="1233030"/>
              <a:ext cx="8182125" cy="68813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Pyramid w/ 7 Layers for PowerPoint</a:t>
            </a:r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7A2FAD51-BF9C-4148-A591-34AE53AFC26A}"/>
              </a:ext>
            </a:extLst>
          </p:cNvPr>
          <p:cNvSpPr/>
          <p:nvPr/>
        </p:nvSpPr>
        <p:spPr>
          <a:xfrm>
            <a:off x="3007406" y="2298526"/>
            <a:ext cx="3329955" cy="3096198"/>
          </a:xfrm>
          <a:custGeom>
            <a:avLst/>
            <a:gdLst>
              <a:gd name="connsiteX0" fmla="*/ 1361031 w 4439940"/>
              <a:gd name="connsiteY0" fmla="*/ 2358778 h 4128264"/>
              <a:gd name="connsiteX1" fmla="*/ 3413638 w 4439940"/>
              <a:gd name="connsiteY1" fmla="*/ 2358778 h 4128264"/>
              <a:gd name="connsiteX2" fmla="*/ 4439940 w 4439940"/>
              <a:gd name="connsiteY2" fmla="*/ 4128264 h 4128264"/>
              <a:gd name="connsiteX3" fmla="*/ 2387333 w 4439940"/>
              <a:gd name="connsiteY3" fmla="*/ 4128264 h 4128264"/>
              <a:gd name="connsiteX4" fmla="*/ 0 w 4439940"/>
              <a:gd name="connsiteY4" fmla="*/ 0 h 4128264"/>
              <a:gd name="connsiteX5" fmla="*/ 2052606 w 4439940"/>
              <a:gd name="connsiteY5" fmla="*/ 0 h 4128264"/>
              <a:gd name="connsiteX6" fmla="*/ 2052606 w 4439940"/>
              <a:gd name="connsiteY6" fmla="*/ 12174 h 4128264"/>
              <a:gd name="connsiteX7" fmla="*/ 3413637 w 4439940"/>
              <a:gd name="connsiteY7" fmla="*/ 2358777 h 4128264"/>
              <a:gd name="connsiteX8" fmla="*/ 1361030 w 4439940"/>
              <a:gd name="connsiteY8" fmla="*/ 2358777 h 4128264"/>
              <a:gd name="connsiteX9" fmla="*/ 0 w 4439940"/>
              <a:gd name="connsiteY9" fmla="*/ 12176 h 4128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39940" h="4128264">
                <a:moveTo>
                  <a:pt x="1361031" y="2358778"/>
                </a:moveTo>
                <a:lnTo>
                  <a:pt x="3413638" y="2358778"/>
                </a:lnTo>
                <a:lnTo>
                  <a:pt x="4439940" y="4128264"/>
                </a:lnTo>
                <a:lnTo>
                  <a:pt x="2387333" y="4128264"/>
                </a:lnTo>
                <a:close/>
                <a:moveTo>
                  <a:pt x="0" y="0"/>
                </a:moveTo>
                <a:lnTo>
                  <a:pt x="2052606" y="0"/>
                </a:lnTo>
                <a:lnTo>
                  <a:pt x="2052606" y="12174"/>
                </a:lnTo>
                <a:lnTo>
                  <a:pt x="3413637" y="2358777"/>
                </a:lnTo>
                <a:lnTo>
                  <a:pt x="1361030" y="2358777"/>
                </a:lnTo>
                <a:lnTo>
                  <a:pt x="0" y="12176"/>
                </a:ln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15000">
                <a:schemeClr val="tx1"/>
              </a:gs>
              <a:gs pos="59000">
                <a:srgbClr val="000000">
                  <a:alpha val="0"/>
                </a:srgbClr>
              </a:gs>
              <a:gs pos="100000">
                <a:schemeClr val="tx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C4E5458-2698-44CC-BC99-83A7214997DF}"/>
              </a:ext>
            </a:extLst>
          </p:cNvPr>
          <p:cNvGrpSpPr/>
          <p:nvPr/>
        </p:nvGrpSpPr>
        <p:grpSpPr>
          <a:xfrm>
            <a:off x="8207829" y="2298123"/>
            <a:ext cx="936171" cy="3096602"/>
            <a:chOff x="10943772" y="1233030"/>
            <a:chExt cx="1248228" cy="4816936"/>
          </a:xfrm>
        </p:grpSpPr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EAD5D763-9906-49B1-9D72-E8568EA723FD}"/>
                </a:ext>
              </a:extLst>
            </p:cNvPr>
            <p:cNvSpPr/>
            <p:nvPr/>
          </p:nvSpPr>
          <p:spPr>
            <a:xfrm>
              <a:off x="10943772" y="5361832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16CAA9DB-071A-481F-9873-272D577BC794}"/>
                </a:ext>
              </a:extLst>
            </p:cNvPr>
            <p:cNvSpPr/>
            <p:nvPr/>
          </p:nvSpPr>
          <p:spPr>
            <a:xfrm>
              <a:off x="10943772" y="4673698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C0A42639-B757-4221-AD10-2692811A084A}"/>
                </a:ext>
              </a:extLst>
            </p:cNvPr>
            <p:cNvSpPr/>
            <p:nvPr/>
          </p:nvSpPr>
          <p:spPr>
            <a:xfrm>
              <a:off x="10943772" y="3985565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72509431-AE4C-4D66-A59A-0E9075E07579}"/>
                </a:ext>
              </a:extLst>
            </p:cNvPr>
            <p:cNvSpPr/>
            <p:nvPr/>
          </p:nvSpPr>
          <p:spPr>
            <a:xfrm>
              <a:off x="10943772" y="3297431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D29381C1-80F0-49EA-9542-0D23B65D529E}"/>
                </a:ext>
              </a:extLst>
            </p:cNvPr>
            <p:cNvSpPr/>
            <p:nvPr/>
          </p:nvSpPr>
          <p:spPr>
            <a:xfrm>
              <a:off x="10943772" y="2609298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05</a:t>
              </a: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B007D686-9F49-428F-8148-21F8FCB15EE7}"/>
                </a:ext>
              </a:extLst>
            </p:cNvPr>
            <p:cNvSpPr/>
            <p:nvPr/>
          </p:nvSpPr>
          <p:spPr>
            <a:xfrm>
              <a:off x="10943772" y="1921164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06</a:t>
              </a: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A56C016B-6C97-44C0-A185-658248BDCF98}"/>
                </a:ext>
              </a:extLst>
            </p:cNvPr>
            <p:cNvSpPr/>
            <p:nvPr/>
          </p:nvSpPr>
          <p:spPr>
            <a:xfrm>
              <a:off x="10943772" y="1233030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07</a:t>
              </a:r>
            </a:p>
          </p:txBody>
        </p:sp>
      </p:grpSp>
      <p:sp>
        <p:nvSpPr>
          <p:cNvPr id="133" name="Rectangle 132">
            <a:extLst>
              <a:ext uri="{FF2B5EF4-FFF2-40B4-BE49-F238E27FC236}">
                <a16:creationId xmlns:a16="http://schemas.microsoft.com/office/drawing/2014/main" id="{B8441FD9-6323-4AD8-A807-76C063F5717E}"/>
              </a:ext>
            </a:extLst>
          </p:cNvPr>
          <p:cNvSpPr/>
          <p:nvPr/>
        </p:nvSpPr>
        <p:spPr>
          <a:xfrm>
            <a:off x="4852546" y="2753931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1007E05B-30F0-4E4D-905A-4EFB8E00532B}"/>
              </a:ext>
            </a:extLst>
          </p:cNvPr>
          <p:cNvSpPr/>
          <p:nvPr/>
        </p:nvSpPr>
        <p:spPr>
          <a:xfrm>
            <a:off x="4852546" y="3196303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FE7CC89C-DE6F-4CA4-8DBF-EF57D40702AE}"/>
              </a:ext>
            </a:extLst>
          </p:cNvPr>
          <p:cNvSpPr/>
          <p:nvPr/>
        </p:nvSpPr>
        <p:spPr>
          <a:xfrm>
            <a:off x="4852546" y="3638675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bg1"/>
                </a:solidFill>
              </a:rPr>
              <a:t>Lorem ipsum dolor sit amet</a:t>
            </a:r>
            <a:endParaRPr lang="en-US" sz="2100" b="1" dirty="0">
              <a:solidFill>
                <a:schemeClr val="bg1"/>
              </a:solidFill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5F904E3E-E4E5-4BAA-80EE-FF632B007F59}"/>
              </a:ext>
            </a:extLst>
          </p:cNvPr>
          <p:cNvSpPr/>
          <p:nvPr/>
        </p:nvSpPr>
        <p:spPr>
          <a:xfrm>
            <a:off x="4852546" y="4081047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6BF0D52F-7725-4459-AEE9-6857BCA9CCC0}"/>
              </a:ext>
            </a:extLst>
          </p:cNvPr>
          <p:cNvSpPr/>
          <p:nvPr/>
        </p:nvSpPr>
        <p:spPr>
          <a:xfrm>
            <a:off x="4852546" y="4523418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49932D50-C714-4463-AF74-91FBED1087C2}"/>
              </a:ext>
            </a:extLst>
          </p:cNvPr>
          <p:cNvSpPr/>
          <p:nvPr/>
        </p:nvSpPr>
        <p:spPr>
          <a:xfrm>
            <a:off x="4852546" y="4965789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bg1"/>
                </a:solidFill>
              </a:rPr>
              <a:t>Lorem ipsum dolor sit amet</a:t>
            </a:r>
            <a:endParaRPr lang="en-US" sz="2100" b="1" dirty="0">
              <a:solidFill>
                <a:schemeClr val="bg1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EF536F8-8E41-438B-9468-2B06140E8C32}"/>
              </a:ext>
            </a:extLst>
          </p:cNvPr>
          <p:cNvSpPr/>
          <p:nvPr/>
        </p:nvSpPr>
        <p:spPr>
          <a:xfrm>
            <a:off x="8207829" y="2298123"/>
            <a:ext cx="68580" cy="30966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5AD09D17-D380-4E24-B65D-C173562303D2}"/>
              </a:ext>
            </a:extLst>
          </p:cNvPr>
          <p:cNvSpPr/>
          <p:nvPr/>
        </p:nvSpPr>
        <p:spPr>
          <a:xfrm>
            <a:off x="4852546" y="2311560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bg1"/>
                </a:solidFill>
              </a:rPr>
              <a:t>Lorem ipsum dolor sit amet</a:t>
            </a:r>
            <a:endParaRPr lang="en-US" sz="2100" b="1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F5AF91-BEAB-429F-AACB-E17AAC03BE24}"/>
              </a:ext>
            </a:extLst>
          </p:cNvPr>
          <p:cNvSpPr/>
          <p:nvPr/>
        </p:nvSpPr>
        <p:spPr>
          <a:xfrm>
            <a:off x="338725" y="1980466"/>
            <a:ext cx="147592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5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1A8A016-8E5E-46F2-8E34-821A34EB56EA}"/>
              </a:ext>
            </a:extLst>
          </p:cNvPr>
          <p:cNvCxnSpPr>
            <a:cxnSpLocks/>
          </p:cNvCxnSpPr>
          <p:nvPr/>
        </p:nvCxnSpPr>
        <p:spPr>
          <a:xfrm flipV="1">
            <a:off x="812060" y="2298123"/>
            <a:ext cx="1804877" cy="3096600"/>
          </a:xfrm>
          <a:prstGeom prst="straightConnector1">
            <a:avLst/>
          </a:prstGeom>
          <a:ln w="76200">
            <a:gradFill flip="none" rotWithShape="1"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647FE27-3EEF-4320-AB09-6B5375DC3B37}"/>
              </a:ext>
            </a:extLst>
          </p:cNvPr>
          <p:cNvGrpSpPr/>
          <p:nvPr/>
        </p:nvGrpSpPr>
        <p:grpSpPr>
          <a:xfrm>
            <a:off x="1206315" y="2298528"/>
            <a:ext cx="3591591" cy="3096197"/>
            <a:chOff x="1608420" y="4024309"/>
            <a:chExt cx="4788788" cy="4128263"/>
          </a:xfrm>
        </p:grpSpPr>
        <p:sp>
          <p:nvSpPr>
            <p:cNvPr id="115" name="Isosceles Triangle 114">
              <a:extLst>
                <a:ext uri="{FF2B5EF4-FFF2-40B4-BE49-F238E27FC236}">
                  <a16:creationId xmlns:a16="http://schemas.microsoft.com/office/drawing/2014/main" id="{7CEA3413-5C96-4CFC-ABEE-B53EC65A4249}"/>
                </a:ext>
              </a:extLst>
            </p:cNvPr>
            <p:cNvSpPr/>
            <p:nvPr/>
          </p:nvSpPr>
          <p:spPr>
            <a:xfrm>
              <a:off x="1608420" y="4024309"/>
              <a:ext cx="4788788" cy="4128263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4" name="Isosceles Triangle 123">
              <a:extLst>
                <a:ext uri="{FF2B5EF4-FFF2-40B4-BE49-F238E27FC236}">
                  <a16:creationId xmlns:a16="http://schemas.microsoft.com/office/drawing/2014/main" id="{DF5E8CDA-3CD1-424D-B445-8EE536DF2B88}"/>
                </a:ext>
              </a:extLst>
            </p:cNvPr>
            <p:cNvSpPr/>
            <p:nvPr/>
          </p:nvSpPr>
          <p:spPr>
            <a:xfrm>
              <a:off x="1608420" y="4614140"/>
              <a:ext cx="4104584" cy="3538432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id="{F79A4384-EDEE-42D9-9FFE-F6554ECEDC03}"/>
                </a:ext>
              </a:extLst>
            </p:cNvPr>
            <p:cNvSpPr/>
            <p:nvPr/>
          </p:nvSpPr>
          <p:spPr>
            <a:xfrm>
              <a:off x="1608420" y="5204691"/>
              <a:ext cx="3419544" cy="2947881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3" name="Isosceles Triangle 72">
              <a:extLst>
                <a:ext uri="{FF2B5EF4-FFF2-40B4-BE49-F238E27FC236}">
                  <a16:creationId xmlns:a16="http://schemas.microsoft.com/office/drawing/2014/main" id="{E7F67F96-E64E-4666-A17D-17F4D958494D}"/>
                </a:ext>
              </a:extLst>
            </p:cNvPr>
            <p:cNvSpPr/>
            <p:nvPr/>
          </p:nvSpPr>
          <p:spPr>
            <a:xfrm>
              <a:off x="1608420" y="5793258"/>
              <a:ext cx="2736807" cy="2359314"/>
            </a:xfrm>
            <a:prstGeom prst="triangle">
              <a:avLst/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64E0D6A5-70A1-408C-94AC-01B86B7E63E3}"/>
                </a:ext>
              </a:extLst>
            </p:cNvPr>
            <p:cNvSpPr/>
            <p:nvPr/>
          </p:nvSpPr>
          <p:spPr>
            <a:xfrm>
              <a:off x="1608420" y="6383085"/>
              <a:ext cx="2052606" cy="1769487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30BE8D57-2992-4870-8D90-5F998FADAEF9}"/>
                </a:ext>
              </a:extLst>
            </p:cNvPr>
            <p:cNvSpPr/>
            <p:nvPr/>
          </p:nvSpPr>
          <p:spPr>
            <a:xfrm>
              <a:off x="1608420" y="6972914"/>
              <a:ext cx="1368404" cy="117965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7" name="Isosceles Triangle 106">
              <a:extLst>
                <a:ext uri="{FF2B5EF4-FFF2-40B4-BE49-F238E27FC236}">
                  <a16:creationId xmlns:a16="http://schemas.microsoft.com/office/drawing/2014/main" id="{F10958C1-9844-4259-9040-DAFDCF028FA8}"/>
                </a:ext>
              </a:extLst>
            </p:cNvPr>
            <p:cNvSpPr/>
            <p:nvPr/>
          </p:nvSpPr>
          <p:spPr>
            <a:xfrm>
              <a:off x="1608420" y="7562742"/>
              <a:ext cx="684202" cy="58983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143" name="Graphic 142" descr="Briefcase">
            <a:extLst>
              <a:ext uri="{FF2B5EF4-FFF2-40B4-BE49-F238E27FC236}">
                <a16:creationId xmlns:a16="http://schemas.microsoft.com/office/drawing/2014/main" id="{FF197296-AB6E-4928-A81E-3CCC56CD93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38146" y="5021117"/>
            <a:ext cx="304843" cy="304843"/>
          </a:xfrm>
          <a:prstGeom prst="rect">
            <a:avLst/>
          </a:prstGeom>
        </p:spPr>
      </p:pic>
      <p:pic>
        <p:nvPicPr>
          <p:cNvPr id="144" name="Graphic 143" descr="Light bulb">
            <a:extLst>
              <a:ext uri="{FF2B5EF4-FFF2-40B4-BE49-F238E27FC236}">
                <a16:creationId xmlns:a16="http://schemas.microsoft.com/office/drawing/2014/main" id="{44025882-CC16-4F8A-85C2-18832061864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19946" y="5021117"/>
            <a:ext cx="304843" cy="304843"/>
          </a:xfrm>
          <a:prstGeom prst="rect">
            <a:avLst/>
          </a:prstGeom>
        </p:spPr>
      </p:pic>
      <p:pic>
        <p:nvPicPr>
          <p:cNvPr id="145" name="Graphic 144" descr="Eye">
            <a:extLst>
              <a:ext uri="{FF2B5EF4-FFF2-40B4-BE49-F238E27FC236}">
                <a16:creationId xmlns:a16="http://schemas.microsoft.com/office/drawing/2014/main" id="{FF43FB3D-5831-4600-807B-6A9797E2E63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67359" y="5021117"/>
            <a:ext cx="304843" cy="304843"/>
          </a:xfrm>
          <a:prstGeom prst="rect">
            <a:avLst/>
          </a:prstGeom>
        </p:spPr>
      </p:pic>
      <p:pic>
        <p:nvPicPr>
          <p:cNvPr id="146" name="Graphic 145" descr="Shopping cart">
            <a:extLst>
              <a:ext uri="{FF2B5EF4-FFF2-40B4-BE49-F238E27FC236}">
                <a16:creationId xmlns:a16="http://schemas.microsoft.com/office/drawing/2014/main" id="{25DDD75D-9A46-4E3F-982F-611C8765F48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05939" y="5021117"/>
            <a:ext cx="304843" cy="304843"/>
          </a:xfrm>
          <a:prstGeom prst="rect">
            <a:avLst/>
          </a:prstGeom>
        </p:spPr>
      </p:pic>
      <p:pic>
        <p:nvPicPr>
          <p:cNvPr id="147" name="Graphic 146" descr="Medal">
            <a:extLst>
              <a:ext uri="{FF2B5EF4-FFF2-40B4-BE49-F238E27FC236}">
                <a16:creationId xmlns:a16="http://schemas.microsoft.com/office/drawing/2014/main" id="{C8E61DFB-4E47-4889-A185-A4FECE47DD3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79638" y="5021117"/>
            <a:ext cx="304843" cy="304843"/>
          </a:xfrm>
          <a:prstGeom prst="rect">
            <a:avLst/>
          </a:prstGeom>
        </p:spPr>
      </p:pic>
      <p:pic>
        <p:nvPicPr>
          <p:cNvPr id="31" name="Graphic 30" descr="Fire">
            <a:extLst>
              <a:ext uri="{FF2B5EF4-FFF2-40B4-BE49-F238E27FC236}">
                <a16:creationId xmlns:a16="http://schemas.microsoft.com/office/drawing/2014/main" id="{C118675C-6024-4A67-9BB6-E1D4D696452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755589" y="5021117"/>
            <a:ext cx="308610" cy="30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480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132AB391-3229-46D3-B8A1-6D5745C66B02}"/>
              </a:ext>
            </a:extLst>
          </p:cNvPr>
          <p:cNvGrpSpPr/>
          <p:nvPr/>
        </p:nvGrpSpPr>
        <p:grpSpPr>
          <a:xfrm>
            <a:off x="3007407" y="2298123"/>
            <a:ext cx="6136594" cy="3096602"/>
            <a:chOff x="4009875" y="1233030"/>
            <a:chExt cx="8182125" cy="481693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C63F346-718E-4665-B853-A22A7B1338F4}"/>
                </a:ext>
              </a:extLst>
            </p:cNvPr>
            <p:cNvSpPr/>
            <p:nvPr/>
          </p:nvSpPr>
          <p:spPr>
            <a:xfrm>
              <a:off x="4009875" y="5361832"/>
              <a:ext cx="8182125" cy="68813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DEFDC59-B4EB-498C-952F-CCDD4B77F9EF}"/>
                </a:ext>
              </a:extLst>
            </p:cNvPr>
            <p:cNvSpPr/>
            <p:nvPr/>
          </p:nvSpPr>
          <p:spPr>
            <a:xfrm>
              <a:off x="4009875" y="4673698"/>
              <a:ext cx="8182125" cy="6881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4DE5F62-87E1-4874-85F7-85D157E4FEFB}"/>
                </a:ext>
              </a:extLst>
            </p:cNvPr>
            <p:cNvSpPr/>
            <p:nvPr/>
          </p:nvSpPr>
          <p:spPr>
            <a:xfrm>
              <a:off x="4009875" y="3985565"/>
              <a:ext cx="8182125" cy="68813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236BEF9-4C07-45DB-A1A2-BCB231504512}"/>
                </a:ext>
              </a:extLst>
            </p:cNvPr>
            <p:cNvSpPr/>
            <p:nvPr/>
          </p:nvSpPr>
          <p:spPr>
            <a:xfrm>
              <a:off x="4009875" y="3297431"/>
              <a:ext cx="8182125" cy="688134"/>
            </a:xfrm>
            <a:prstGeom prst="rect">
              <a:avLst/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7816169F-97F8-4FDE-BCD9-D2F5B475B188}"/>
                </a:ext>
              </a:extLst>
            </p:cNvPr>
            <p:cNvSpPr/>
            <p:nvPr/>
          </p:nvSpPr>
          <p:spPr>
            <a:xfrm>
              <a:off x="4009875" y="2609298"/>
              <a:ext cx="8182125" cy="68813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154176E-D4A9-4715-B661-2F3E670C799B}"/>
                </a:ext>
              </a:extLst>
            </p:cNvPr>
            <p:cNvSpPr/>
            <p:nvPr/>
          </p:nvSpPr>
          <p:spPr>
            <a:xfrm>
              <a:off x="4009875" y="1921164"/>
              <a:ext cx="8182125" cy="68813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8625AE6F-69B4-41C6-B067-95F9D0C7E4A0}"/>
                </a:ext>
              </a:extLst>
            </p:cNvPr>
            <p:cNvSpPr/>
            <p:nvPr/>
          </p:nvSpPr>
          <p:spPr>
            <a:xfrm>
              <a:off x="4009875" y="1233030"/>
              <a:ext cx="8182125" cy="68813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Pyramid w/ 7 Layers for PowerPoint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F5AF91-BEAB-429F-AACB-E17AAC03BE24}"/>
              </a:ext>
            </a:extLst>
          </p:cNvPr>
          <p:cNvSpPr/>
          <p:nvPr/>
        </p:nvSpPr>
        <p:spPr>
          <a:xfrm>
            <a:off x="338725" y="1980466"/>
            <a:ext cx="147592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7A2FAD51-BF9C-4148-A591-34AE53AFC26A}"/>
              </a:ext>
            </a:extLst>
          </p:cNvPr>
          <p:cNvSpPr/>
          <p:nvPr/>
        </p:nvSpPr>
        <p:spPr>
          <a:xfrm>
            <a:off x="3007406" y="2298526"/>
            <a:ext cx="3329955" cy="3096198"/>
          </a:xfrm>
          <a:custGeom>
            <a:avLst/>
            <a:gdLst>
              <a:gd name="connsiteX0" fmla="*/ 1361031 w 4439940"/>
              <a:gd name="connsiteY0" fmla="*/ 2358778 h 4128264"/>
              <a:gd name="connsiteX1" fmla="*/ 3413638 w 4439940"/>
              <a:gd name="connsiteY1" fmla="*/ 2358778 h 4128264"/>
              <a:gd name="connsiteX2" fmla="*/ 4439940 w 4439940"/>
              <a:gd name="connsiteY2" fmla="*/ 4128264 h 4128264"/>
              <a:gd name="connsiteX3" fmla="*/ 2387333 w 4439940"/>
              <a:gd name="connsiteY3" fmla="*/ 4128264 h 4128264"/>
              <a:gd name="connsiteX4" fmla="*/ 0 w 4439940"/>
              <a:gd name="connsiteY4" fmla="*/ 0 h 4128264"/>
              <a:gd name="connsiteX5" fmla="*/ 2052606 w 4439940"/>
              <a:gd name="connsiteY5" fmla="*/ 0 h 4128264"/>
              <a:gd name="connsiteX6" fmla="*/ 2052606 w 4439940"/>
              <a:gd name="connsiteY6" fmla="*/ 12174 h 4128264"/>
              <a:gd name="connsiteX7" fmla="*/ 3413637 w 4439940"/>
              <a:gd name="connsiteY7" fmla="*/ 2358777 h 4128264"/>
              <a:gd name="connsiteX8" fmla="*/ 1361030 w 4439940"/>
              <a:gd name="connsiteY8" fmla="*/ 2358777 h 4128264"/>
              <a:gd name="connsiteX9" fmla="*/ 0 w 4439940"/>
              <a:gd name="connsiteY9" fmla="*/ 12176 h 4128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39940" h="4128264">
                <a:moveTo>
                  <a:pt x="1361031" y="2358778"/>
                </a:moveTo>
                <a:lnTo>
                  <a:pt x="3413638" y="2358778"/>
                </a:lnTo>
                <a:lnTo>
                  <a:pt x="4439940" y="4128264"/>
                </a:lnTo>
                <a:lnTo>
                  <a:pt x="2387333" y="4128264"/>
                </a:lnTo>
                <a:close/>
                <a:moveTo>
                  <a:pt x="0" y="0"/>
                </a:moveTo>
                <a:lnTo>
                  <a:pt x="2052606" y="0"/>
                </a:lnTo>
                <a:lnTo>
                  <a:pt x="2052606" y="12174"/>
                </a:lnTo>
                <a:lnTo>
                  <a:pt x="3413637" y="2358777"/>
                </a:lnTo>
                <a:lnTo>
                  <a:pt x="1361030" y="2358777"/>
                </a:lnTo>
                <a:lnTo>
                  <a:pt x="0" y="12176"/>
                </a:ln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15000">
                <a:schemeClr val="tx1"/>
              </a:gs>
              <a:gs pos="59000">
                <a:srgbClr val="000000">
                  <a:alpha val="0"/>
                </a:srgbClr>
              </a:gs>
              <a:gs pos="100000">
                <a:schemeClr val="tx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C4E5458-2698-44CC-BC99-83A7214997DF}"/>
              </a:ext>
            </a:extLst>
          </p:cNvPr>
          <p:cNvGrpSpPr/>
          <p:nvPr/>
        </p:nvGrpSpPr>
        <p:grpSpPr>
          <a:xfrm>
            <a:off x="8207829" y="2298123"/>
            <a:ext cx="936171" cy="3096602"/>
            <a:chOff x="10943772" y="1233030"/>
            <a:chExt cx="1248228" cy="4816936"/>
          </a:xfrm>
        </p:grpSpPr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EAD5D763-9906-49B1-9D72-E8568EA723FD}"/>
                </a:ext>
              </a:extLst>
            </p:cNvPr>
            <p:cNvSpPr/>
            <p:nvPr/>
          </p:nvSpPr>
          <p:spPr>
            <a:xfrm>
              <a:off x="10943772" y="5361832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16CAA9DB-071A-481F-9873-272D577BC794}"/>
                </a:ext>
              </a:extLst>
            </p:cNvPr>
            <p:cNvSpPr/>
            <p:nvPr/>
          </p:nvSpPr>
          <p:spPr>
            <a:xfrm>
              <a:off x="10943772" y="4673698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C0A42639-B757-4221-AD10-2692811A084A}"/>
                </a:ext>
              </a:extLst>
            </p:cNvPr>
            <p:cNvSpPr/>
            <p:nvPr/>
          </p:nvSpPr>
          <p:spPr>
            <a:xfrm>
              <a:off x="10943772" y="3985565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72509431-AE4C-4D66-A59A-0E9075E07579}"/>
                </a:ext>
              </a:extLst>
            </p:cNvPr>
            <p:cNvSpPr/>
            <p:nvPr/>
          </p:nvSpPr>
          <p:spPr>
            <a:xfrm>
              <a:off x="10943772" y="3297431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D29381C1-80F0-49EA-9542-0D23B65D529E}"/>
                </a:ext>
              </a:extLst>
            </p:cNvPr>
            <p:cNvSpPr/>
            <p:nvPr/>
          </p:nvSpPr>
          <p:spPr>
            <a:xfrm>
              <a:off x="10943772" y="2609298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05</a:t>
              </a: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B007D686-9F49-428F-8148-21F8FCB15EE7}"/>
                </a:ext>
              </a:extLst>
            </p:cNvPr>
            <p:cNvSpPr/>
            <p:nvPr/>
          </p:nvSpPr>
          <p:spPr>
            <a:xfrm>
              <a:off x="10943772" y="1921164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06</a:t>
              </a: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A56C016B-6C97-44C0-A185-658248BDCF98}"/>
                </a:ext>
              </a:extLst>
            </p:cNvPr>
            <p:cNvSpPr/>
            <p:nvPr/>
          </p:nvSpPr>
          <p:spPr>
            <a:xfrm>
              <a:off x="10943772" y="1233030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07</a:t>
              </a:r>
            </a:p>
          </p:txBody>
        </p:sp>
      </p:grpSp>
      <p:sp>
        <p:nvSpPr>
          <p:cNvPr id="133" name="Rectangle 132">
            <a:extLst>
              <a:ext uri="{FF2B5EF4-FFF2-40B4-BE49-F238E27FC236}">
                <a16:creationId xmlns:a16="http://schemas.microsoft.com/office/drawing/2014/main" id="{B8441FD9-6323-4AD8-A807-76C063F5717E}"/>
              </a:ext>
            </a:extLst>
          </p:cNvPr>
          <p:cNvSpPr/>
          <p:nvPr/>
        </p:nvSpPr>
        <p:spPr>
          <a:xfrm>
            <a:off x="4852546" y="2753931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1007E05B-30F0-4E4D-905A-4EFB8E00532B}"/>
              </a:ext>
            </a:extLst>
          </p:cNvPr>
          <p:cNvSpPr/>
          <p:nvPr/>
        </p:nvSpPr>
        <p:spPr>
          <a:xfrm>
            <a:off x="4852546" y="3196303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FE7CC89C-DE6F-4CA4-8DBF-EF57D40702AE}"/>
              </a:ext>
            </a:extLst>
          </p:cNvPr>
          <p:cNvSpPr/>
          <p:nvPr/>
        </p:nvSpPr>
        <p:spPr>
          <a:xfrm>
            <a:off x="4852546" y="3638675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bg1"/>
                </a:solidFill>
              </a:rPr>
              <a:t>Lorem ipsum dolor sit amet</a:t>
            </a:r>
            <a:endParaRPr lang="en-US" sz="2100" b="1" dirty="0">
              <a:solidFill>
                <a:schemeClr val="bg1"/>
              </a:solidFill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5F904E3E-E4E5-4BAA-80EE-FF632B007F59}"/>
              </a:ext>
            </a:extLst>
          </p:cNvPr>
          <p:cNvSpPr/>
          <p:nvPr/>
        </p:nvSpPr>
        <p:spPr>
          <a:xfrm>
            <a:off x="4852546" y="4081047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6BF0D52F-7725-4459-AEE9-6857BCA9CCC0}"/>
              </a:ext>
            </a:extLst>
          </p:cNvPr>
          <p:cNvSpPr/>
          <p:nvPr/>
        </p:nvSpPr>
        <p:spPr>
          <a:xfrm>
            <a:off x="4852546" y="4523418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49932D50-C714-4463-AF74-91FBED1087C2}"/>
              </a:ext>
            </a:extLst>
          </p:cNvPr>
          <p:cNvSpPr/>
          <p:nvPr/>
        </p:nvSpPr>
        <p:spPr>
          <a:xfrm>
            <a:off x="4852546" y="4965789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bg1"/>
                </a:solidFill>
              </a:rPr>
              <a:t>Lorem ipsum dolor sit amet</a:t>
            </a:r>
            <a:endParaRPr lang="en-US" sz="2100" b="1" dirty="0">
              <a:solidFill>
                <a:schemeClr val="bg1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EF536F8-8E41-438B-9468-2B06140E8C32}"/>
              </a:ext>
            </a:extLst>
          </p:cNvPr>
          <p:cNvSpPr/>
          <p:nvPr/>
        </p:nvSpPr>
        <p:spPr>
          <a:xfrm>
            <a:off x="8207829" y="2298123"/>
            <a:ext cx="68580" cy="30966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5AD09D17-D380-4E24-B65D-C173562303D2}"/>
              </a:ext>
            </a:extLst>
          </p:cNvPr>
          <p:cNvSpPr/>
          <p:nvPr/>
        </p:nvSpPr>
        <p:spPr>
          <a:xfrm>
            <a:off x="4852546" y="2311560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bg1"/>
                </a:solidFill>
              </a:rPr>
              <a:t>Lorem ipsum dolor sit amet</a:t>
            </a:r>
            <a:endParaRPr lang="en-US" sz="2100" b="1" dirty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1A8A016-8E5E-46F2-8E34-821A34EB56EA}"/>
              </a:ext>
            </a:extLst>
          </p:cNvPr>
          <p:cNvCxnSpPr>
            <a:cxnSpLocks/>
          </p:cNvCxnSpPr>
          <p:nvPr/>
        </p:nvCxnSpPr>
        <p:spPr>
          <a:xfrm flipV="1">
            <a:off x="812060" y="2298123"/>
            <a:ext cx="1804877" cy="3096600"/>
          </a:xfrm>
          <a:prstGeom prst="straightConnector1">
            <a:avLst/>
          </a:prstGeom>
          <a:ln w="76200"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647FE27-3EEF-4320-AB09-6B5375DC3B37}"/>
              </a:ext>
            </a:extLst>
          </p:cNvPr>
          <p:cNvGrpSpPr/>
          <p:nvPr/>
        </p:nvGrpSpPr>
        <p:grpSpPr>
          <a:xfrm>
            <a:off x="1206315" y="2298528"/>
            <a:ext cx="3591591" cy="3096197"/>
            <a:chOff x="1608420" y="4024309"/>
            <a:chExt cx="4788788" cy="4128263"/>
          </a:xfrm>
        </p:grpSpPr>
        <p:sp>
          <p:nvSpPr>
            <p:cNvPr id="115" name="Isosceles Triangle 114">
              <a:extLst>
                <a:ext uri="{FF2B5EF4-FFF2-40B4-BE49-F238E27FC236}">
                  <a16:creationId xmlns:a16="http://schemas.microsoft.com/office/drawing/2014/main" id="{7CEA3413-5C96-4CFC-ABEE-B53EC65A4249}"/>
                </a:ext>
              </a:extLst>
            </p:cNvPr>
            <p:cNvSpPr/>
            <p:nvPr/>
          </p:nvSpPr>
          <p:spPr>
            <a:xfrm>
              <a:off x="1608420" y="4024309"/>
              <a:ext cx="4788788" cy="4128263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4" name="Isosceles Triangle 123">
              <a:extLst>
                <a:ext uri="{FF2B5EF4-FFF2-40B4-BE49-F238E27FC236}">
                  <a16:creationId xmlns:a16="http://schemas.microsoft.com/office/drawing/2014/main" id="{DF5E8CDA-3CD1-424D-B445-8EE536DF2B88}"/>
                </a:ext>
              </a:extLst>
            </p:cNvPr>
            <p:cNvSpPr/>
            <p:nvPr/>
          </p:nvSpPr>
          <p:spPr>
            <a:xfrm>
              <a:off x="1608420" y="4614140"/>
              <a:ext cx="4104584" cy="3538432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id="{F79A4384-EDEE-42D9-9FFE-F6554ECEDC03}"/>
                </a:ext>
              </a:extLst>
            </p:cNvPr>
            <p:cNvSpPr/>
            <p:nvPr/>
          </p:nvSpPr>
          <p:spPr>
            <a:xfrm>
              <a:off x="1608420" y="5204691"/>
              <a:ext cx="3419544" cy="2947881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3" name="Isosceles Triangle 72">
              <a:extLst>
                <a:ext uri="{FF2B5EF4-FFF2-40B4-BE49-F238E27FC236}">
                  <a16:creationId xmlns:a16="http://schemas.microsoft.com/office/drawing/2014/main" id="{E7F67F96-E64E-4666-A17D-17F4D958494D}"/>
                </a:ext>
              </a:extLst>
            </p:cNvPr>
            <p:cNvSpPr/>
            <p:nvPr/>
          </p:nvSpPr>
          <p:spPr>
            <a:xfrm>
              <a:off x="1608420" y="5793258"/>
              <a:ext cx="2736807" cy="2359314"/>
            </a:xfrm>
            <a:prstGeom prst="triangle">
              <a:avLst/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64E0D6A5-70A1-408C-94AC-01B86B7E63E3}"/>
                </a:ext>
              </a:extLst>
            </p:cNvPr>
            <p:cNvSpPr/>
            <p:nvPr/>
          </p:nvSpPr>
          <p:spPr>
            <a:xfrm>
              <a:off x="1608420" y="6383085"/>
              <a:ext cx="2052606" cy="1769487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30BE8D57-2992-4870-8D90-5F998FADAEF9}"/>
                </a:ext>
              </a:extLst>
            </p:cNvPr>
            <p:cNvSpPr/>
            <p:nvPr/>
          </p:nvSpPr>
          <p:spPr>
            <a:xfrm>
              <a:off x="1608420" y="6972914"/>
              <a:ext cx="1368404" cy="117965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7" name="Isosceles Triangle 106">
              <a:extLst>
                <a:ext uri="{FF2B5EF4-FFF2-40B4-BE49-F238E27FC236}">
                  <a16:creationId xmlns:a16="http://schemas.microsoft.com/office/drawing/2014/main" id="{F10958C1-9844-4259-9040-DAFDCF028FA8}"/>
                </a:ext>
              </a:extLst>
            </p:cNvPr>
            <p:cNvSpPr/>
            <p:nvPr/>
          </p:nvSpPr>
          <p:spPr>
            <a:xfrm>
              <a:off x="1608420" y="7562742"/>
              <a:ext cx="684202" cy="58983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143" name="Graphic 142" descr="Briefcase">
            <a:extLst>
              <a:ext uri="{FF2B5EF4-FFF2-40B4-BE49-F238E27FC236}">
                <a16:creationId xmlns:a16="http://schemas.microsoft.com/office/drawing/2014/main" id="{FF197296-AB6E-4928-A81E-3CCC56CD93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38146" y="5021117"/>
            <a:ext cx="304843" cy="304843"/>
          </a:xfrm>
          <a:prstGeom prst="rect">
            <a:avLst/>
          </a:prstGeom>
        </p:spPr>
      </p:pic>
      <p:pic>
        <p:nvPicPr>
          <p:cNvPr id="144" name="Graphic 143" descr="Light bulb">
            <a:extLst>
              <a:ext uri="{FF2B5EF4-FFF2-40B4-BE49-F238E27FC236}">
                <a16:creationId xmlns:a16="http://schemas.microsoft.com/office/drawing/2014/main" id="{44025882-CC16-4F8A-85C2-18832061864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19946" y="5021117"/>
            <a:ext cx="304843" cy="304843"/>
          </a:xfrm>
          <a:prstGeom prst="rect">
            <a:avLst/>
          </a:prstGeom>
        </p:spPr>
      </p:pic>
      <p:pic>
        <p:nvPicPr>
          <p:cNvPr id="145" name="Graphic 144" descr="Eye">
            <a:extLst>
              <a:ext uri="{FF2B5EF4-FFF2-40B4-BE49-F238E27FC236}">
                <a16:creationId xmlns:a16="http://schemas.microsoft.com/office/drawing/2014/main" id="{FF43FB3D-5831-4600-807B-6A9797E2E63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67359" y="5021117"/>
            <a:ext cx="304843" cy="304843"/>
          </a:xfrm>
          <a:prstGeom prst="rect">
            <a:avLst/>
          </a:prstGeom>
        </p:spPr>
      </p:pic>
      <p:pic>
        <p:nvPicPr>
          <p:cNvPr id="146" name="Graphic 145" descr="Shopping cart">
            <a:extLst>
              <a:ext uri="{FF2B5EF4-FFF2-40B4-BE49-F238E27FC236}">
                <a16:creationId xmlns:a16="http://schemas.microsoft.com/office/drawing/2014/main" id="{25DDD75D-9A46-4E3F-982F-611C8765F48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05939" y="5021117"/>
            <a:ext cx="304843" cy="304843"/>
          </a:xfrm>
          <a:prstGeom prst="rect">
            <a:avLst/>
          </a:prstGeom>
        </p:spPr>
      </p:pic>
      <p:pic>
        <p:nvPicPr>
          <p:cNvPr id="147" name="Graphic 146" descr="Medal">
            <a:extLst>
              <a:ext uri="{FF2B5EF4-FFF2-40B4-BE49-F238E27FC236}">
                <a16:creationId xmlns:a16="http://schemas.microsoft.com/office/drawing/2014/main" id="{C8E61DFB-4E47-4889-A185-A4FECE47DD3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79638" y="5021117"/>
            <a:ext cx="304843" cy="304843"/>
          </a:xfrm>
          <a:prstGeom prst="rect">
            <a:avLst/>
          </a:prstGeom>
        </p:spPr>
      </p:pic>
      <p:pic>
        <p:nvPicPr>
          <p:cNvPr id="31" name="Graphic 30" descr="Fire">
            <a:extLst>
              <a:ext uri="{FF2B5EF4-FFF2-40B4-BE49-F238E27FC236}">
                <a16:creationId xmlns:a16="http://schemas.microsoft.com/office/drawing/2014/main" id="{C118675C-6024-4A67-9BB6-E1D4D696452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755589" y="5021117"/>
            <a:ext cx="308610" cy="30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428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10111</TotalTime>
  <Words>210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Pyramid w/ 7 Layers for PowerPoint</vt:lpstr>
      <vt:lpstr>Infographic Pyramid w/ 7 Layers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Pyramid with 7 Layers for PowerPoint</dc:title>
  <dc:creator>PresentationGO.com</dc:creator>
  <dc:description>© Copyright PresentationGO.com</dc:description>
  <dcterms:created xsi:type="dcterms:W3CDTF">2014-11-26T05:14:11Z</dcterms:created>
  <dcterms:modified xsi:type="dcterms:W3CDTF">2019-02-05T18:58:59Z</dcterms:modified>
  <cp:category>Charts &amp; Diagrams</cp:category>
</cp:coreProperties>
</file>