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65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59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Radial Matrix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09A7D86-122D-46D0-A1E0-6801D887C8ED}"/>
              </a:ext>
            </a:extLst>
          </p:cNvPr>
          <p:cNvSpPr/>
          <p:nvPr/>
        </p:nvSpPr>
        <p:spPr>
          <a:xfrm>
            <a:off x="4575008" y="1952985"/>
            <a:ext cx="3561347" cy="1759618"/>
          </a:xfrm>
          <a:custGeom>
            <a:avLst/>
            <a:gdLst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2045367 w 4748462"/>
              <a:gd name="connsiteY9" fmla="*/ 1836089 h 2346157"/>
              <a:gd name="connsiteX10" fmla="*/ 2045367 w 4748462"/>
              <a:gd name="connsiteY10" fmla="*/ 2346157 h 2346157"/>
              <a:gd name="connsiteX11" fmla="*/ 0 w 4748462"/>
              <a:gd name="connsiteY11" fmla="*/ 2346157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2045367 w 4748462"/>
              <a:gd name="connsiteY9" fmla="*/ 1836089 h 2346157"/>
              <a:gd name="connsiteX10" fmla="*/ 0 w 4748462"/>
              <a:gd name="connsiteY10" fmla="*/ 2346157 h 2346157"/>
              <a:gd name="connsiteX11" fmla="*/ 0 w 4748462"/>
              <a:gd name="connsiteY11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0 w 4748462"/>
              <a:gd name="connsiteY9" fmla="*/ 2346157 h 2346157"/>
              <a:gd name="connsiteX10" fmla="*/ 0 w 4748462"/>
              <a:gd name="connsiteY10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0 w 4748462"/>
              <a:gd name="connsiteY8" fmla="*/ 2346157 h 2346157"/>
              <a:gd name="connsiteX9" fmla="*/ 0 w 4748462"/>
              <a:gd name="connsiteY9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0 h 2346157"/>
              <a:gd name="connsiteX4" fmla="*/ 4748462 w 4748462"/>
              <a:gd name="connsiteY4" fmla="*/ 0 h 2346157"/>
              <a:gd name="connsiteX5" fmla="*/ 4748462 w 4748462"/>
              <a:gd name="connsiteY5" fmla="*/ 2045368 h 2346157"/>
              <a:gd name="connsiteX6" fmla="*/ 2045368 w 4748462"/>
              <a:gd name="connsiteY6" fmla="*/ 2045368 h 2346157"/>
              <a:gd name="connsiteX7" fmla="*/ 0 w 4748462"/>
              <a:gd name="connsiteY7" fmla="*/ 2346157 h 2346157"/>
              <a:gd name="connsiteX8" fmla="*/ 0 w 4748462"/>
              <a:gd name="connsiteY8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8 w 4748462"/>
              <a:gd name="connsiteY2" fmla="*/ 0 h 2346157"/>
              <a:gd name="connsiteX3" fmla="*/ 4748462 w 4748462"/>
              <a:gd name="connsiteY3" fmla="*/ 0 h 2346157"/>
              <a:gd name="connsiteX4" fmla="*/ 4748462 w 4748462"/>
              <a:gd name="connsiteY4" fmla="*/ 2045368 h 2346157"/>
              <a:gd name="connsiteX5" fmla="*/ 2045368 w 4748462"/>
              <a:gd name="connsiteY5" fmla="*/ 2045368 h 2346157"/>
              <a:gd name="connsiteX6" fmla="*/ 0 w 4748462"/>
              <a:gd name="connsiteY6" fmla="*/ 2346157 h 2346157"/>
              <a:gd name="connsiteX7" fmla="*/ 0 w 4748462"/>
              <a:gd name="connsiteY7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4748462 w 4748462"/>
              <a:gd name="connsiteY2" fmla="*/ 0 h 2346157"/>
              <a:gd name="connsiteX3" fmla="*/ 4748462 w 4748462"/>
              <a:gd name="connsiteY3" fmla="*/ 2045368 h 2346157"/>
              <a:gd name="connsiteX4" fmla="*/ 2045368 w 4748462"/>
              <a:gd name="connsiteY4" fmla="*/ 2045368 h 2346157"/>
              <a:gd name="connsiteX5" fmla="*/ 0 w 4748462"/>
              <a:gd name="connsiteY5" fmla="*/ 2346157 h 2346157"/>
              <a:gd name="connsiteX6" fmla="*/ 0 w 4748462"/>
              <a:gd name="connsiteY6" fmla="*/ 0 h 2346157"/>
              <a:gd name="connsiteX0" fmla="*/ 0 w 4748462"/>
              <a:gd name="connsiteY0" fmla="*/ 2346157 h 2346157"/>
              <a:gd name="connsiteX1" fmla="*/ 2045367 w 4748462"/>
              <a:gd name="connsiteY1" fmla="*/ 0 h 2346157"/>
              <a:gd name="connsiteX2" fmla="*/ 4748462 w 4748462"/>
              <a:gd name="connsiteY2" fmla="*/ 0 h 2346157"/>
              <a:gd name="connsiteX3" fmla="*/ 4748462 w 4748462"/>
              <a:gd name="connsiteY3" fmla="*/ 2045368 h 2346157"/>
              <a:gd name="connsiteX4" fmla="*/ 2045368 w 4748462"/>
              <a:gd name="connsiteY4" fmla="*/ 2045368 h 2346157"/>
              <a:gd name="connsiteX5" fmla="*/ 0 w 4748462"/>
              <a:gd name="connsiteY5" fmla="*/ 2346157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8462" h="2346157">
                <a:moveTo>
                  <a:pt x="0" y="2346157"/>
                </a:moveTo>
                <a:lnTo>
                  <a:pt x="2045367" y="0"/>
                </a:lnTo>
                <a:lnTo>
                  <a:pt x="4748462" y="0"/>
                </a:lnTo>
                <a:lnTo>
                  <a:pt x="4748462" y="2045368"/>
                </a:lnTo>
                <a:lnTo>
                  <a:pt x="2045368" y="2045368"/>
                </a:lnTo>
                <a:lnTo>
                  <a:pt x="0" y="2346157"/>
                </a:lnTo>
                <a:close/>
              </a:path>
            </a:pathLst>
          </a:custGeom>
          <a:gradFill flip="none" rotWithShape="1">
            <a:gsLst>
              <a:gs pos="16000">
                <a:schemeClr val="accent3">
                  <a:lumMod val="50000"/>
                </a:schemeClr>
              </a:gs>
              <a:gs pos="27000">
                <a:schemeClr val="accent3">
                  <a:lumMod val="75000"/>
                </a:schemeClr>
              </a:gs>
              <a:gs pos="50000">
                <a:schemeClr val="accent3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67351C6-CA15-4E72-918C-2837C7558296}"/>
              </a:ext>
            </a:extLst>
          </p:cNvPr>
          <p:cNvSpPr/>
          <p:nvPr/>
        </p:nvSpPr>
        <p:spPr>
          <a:xfrm>
            <a:off x="1070811" y="1952985"/>
            <a:ext cx="3504199" cy="1759618"/>
          </a:xfrm>
          <a:custGeom>
            <a:avLst/>
            <a:gdLst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0 h 2346157"/>
              <a:gd name="connsiteX4" fmla="*/ 4672265 w 4672265"/>
              <a:gd name="connsiteY4" fmla="*/ 2346157 h 2346157"/>
              <a:gd name="connsiteX5" fmla="*/ 2699085 w 4672265"/>
              <a:gd name="connsiteY5" fmla="*/ 2346157 h 2346157"/>
              <a:gd name="connsiteX6" fmla="*/ 2699085 w 4672265"/>
              <a:gd name="connsiteY6" fmla="*/ 2045368 h 2346157"/>
              <a:gd name="connsiteX7" fmla="*/ 0 w 4672265"/>
              <a:gd name="connsiteY7" fmla="*/ 2045368 h 2346157"/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2346157 h 2346157"/>
              <a:gd name="connsiteX4" fmla="*/ 2699085 w 4672265"/>
              <a:gd name="connsiteY4" fmla="*/ 2346157 h 2346157"/>
              <a:gd name="connsiteX5" fmla="*/ 2699085 w 4672265"/>
              <a:gd name="connsiteY5" fmla="*/ 2045368 h 2346157"/>
              <a:gd name="connsiteX6" fmla="*/ 0 w 4672265"/>
              <a:gd name="connsiteY6" fmla="*/ 2045368 h 2346157"/>
              <a:gd name="connsiteX7" fmla="*/ 0 w 4672265"/>
              <a:gd name="connsiteY7" fmla="*/ 0 h 2346157"/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2346157 h 2346157"/>
              <a:gd name="connsiteX4" fmla="*/ 2699085 w 4672265"/>
              <a:gd name="connsiteY4" fmla="*/ 2045368 h 2346157"/>
              <a:gd name="connsiteX5" fmla="*/ 0 w 4672265"/>
              <a:gd name="connsiteY5" fmla="*/ 2045368 h 2346157"/>
              <a:gd name="connsiteX6" fmla="*/ 0 w 4672265"/>
              <a:gd name="connsiteY6" fmla="*/ 0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265" h="2346157">
                <a:moveTo>
                  <a:pt x="0" y="0"/>
                </a:moveTo>
                <a:lnTo>
                  <a:pt x="2699085" y="0"/>
                </a:lnTo>
                <a:lnTo>
                  <a:pt x="2703094" y="0"/>
                </a:lnTo>
                <a:lnTo>
                  <a:pt x="4672265" y="2346157"/>
                </a:lnTo>
                <a:lnTo>
                  <a:pt x="2699085" y="2045368"/>
                </a:lnTo>
                <a:lnTo>
                  <a:pt x="0" y="20453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2">
                  <a:lumMod val="50000"/>
                </a:schemeClr>
              </a:gs>
              <a:gs pos="27000">
                <a:schemeClr val="accent2">
                  <a:lumMod val="75000"/>
                </a:schemeClr>
              </a:gs>
              <a:gs pos="50000">
                <a:schemeClr val="accent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CF48C0F-7E67-4DC0-88DB-F5B72F56926E}"/>
              </a:ext>
            </a:extLst>
          </p:cNvPr>
          <p:cNvSpPr/>
          <p:nvPr/>
        </p:nvSpPr>
        <p:spPr>
          <a:xfrm>
            <a:off x="297782" y="1952984"/>
            <a:ext cx="2800350" cy="1534026"/>
          </a:xfrm>
          <a:custGeom>
            <a:avLst/>
            <a:gdLst>
              <a:gd name="connsiteX0" fmla="*/ 1022684 w 3733800"/>
              <a:gd name="connsiteY0" fmla="*/ 0 h 2045368"/>
              <a:gd name="connsiteX1" fmla="*/ 1030706 w 3733800"/>
              <a:gd name="connsiteY1" fmla="*/ 405 h 2045368"/>
              <a:gd name="connsiteX2" fmla="*/ 1030706 w 3733800"/>
              <a:gd name="connsiteY2" fmla="*/ 0 h 2045368"/>
              <a:gd name="connsiteX3" fmla="*/ 3733800 w 3733800"/>
              <a:gd name="connsiteY3" fmla="*/ 0 h 2045368"/>
              <a:gd name="connsiteX4" fmla="*/ 3733800 w 3733800"/>
              <a:gd name="connsiteY4" fmla="*/ 2045368 h 2045368"/>
              <a:gd name="connsiteX5" fmla="*/ 1030706 w 3733800"/>
              <a:gd name="connsiteY5" fmla="*/ 2045368 h 2045368"/>
              <a:gd name="connsiteX6" fmla="*/ 1030706 w 3733800"/>
              <a:gd name="connsiteY6" fmla="*/ 2044963 h 2045368"/>
              <a:gd name="connsiteX7" fmla="*/ 1022684 w 3733800"/>
              <a:gd name="connsiteY7" fmla="*/ 2045368 h 2045368"/>
              <a:gd name="connsiteX8" fmla="*/ 0 w 3733800"/>
              <a:gd name="connsiteY8" fmla="*/ 1022684 h 2045368"/>
              <a:gd name="connsiteX9" fmla="*/ 1022684 w 3733800"/>
              <a:gd name="connsiteY9" fmla="*/ 0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800" h="2045368">
                <a:moveTo>
                  <a:pt x="1022684" y="0"/>
                </a:moveTo>
                <a:lnTo>
                  <a:pt x="1030706" y="405"/>
                </a:lnTo>
                <a:lnTo>
                  <a:pt x="1030706" y="0"/>
                </a:lnTo>
                <a:lnTo>
                  <a:pt x="3733800" y="0"/>
                </a:lnTo>
                <a:lnTo>
                  <a:pt x="3733800" y="2045368"/>
                </a:lnTo>
                <a:lnTo>
                  <a:pt x="1030706" y="2045368"/>
                </a:lnTo>
                <a:lnTo>
                  <a:pt x="1030706" y="2044963"/>
                </a:lnTo>
                <a:lnTo>
                  <a:pt x="1022684" y="2045368"/>
                </a:lnTo>
                <a:cubicBezTo>
                  <a:pt x="457871" y="2045368"/>
                  <a:pt x="0" y="1587497"/>
                  <a:pt x="0" y="1022684"/>
                </a:cubicBezTo>
                <a:cubicBezTo>
                  <a:pt x="0" y="457871"/>
                  <a:pt x="457871" y="0"/>
                  <a:pt x="102268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D996460-C159-4650-88C2-A62AEA98E4BA}"/>
              </a:ext>
            </a:extLst>
          </p:cNvPr>
          <p:cNvSpPr/>
          <p:nvPr/>
        </p:nvSpPr>
        <p:spPr>
          <a:xfrm>
            <a:off x="6109035" y="1952984"/>
            <a:ext cx="2737184" cy="1534026"/>
          </a:xfrm>
          <a:custGeom>
            <a:avLst/>
            <a:gdLst>
              <a:gd name="connsiteX0" fmla="*/ 0 w 3649578"/>
              <a:gd name="connsiteY0" fmla="*/ 0 h 2045368"/>
              <a:gd name="connsiteX1" fmla="*/ 2626894 w 3649578"/>
              <a:gd name="connsiteY1" fmla="*/ 0 h 2045368"/>
              <a:gd name="connsiteX2" fmla="*/ 2703094 w 3649578"/>
              <a:gd name="connsiteY2" fmla="*/ 0 h 2045368"/>
              <a:gd name="connsiteX3" fmla="*/ 2703094 w 3649578"/>
              <a:gd name="connsiteY3" fmla="*/ 3848 h 2045368"/>
              <a:gd name="connsiteX4" fmla="*/ 2731458 w 3649578"/>
              <a:gd name="connsiteY4" fmla="*/ 5280 h 2045368"/>
              <a:gd name="connsiteX5" fmla="*/ 3649578 w 3649578"/>
              <a:gd name="connsiteY5" fmla="*/ 1022684 h 2045368"/>
              <a:gd name="connsiteX6" fmla="*/ 2731458 w 3649578"/>
              <a:gd name="connsiteY6" fmla="*/ 2040088 h 2045368"/>
              <a:gd name="connsiteX7" fmla="*/ 2703094 w 3649578"/>
              <a:gd name="connsiteY7" fmla="*/ 2041520 h 2045368"/>
              <a:gd name="connsiteX8" fmla="*/ 2703094 w 3649578"/>
              <a:gd name="connsiteY8" fmla="*/ 2045368 h 2045368"/>
              <a:gd name="connsiteX9" fmla="*/ 2626894 w 3649578"/>
              <a:gd name="connsiteY9" fmla="*/ 2045368 h 2045368"/>
              <a:gd name="connsiteX10" fmla="*/ 0 w 3649578"/>
              <a:gd name="connsiteY10" fmla="*/ 2045368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9578" h="2045368">
                <a:moveTo>
                  <a:pt x="0" y="0"/>
                </a:moveTo>
                <a:lnTo>
                  <a:pt x="2626894" y="0"/>
                </a:lnTo>
                <a:lnTo>
                  <a:pt x="2703094" y="0"/>
                </a:lnTo>
                <a:lnTo>
                  <a:pt x="2703094" y="3848"/>
                </a:lnTo>
                <a:lnTo>
                  <a:pt x="2731458" y="5280"/>
                </a:lnTo>
                <a:cubicBezTo>
                  <a:pt x="3247152" y="57652"/>
                  <a:pt x="3649578" y="493172"/>
                  <a:pt x="3649578" y="1022684"/>
                </a:cubicBezTo>
                <a:cubicBezTo>
                  <a:pt x="3649578" y="1552196"/>
                  <a:pt x="3247152" y="1987717"/>
                  <a:pt x="2731458" y="2040088"/>
                </a:cubicBezTo>
                <a:lnTo>
                  <a:pt x="2703094" y="2041520"/>
                </a:lnTo>
                <a:lnTo>
                  <a:pt x="2703094" y="2045368"/>
                </a:lnTo>
                <a:lnTo>
                  <a:pt x="2626894" y="2045368"/>
                </a:lnTo>
                <a:lnTo>
                  <a:pt x="0" y="204536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2758CC9-0746-4781-89F3-433B037C7D73}"/>
              </a:ext>
            </a:extLst>
          </p:cNvPr>
          <p:cNvSpPr/>
          <p:nvPr/>
        </p:nvSpPr>
        <p:spPr>
          <a:xfrm>
            <a:off x="4575008" y="3712602"/>
            <a:ext cx="3561347" cy="1759618"/>
          </a:xfrm>
          <a:custGeom>
            <a:avLst/>
            <a:gdLst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325218 h 2346157"/>
              <a:gd name="connsiteX3" fmla="*/ 2045368 w 4748462"/>
              <a:gd name="connsiteY3" fmla="*/ 325218 h 2346157"/>
              <a:gd name="connsiteX4" fmla="*/ 2045368 w 4748462"/>
              <a:gd name="connsiteY4" fmla="*/ 300789 h 2346157"/>
              <a:gd name="connsiteX5" fmla="*/ 4748462 w 4748462"/>
              <a:gd name="connsiteY5" fmla="*/ 300789 h 2346157"/>
              <a:gd name="connsiteX6" fmla="*/ 4748462 w 4748462"/>
              <a:gd name="connsiteY6" fmla="*/ 2346157 h 2346157"/>
              <a:gd name="connsiteX7" fmla="*/ 2045368 w 4748462"/>
              <a:gd name="connsiteY7" fmla="*/ 2346157 h 2346157"/>
              <a:gd name="connsiteX8" fmla="*/ 2045368 w 4748462"/>
              <a:gd name="connsiteY8" fmla="*/ 1888366 h 2346157"/>
              <a:gd name="connsiteX9" fmla="*/ 2045367 w 4748462"/>
              <a:gd name="connsiteY9" fmla="*/ 1888366 h 2346157"/>
              <a:gd name="connsiteX10" fmla="*/ 2045367 w 4748462"/>
              <a:gd name="connsiteY10" fmla="*/ 2346156 h 2346157"/>
              <a:gd name="connsiteX0" fmla="*/ 0 w 4748462"/>
              <a:gd name="connsiteY0" fmla="*/ 0 h 2346157"/>
              <a:gd name="connsiteX1" fmla="*/ 2045367 w 4748462"/>
              <a:gd name="connsiteY1" fmla="*/ 325218 h 2346157"/>
              <a:gd name="connsiteX2" fmla="*/ 2045368 w 4748462"/>
              <a:gd name="connsiteY2" fmla="*/ 325218 h 2346157"/>
              <a:gd name="connsiteX3" fmla="*/ 2045368 w 4748462"/>
              <a:gd name="connsiteY3" fmla="*/ 300789 h 2346157"/>
              <a:gd name="connsiteX4" fmla="*/ 4748462 w 4748462"/>
              <a:gd name="connsiteY4" fmla="*/ 300789 h 2346157"/>
              <a:gd name="connsiteX5" fmla="*/ 4748462 w 4748462"/>
              <a:gd name="connsiteY5" fmla="*/ 2346157 h 2346157"/>
              <a:gd name="connsiteX6" fmla="*/ 2045368 w 4748462"/>
              <a:gd name="connsiteY6" fmla="*/ 2346157 h 2346157"/>
              <a:gd name="connsiteX7" fmla="*/ 2045368 w 4748462"/>
              <a:gd name="connsiteY7" fmla="*/ 1888366 h 2346157"/>
              <a:gd name="connsiteX8" fmla="*/ 2045367 w 4748462"/>
              <a:gd name="connsiteY8" fmla="*/ 1888366 h 2346157"/>
              <a:gd name="connsiteX9" fmla="*/ 2045367 w 4748462"/>
              <a:gd name="connsiteY9" fmla="*/ 2346156 h 2346157"/>
              <a:gd name="connsiteX10" fmla="*/ 0 w 4748462"/>
              <a:gd name="connsiteY10" fmla="*/ 0 h 2346157"/>
              <a:gd name="connsiteX0" fmla="*/ 0 w 4748462"/>
              <a:gd name="connsiteY0" fmla="*/ 0 h 2346157"/>
              <a:gd name="connsiteX1" fmla="*/ 2045367 w 4748462"/>
              <a:gd name="connsiteY1" fmla="*/ 325218 h 2346157"/>
              <a:gd name="connsiteX2" fmla="*/ 2045368 w 4748462"/>
              <a:gd name="connsiteY2" fmla="*/ 300789 h 2346157"/>
              <a:gd name="connsiteX3" fmla="*/ 4748462 w 4748462"/>
              <a:gd name="connsiteY3" fmla="*/ 300789 h 2346157"/>
              <a:gd name="connsiteX4" fmla="*/ 4748462 w 4748462"/>
              <a:gd name="connsiteY4" fmla="*/ 2346157 h 2346157"/>
              <a:gd name="connsiteX5" fmla="*/ 2045368 w 4748462"/>
              <a:gd name="connsiteY5" fmla="*/ 2346157 h 2346157"/>
              <a:gd name="connsiteX6" fmla="*/ 2045368 w 4748462"/>
              <a:gd name="connsiteY6" fmla="*/ 1888366 h 2346157"/>
              <a:gd name="connsiteX7" fmla="*/ 2045367 w 4748462"/>
              <a:gd name="connsiteY7" fmla="*/ 1888366 h 2346157"/>
              <a:gd name="connsiteX8" fmla="*/ 2045367 w 4748462"/>
              <a:gd name="connsiteY8" fmla="*/ 2346156 h 2346157"/>
              <a:gd name="connsiteX9" fmla="*/ 0 w 4748462"/>
              <a:gd name="connsiteY9" fmla="*/ 0 h 2346157"/>
              <a:gd name="connsiteX0" fmla="*/ 0 w 4748462"/>
              <a:gd name="connsiteY0" fmla="*/ 0 h 2346157"/>
              <a:gd name="connsiteX1" fmla="*/ 2045368 w 4748462"/>
              <a:gd name="connsiteY1" fmla="*/ 300789 h 2346157"/>
              <a:gd name="connsiteX2" fmla="*/ 4748462 w 4748462"/>
              <a:gd name="connsiteY2" fmla="*/ 300789 h 2346157"/>
              <a:gd name="connsiteX3" fmla="*/ 4748462 w 4748462"/>
              <a:gd name="connsiteY3" fmla="*/ 2346157 h 2346157"/>
              <a:gd name="connsiteX4" fmla="*/ 2045368 w 4748462"/>
              <a:gd name="connsiteY4" fmla="*/ 2346157 h 2346157"/>
              <a:gd name="connsiteX5" fmla="*/ 2045368 w 4748462"/>
              <a:gd name="connsiteY5" fmla="*/ 1888366 h 2346157"/>
              <a:gd name="connsiteX6" fmla="*/ 2045367 w 4748462"/>
              <a:gd name="connsiteY6" fmla="*/ 1888366 h 2346157"/>
              <a:gd name="connsiteX7" fmla="*/ 2045367 w 4748462"/>
              <a:gd name="connsiteY7" fmla="*/ 2346156 h 2346157"/>
              <a:gd name="connsiteX8" fmla="*/ 0 w 4748462"/>
              <a:gd name="connsiteY8" fmla="*/ 0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8462" h="2346157">
                <a:moveTo>
                  <a:pt x="0" y="0"/>
                </a:moveTo>
                <a:lnTo>
                  <a:pt x="2045368" y="300789"/>
                </a:lnTo>
                <a:lnTo>
                  <a:pt x="4748462" y="300789"/>
                </a:lnTo>
                <a:lnTo>
                  <a:pt x="4748462" y="2346157"/>
                </a:lnTo>
                <a:lnTo>
                  <a:pt x="2045368" y="2346157"/>
                </a:lnTo>
                <a:lnTo>
                  <a:pt x="2045368" y="1888366"/>
                </a:lnTo>
                <a:lnTo>
                  <a:pt x="2045367" y="1888366"/>
                </a:lnTo>
                <a:lnTo>
                  <a:pt x="2045367" y="234615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50000"/>
                </a:schemeClr>
              </a:gs>
              <a:gs pos="27000">
                <a:schemeClr val="accent4">
                  <a:lumMod val="75000"/>
                </a:schemeClr>
              </a:gs>
              <a:gs pos="50000">
                <a:schemeClr val="accent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BC94B80-B0C3-44FC-8CB1-C961B9017E8F}"/>
              </a:ext>
            </a:extLst>
          </p:cNvPr>
          <p:cNvSpPr/>
          <p:nvPr/>
        </p:nvSpPr>
        <p:spPr>
          <a:xfrm>
            <a:off x="1070811" y="3712600"/>
            <a:ext cx="3504199" cy="1759619"/>
          </a:xfrm>
          <a:custGeom>
            <a:avLst/>
            <a:gdLst>
              <a:gd name="connsiteX0" fmla="*/ 2699085 w 4672265"/>
              <a:gd name="connsiteY0" fmla="*/ 0 h 2346158"/>
              <a:gd name="connsiteX1" fmla="*/ 4672265 w 4672265"/>
              <a:gd name="connsiteY1" fmla="*/ 0 h 2346158"/>
              <a:gd name="connsiteX2" fmla="*/ 4672265 w 4672265"/>
              <a:gd name="connsiteY2" fmla="*/ 2346157 h 2346158"/>
              <a:gd name="connsiteX3" fmla="*/ 2703094 w 4672265"/>
              <a:gd name="connsiteY3" fmla="*/ 2346157 h 2346158"/>
              <a:gd name="connsiteX4" fmla="*/ 2703094 w 4672265"/>
              <a:gd name="connsiteY4" fmla="*/ 2346158 h 2346158"/>
              <a:gd name="connsiteX5" fmla="*/ 0 w 4672265"/>
              <a:gd name="connsiteY5" fmla="*/ 2346158 h 2346158"/>
              <a:gd name="connsiteX6" fmla="*/ 0 w 4672265"/>
              <a:gd name="connsiteY6" fmla="*/ 300790 h 2346158"/>
              <a:gd name="connsiteX7" fmla="*/ 2699085 w 4672265"/>
              <a:gd name="connsiteY7" fmla="*/ 300790 h 2346158"/>
              <a:gd name="connsiteX0" fmla="*/ 2699085 w 4672265"/>
              <a:gd name="connsiteY0" fmla="*/ 300790 h 2346158"/>
              <a:gd name="connsiteX1" fmla="*/ 4672265 w 4672265"/>
              <a:gd name="connsiteY1" fmla="*/ 0 h 2346158"/>
              <a:gd name="connsiteX2" fmla="*/ 4672265 w 4672265"/>
              <a:gd name="connsiteY2" fmla="*/ 2346157 h 2346158"/>
              <a:gd name="connsiteX3" fmla="*/ 2703094 w 4672265"/>
              <a:gd name="connsiteY3" fmla="*/ 2346157 h 2346158"/>
              <a:gd name="connsiteX4" fmla="*/ 2703094 w 4672265"/>
              <a:gd name="connsiteY4" fmla="*/ 2346158 h 2346158"/>
              <a:gd name="connsiteX5" fmla="*/ 0 w 4672265"/>
              <a:gd name="connsiteY5" fmla="*/ 2346158 h 2346158"/>
              <a:gd name="connsiteX6" fmla="*/ 0 w 4672265"/>
              <a:gd name="connsiteY6" fmla="*/ 300790 h 2346158"/>
              <a:gd name="connsiteX7" fmla="*/ 2699085 w 4672265"/>
              <a:gd name="connsiteY7" fmla="*/ 300790 h 2346158"/>
              <a:gd name="connsiteX0" fmla="*/ 2699085 w 4672265"/>
              <a:gd name="connsiteY0" fmla="*/ 300790 h 2346158"/>
              <a:gd name="connsiteX1" fmla="*/ 4672265 w 4672265"/>
              <a:gd name="connsiteY1" fmla="*/ 0 h 2346158"/>
              <a:gd name="connsiteX2" fmla="*/ 2703094 w 4672265"/>
              <a:gd name="connsiteY2" fmla="*/ 2346157 h 2346158"/>
              <a:gd name="connsiteX3" fmla="*/ 2703094 w 4672265"/>
              <a:gd name="connsiteY3" fmla="*/ 2346158 h 2346158"/>
              <a:gd name="connsiteX4" fmla="*/ 0 w 4672265"/>
              <a:gd name="connsiteY4" fmla="*/ 2346158 h 2346158"/>
              <a:gd name="connsiteX5" fmla="*/ 0 w 4672265"/>
              <a:gd name="connsiteY5" fmla="*/ 300790 h 2346158"/>
              <a:gd name="connsiteX6" fmla="*/ 2699085 w 4672265"/>
              <a:gd name="connsiteY6" fmla="*/ 300790 h 234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265" h="2346158">
                <a:moveTo>
                  <a:pt x="2699085" y="300790"/>
                </a:moveTo>
                <a:lnTo>
                  <a:pt x="4672265" y="0"/>
                </a:lnTo>
                <a:lnTo>
                  <a:pt x="2703094" y="2346157"/>
                </a:lnTo>
                <a:lnTo>
                  <a:pt x="2703094" y="2346158"/>
                </a:lnTo>
                <a:lnTo>
                  <a:pt x="0" y="2346158"/>
                </a:lnTo>
                <a:lnTo>
                  <a:pt x="0" y="300790"/>
                </a:lnTo>
                <a:lnTo>
                  <a:pt x="2699085" y="300790"/>
                </a:lnTo>
                <a:close/>
              </a:path>
            </a:pathLst>
          </a:custGeom>
          <a:gradFill flip="none" rotWithShape="1">
            <a:gsLst>
              <a:gs pos="16000">
                <a:schemeClr val="accent6">
                  <a:lumMod val="50000"/>
                </a:schemeClr>
              </a:gs>
              <a:gs pos="27000">
                <a:schemeClr val="accent6">
                  <a:lumMod val="75000"/>
                </a:schemeClr>
              </a:gs>
              <a:gs pos="50000">
                <a:schemeClr val="accent6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977AE97-26C3-4088-AE35-24131A16814A}"/>
              </a:ext>
            </a:extLst>
          </p:cNvPr>
          <p:cNvSpPr/>
          <p:nvPr/>
        </p:nvSpPr>
        <p:spPr>
          <a:xfrm>
            <a:off x="297782" y="3938194"/>
            <a:ext cx="2800350" cy="1534026"/>
          </a:xfrm>
          <a:custGeom>
            <a:avLst/>
            <a:gdLst>
              <a:gd name="connsiteX0" fmla="*/ 1022684 w 3733800"/>
              <a:gd name="connsiteY0" fmla="*/ 0 h 2045368"/>
              <a:gd name="connsiteX1" fmla="*/ 1030706 w 3733800"/>
              <a:gd name="connsiteY1" fmla="*/ 405 h 2045368"/>
              <a:gd name="connsiteX2" fmla="*/ 1030706 w 3733800"/>
              <a:gd name="connsiteY2" fmla="*/ 0 h 2045368"/>
              <a:gd name="connsiteX3" fmla="*/ 3733800 w 3733800"/>
              <a:gd name="connsiteY3" fmla="*/ 0 h 2045368"/>
              <a:gd name="connsiteX4" fmla="*/ 3733800 w 3733800"/>
              <a:gd name="connsiteY4" fmla="*/ 2045368 h 2045368"/>
              <a:gd name="connsiteX5" fmla="*/ 1030706 w 3733800"/>
              <a:gd name="connsiteY5" fmla="*/ 2045368 h 2045368"/>
              <a:gd name="connsiteX6" fmla="*/ 1030706 w 3733800"/>
              <a:gd name="connsiteY6" fmla="*/ 2044963 h 2045368"/>
              <a:gd name="connsiteX7" fmla="*/ 1022684 w 3733800"/>
              <a:gd name="connsiteY7" fmla="*/ 2045368 h 2045368"/>
              <a:gd name="connsiteX8" fmla="*/ 0 w 3733800"/>
              <a:gd name="connsiteY8" fmla="*/ 1022684 h 2045368"/>
              <a:gd name="connsiteX9" fmla="*/ 1022684 w 3733800"/>
              <a:gd name="connsiteY9" fmla="*/ 0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800" h="2045368">
                <a:moveTo>
                  <a:pt x="1022684" y="0"/>
                </a:moveTo>
                <a:lnTo>
                  <a:pt x="1030706" y="405"/>
                </a:lnTo>
                <a:lnTo>
                  <a:pt x="1030706" y="0"/>
                </a:lnTo>
                <a:lnTo>
                  <a:pt x="3733800" y="0"/>
                </a:lnTo>
                <a:lnTo>
                  <a:pt x="3733800" y="2045368"/>
                </a:lnTo>
                <a:lnTo>
                  <a:pt x="1030706" y="2045368"/>
                </a:lnTo>
                <a:lnTo>
                  <a:pt x="1030706" y="2044963"/>
                </a:lnTo>
                <a:lnTo>
                  <a:pt x="1022684" y="2045368"/>
                </a:lnTo>
                <a:cubicBezTo>
                  <a:pt x="457871" y="2045368"/>
                  <a:pt x="0" y="1587497"/>
                  <a:pt x="0" y="1022684"/>
                </a:cubicBezTo>
                <a:cubicBezTo>
                  <a:pt x="0" y="457871"/>
                  <a:pt x="457871" y="0"/>
                  <a:pt x="10226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ED60228-BCD2-409B-BF0D-BC31C671B4C0}"/>
              </a:ext>
            </a:extLst>
          </p:cNvPr>
          <p:cNvSpPr/>
          <p:nvPr/>
        </p:nvSpPr>
        <p:spPr>
          <a:xfrm>
            <a:off x="6109035" y="3938194"/>
            <a:ext cx="2737184" cy="1534026"/>
          </a:xfrm>
          <a:custGeom>
            <a:avLst/>
            <a:gdLst>
              <a:gd name="connsiteX0" fmla="*/ 0 w 3649578"/>
              <a:gd name="connsiteY0" fmla="*/ 0 h 2045368"/>
              <a:gd name="connsiteX1" fmla="*/ 2626894 w 3649578"/>
              <a:gd name="connsiteY1" fmla="*/ 0 h 2045368"/>
              <a:gd name="connsiteX2" fmla="*/ 2703094 w 3649578"/>
              <a:gd name="connsiteY2" fmla="*/ 0 h 2045368"/>
              <a:gd name="connsiteX3" fmla="*/ 2703094 w 3649578"/>
              <a:gd name="connsiteY3" fmla="*/ 3848 h 2045368"/>
              <a:gd name="connsiteX4" fmla="*/ 2731458 w 3649578"/>
              <a:gd name="connsiteY4" fmla="*/ 5280 h 2045368"/>
              <a:gd name="connsiteX5" fmla="*/ 3649578 w 3649578"/>
              <a:gd name="connsiteY5" fmla="*/ 1022684 h 2045368"/>
              <a:gd name="connsiteX6" fmla="*/ 2731458 w 3649578"/>
              <a:gd name="connsiteY6" fmla="*/ 2040088 h 2045368"/>
              <a:gd name="connsiteX7" fmla="*/ 2703094 w 3649578"/>
              <a:gd name="connsiteY7" fmla="*/ 2041520 h 2045368"/>
              <a:gd name="connsiteX8" fmla="*/ 2703094 w 3649578"/>
              <a:gd name="connsiteY8" fmla="*/ 2045368 h 2045368"/>
              <a:gd name="connsiteX9" fmla="*/ 2626894 w 3649578"/>
              <a:gd name="connsiteY9" fmla="*/ 2045368 h 2045368"/>
              <a:gd name="connsiteX10" fmla="*/ 0 w 3649578"/>
              <a:gd name="connsiteY10" fmla="*/ 2045368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9578" h="2045368">
                <a:moveTo>
                  <a:pt x="0" y="0"/>
                </a:moveTo>
                <a:lnTo>
                  <a:pt x="2626894" y="0"/>
                </a:lnTo>
                <a:lnTo>
                  <a:pt x="2703094" y="0"/>
                </a:lnTo>
                <a:lnTo>
                  <a:pt x="2703094" y="3848"/>
                </a:lnTo>
                <a:lnTo>
                  <a:pt x="2731458" y="5280"/>
                </a:lnTo>
                <a:cubicBezTo>
                  <a:pt x="3247152" y="57652"/>
                  <a:pt x="3649578" y="493172"/>
                  <a:pt x="3649578" y="1022684"/>
                </a:cubicBezTo>
                <a:cubicBezTo>
                  <a:pt x="3649578" y="1552196"/>
                  <a:pt x="3247152" y="1987717"/>
                  <a:pt x="2731458" y="2040088"/>
                </a:cubicBezTo>
                <a:lnTo>
                  <a:pt x="2703094" y="2041520"/>
                </a:lnTo>
                <a:lnTo>
                  <a:pt x="2703094" y="2045368"/>
                </a:lnTo>
                <a:lnTo>
                  <a:pt x="2626894" y="2045368"/>
                </a:lnTo>
                <a:lnTo>
                  <a:pt x="0" y="20453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ECA29DE-C69F-4329-BBB2-9EF1F9699C84}"/>
              </a:ext>
            </a:extLst>
          </p:cNvPr>
          <p:cNvSpPr/>
          <p:nvPr/>
        </p:nvSpPr>
        <p:spPr>
          <a:xfrm>
            <a:off x="3804987" y="2945588"/>
            <a:ext cx="1534026" cy="1534026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0374C7E-FFE5-4E49-841E-24DFEAC12277}"/>
              </a:ext>
            </a:extLst>
          </p:cNvPr>
          <p:cNvSpPr/>
          <p:nvPr/>
        </p:nvSpPr>
        <p:spPr>
          <a:xfrm>
            <a:off x="705915" y="4346327"/>
            <a:ext cx="717761" cy="71776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DA2A2C-7B12-4153-BD5F-4E27287189F1}"/>
              </a:ext>
            </a:extLst>
          </p:cNvPr>
          <p:cNvSpPr/>
          <p:nvPr/>
        </p:nvSpPr>
        <p:spPr>
          <a:xfrm>
            <a:off x="705915" y="2359176"/>
            <a:ext cx="717761" cy="71776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9DB88A8-56D0-4975-BF16-8DD50FAF4F41}"/>
              </a:ext>
            </a:extLst>
          </p:cNvPr>
          <p:cNvSpPr/>
          <p:nvPr/>
        </p:nvSpPr>
        <p:spPr>
          <a:xfrm>
            <a:off x="7720325" y="4346327"/>
            <a:ext cx="717761" cy="71776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A5CBA4-6E8F-43DB-83F4-ADBCB6410492}"/>
              </a:ext>
            </a:extLst>
          </p:cNvPr>
          <p:cNvSpPr/>
          <p:nvPr/>
        </p:nvSpPr>
        <p:spPr>
          <a:xfrm>
            <a:off x="7720325" y="2359176"/>
            <a:ext cx="717761" cy="717761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4800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4" name="Graphic 22" descr="Rocket">
            <a:extLst>
              <a:ext uri="{FF2B5EF4-FFF2-40B4-BE49-F238E27FC236}">
                <a16:creationId xmlns:a16="http://schemas.microsoft.com/office/drawing/2014/main" id="{A37C93B2-5EE9-4954-AD7E-4A8A033B1EF1}"/>
              </a:ext>
            </a:extLst>
          </p:cNvPr>
          <p:cNvGrpSpPr/>
          <p:nvPr/>
        </p:nvGrpSpPr>
        <p:grpSpPr>
          <a:xfrm>
            <a:off x="829598" y="2482859"/>
            <a:ext cx="470394" cy="470394"/>
            <a:chOff x="1106130" y="2090131"/>
            <a:chExt cx="627192" cy="62719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2A7ABF0-E19D-4F2F-B12F-3D32B15DD165}"/>
                </a:ext>
              </a:extLst>
            </p:cNvPr>
            <p:cNvSpPr/>
            <p:nvPr/>
          </p:nvSpPr>
          <p:spPr>
            <a:xfrm>
              <a:off x="1562804" y="2141551"/>
              <a:ext cx="119859" cy="115177"/>
            </a:xfrm>
            <a:custGeom>
              <a:avLst/>
              <a:gdLst>
                <a:gd name="connsiteX0" fmla="*/ 116945 w 119859"/>
                <a:gd name="connsiteY0" fmla="*/ 3459 h 115177"/>
                <a:gd name="connsiteX1" fmla="*/ 0 w 119859"/>
                <a:gd name="connsiteY1" fmla="*/ 17832 h 115177"/>
                <a:gd name="connsiteX2" fmla="*/ 53573 w 119859"/>
                <a:gd name="connsiteY2" fmla="*/ 60298 h 115177"/>
                <a:gd name="connsiteX3" fmla="*/ 96692 w 119859"/>
                <a:gd name="connsiteY3" fmla="*/ 115177 h 115177"/>
                <a:gd name="connsiteX4" fmla="*/ 116945 w 119859"/>
                <a:gd name="connsiteY4" fmla="*/ 3459 h 11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59" h="115177">
                  <a:moveTo>
                    <a:pt x="116945" y="3459"/>
                  </a:moveTo>
                  <a:cubicBezTo>
                    <a:pt x="107799" y="-5688"/>
                    <a:pt x="48999" y="4765"/>
                    <a:pt x="0" y="17832"/>
                  </a:cubicBezTo>
                  <a:cubicBezTo>
                    <a:pt x="17640" y="28285"/>
                    <a:pt x="35933" y="42658"/>
                    <a:pt x="53573" y="60298"/>
                  </a:cubicBezTo>
                  <a:cubicBezTo>
                    <a:pt x="71866" y="78591"/>
                    <a:pt x="86239" y="96884"/>
                    <a:pt x="96692" y="115177"/>
                  </a:cubicBezTo>
                  <a:cubicBezTo>
                    <a:pt x="109759" y="64871"/>
                    <a:pt x="126745" y="12605"/>
                    <a:pt x="116945" y="345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CCD26EA-B6F5-4D0A-970F-C5A52239243F}"/>
                </a:ext>
              </a:extLst>
            </p:cNvPr>
            <p:cNvSpPr/>
            <p:nvPr/>
          </p:nvSpPr>
          <p:spPr>
            <a:xfrm>
              <a:off x="1156480" y="2321162"/>
              <a:ext cx="159367" cy="152430"/>
            </a:xfrm>
            <a:custGeom>
              <a:avLst/>
              <a:gdLst>
                <a:gd name="connsiteX0" fmla="*/ 159367 w 159367"/>
                <a:gd name="connsiteY0" fmla="*/ 10045 h 152430"/>
                <a:gd name="connsiteX1" fmla="*/ 137154 w 159367"/>
                <a:gd name="connsiteY1" fmla="*/ 1552 h 152430"/>
                <a:gd name="connsiteX2" fmla="*/ 111021 w 159367"/>
                <a:gd name="connsiteY2" fmla="*/ 6778 h 152430"/>
                <a:gd name="connsiteX3" fmla="*/ 7142 w 159367"/>
                <a:gd name="connsiteY3" fmla="*/ 110657 h 152430"/>
                <a:gd name="connsiteX4" fmla="*/ 29356 w 159367"/>
                <a:gd name="connsiteY4" fmla="*/ 151817 h 152430"/>
                <a:gd name="connsiteX5" fmla="*/ 116248 w 159367"/>
                <a:gd name="connsiteY5" fmla="*/ 132217 h 152430"/>
                <a:gd name="connsiteX6" fmla="*/ 159367 w 159367"/>
                <a:gd name="connsiteY6" fmla="*/ 10045 h 15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367" h="152430">
                  <a:moveTo>
                    <a:pt x="159367" y="10045"/>
                  </a:moveTo>
                  <a:lnTo>
                    <a:pt x="137154" y="1552"/>
                  </a:lnTo>
                  <a:cubicBezTo>
                    <a:pt x="128008" y="-1715"/>
                    <a:pt x="118208" y="245"/>
                    <a:pt x="111021" y="6778"/>
                  </a:cubicBezTo>
                  <a:lnTo>
                    <a:pt x="7142" y="110657"/>
                  </a:lnTo>
                  <a:cubicBezTo>
                    <a:pt x="-9844" y="127644"/>
                    <a:pt x="5836" y="157043"/>
                    <a:pt x="29356" y="151817"/>
                  </a:cubicBezTo>
                  <a:lnTo>
                    <a:pt x="116248" y="132217"/>
                  </a:lnTo>
                  <a:cubicBezTo>
                    <a:pt x="123434" y="99551"/>
                    <a:pt x="135194" y="55778"/>
                    <a:pt x="159367" y="10045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6F44088-327C-4CEF-9F8A-CED0328F7C00}"/>
                </a:ext>
              </a:extLst>
            </p:cNvPr>
            <p:cNvSpPr/>
            <p:nvPr/>
          </p:nvSpPr>
          <p:spPr>
            <a:xfrm>
              <a:off x="1348541" y="2501725"/>
              <a:ext cx="152731" cy="164227"/>
            </a:xfrm>
            <a:custGeom>
              <a:avLst/>
              <a:gdLst>
                <a:gd name="connsiteX0" fmla="*/ 140437 w 152731"/>
                <a:gd name="connsiteY0" fmla="*/ 0 h 164227"/>
                <a:gd name="connsiteX1" fmla="*/ 20878 w 152731"/>
                <a:gd name="connsiteY1" fmla="*/ 41813 h 164227"/>
                <a:gd name="connsiteX2" fmla="*/ 625 w 152731"/>
                <a:gd name="connsiteY2" fmla="*/ 134585 h 164227"/>
                <a:gd name="connsiteX3" fmla="*/ 41785 w 152731"/>
                <a:gd name="connsiteY3" fmla="*/ 156798 h 164227"/>
                <a:gd name="connsiteX4" fmla="*/ 145664 w 152731"/>
                <a:gd name="connsiteY4" fmla="*/ 52919 h 164227"/>
                <a:gd name="connsiteX5" fmla="*/ 150890 w 152731"/>
                <a:gd name="connsiteY5" fmla="*/ 26786 h 164227"/>
                <a:gd name="connsiteX6" fmla="*/ 140437 w 152731"/>
                <a:gd name="connsiteY6" fmla="*/ 0 h 16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731" h="164227">
                  <a:moveTo>
                    <a:pt x="140437" y="0"/>
                  </a:moveTo>
                  <a:cubicBezTo>
                    <a:pt x="96664" y="22866"/>
                    <a:pt x="54851" y="35280"/>
                    <a:pt x="20878" y="41813"/>
                  </a:cubicBezTo>
                  <a:lnTo>
                    <a:pt x="625" y="134585"/>
                  </a:lnTo>
                  <a:cubicBezTo>
                    <a:pt x="-4601" y="158105"/>
                    <a:pt x="24145" y="174438"/>
                    <a:pt x="41785" y="156798"/>
                  </a:cubicBezTo>
                  <a:lnTo>
                    <a:pt x="145664" y="52919"/>
                  </a:lnTo>
                  <a:cubicBezTo>
                    <a:pt x="152197" y="46386"/>
                    <a:pt x="154810" y="35933"/>
                    <a:pt x="150890" y="26786"/>
                  </a:cubicBezTo>
                  <a:lnTo>
                    <a:pt x="140437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8C629A-3324-4CF3-9CA1-5C75EC037EFD}"/>
                </a:ext>
              </a:extLst>
            </p:cNvPr>
            <p:cNvSpPr/>
            <p:nvPr/>
          </p:nvSpPr>
          <p:spPr>
            <a:xfrm>
              <a:off x="1295594" y="2171143"/>
              <a:ext cx="351488" cy="350835"/>
            </a:xfrm>
            <a:custGeom>
              <a:avLst/>
              <a:gdLst>
                <a:gd name="connsiteX0" fmla="*/ 231930 w 351488"/>
                <a:gd name="connsiteY0" fmla="*/ 0 h 350835"/>
                <a:gd name="connsiteX1" fmla="*/ 107145 w 351488"/>
                <a:gd name="connsiteY1" fmla="*/ 84932 h 350835"/>
                <a:gd name="connsiteX2" fmla="*/ 0 w 351488"/>
                <a:gd name="connsiteY2" fmla="*/ 310329 h 350835"/>
                <a:gd name="connsiteX3" fmla="*/ 40506 w 351488"/>
                <a:gd name="connsiteY3" fmla="*/ 350836 h 350835"/>
                <a:gd name="connsiteX4" fmla="*/ 266557 w 351488"/>
                <a:gd name="connsiteY4" fmla="*/ 244344 h 350835"/>
                <a:gd name="connsiteX5" fmla="*/ 351489 w 351488"/>
                <a:gd name="connsiteY5" fmla="*/ 120212 h 350835"/>
                <a:gd name="connsiteX6" fmla="*/ 301836 w 351488"/>
                <a:gd name="connsiteY6" fmla="*/ 48346 h 350835"/>
                <a:gd name="connsiteX7" fmla="*/ 231930 w 351488"/>
                <a:gd name="connsiteY7" fmla="*/ 0 h 350835"/>
                <a:gd name="connsiteX8" fmla="*/ 265250 w 351488"/>
                <a:gd name="connsiteY8" fmla="*/ 141118 h 350835"/>
                <a:gd name="connsiteX9" fmla="*/ 209717 w 351488"/>
                <a:gd name="connsiteY9" fmla="*/ 141118 h 350835"/>
                <a:gd name="connsiteX10" fmla="*/ 209717 w 351488"/>
                <a:gd name="connsiteY10" fmla="*/ 85586 h 350835"/>
                <a:gd name="connsiteX11" fmla="*/ 265250 w 351488"/>
                <a:gd name="connsiteY11" fmla="*/ 85586 h 350835"/>
                <a:gd name="connsiteX12" fmla="*/ 265250 w 351488"/>
                <a:gd name="connsiteY12" fmla="*/ 141118 h 35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1488" h="350835">
                  <a:moveTo>
                    <a:pt x="231930" y="0"/>
                  </a:moveTo>
                  <a:cubicBezTo>
                    <a:pt x="193384" y="15680"/>
                    <a:pt x="149611" y="42466"/>
                    <a:pt x="107145" y="84932"/>
                  </a:cubicBezTo>
                  <a:cubicBezTo>
                    <a:pt x="29400" y="162678"/>
                    <a:pt x="6533" y="256757"/>
                    <a:pt x="0" y="310329"/>
                  </a:cubicBezTo>
                  <a:lnTo>
                    <a:pt x="40506" y="350836"/>
                  </a:lnTo>
                  <a:cubicBezTo>
                    <a:pt x="94079" y="344302"/>
                    <a:pt x="188811" y="322089"/>
                    <a:pt x="266557" y="244344"/>
                  </a:cubicBezTo>
                  <a:cubicBezTo>
                    <a:pt x="309023" y="201877"/>
                    <a:pt x="335809" y="158758"/>
                    <a:pt x="351489" y="120212"/>
                  </a:cubicBezTo>
                  <a:cubicBezTo>
                    <a:pt x="342996" y="98652"/>
                    <a:pt x="326009" y="73172"/>
                    <a:pt x="301836" y="48346"/>
                  </a:cubicBezTo>
                  <a:cubicBezTo>
                    <a:pt x="278316" y="25480"/>
                    <a:pt x="253490" y="8493"/>
                    <a:pt x="231930" y="0"/>
                  </a:cubicBezTo>
                  <a:close/>
                  <a:moveTo>
                    <a:pt x="265250" y="141118"/>
                  </a:moveTo>
                  <a:cubicBezTo>
                    <a:pt x="250224" y="156145"/>
                    <a:pt x="225397" y="156145"/>
                    <a:pt x="209717" y="141118"/>
                  </a:cubicBezTo>
                  <a:cubicBezTo>
                    <a:pt x="194691" y="126092"/>
                    <a:pt x="194691" y="101265"/>
                    <a:pt x="209717" y="85586"/>
                  </a:cubicBezTo>
                  <a:cubicBezTo>
                    <a:pt x="224744" y="70559"/>
                    <a:pt x="249570" y="70559"/>
                    <a:pt x="265250" y="85586"/>
                  </a:cubicBezTo>
                  <a:cubicBezTo>
                    <a:pt x="280276" y="101265"/>
                    <a:pt x="280276" y="126092"/>
                    <a:pt x="265250" y="141118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43F1479-6451-4D0F-B99D-2FBCA7C8E0A6}"/>
                </a:ext>
              </a:extLst>
            </p:cNvPr>
            <p:cNvSpPr/>
            <p:nvPr/>
          </p:nvSpPr>
          <p:spPr>
            <a:xfrm>
              <a:off x="1218644" y="2505876"/>
              <a:ext cx="93051" cy="93244"/>
            </a:xfrm>
            <a:custGeom>
              <a:avLst/>
              <a:gdLst>
                <a:gd name="connsiteX0" fmla="*/ 76297 w 93051"/>
                <a:gd name="connsiteY0" fmla="*/ 16755 h 93244"/>
                <a:gd name="connsiteX1" fmla="*/ 45590 w 93051"/>
                <a:gd name="connsiteY1" fmla="*/ 10222 h 93244"/>
                <a:gd name="connsiteX2" fmla="*/ 1818 w 93051"/>
                <a:gd name="connsiteY2" fmla="*/ 91234 h 93244"/>
                <a:gd name="connsiteX3" fmla="*/ 82830 w 93051"/>
                <a:gd name="connsiteY3" fmla="*/ 47462 h 93244"/>
                <a:gd name="connsiteX4" fmla="*/ 76297 w 93051"/>
                <a:gd name="connsiteY4" fmla="*/ 16755 h 9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051" h="93244">
                  <a:moveTo>
                    <a:pt x="76297" y="16755"/>
                  </a:moveTo>
                  <a:cubicBezTo>
                    <a:pt x="65843" y="6302"/>
                    <a:pt x="67150" y="-11338"/>
                    <a:pt x="45590" y="10222"/>
                  </a:cubicBezTo>
                  <a:cubicBezTo>
                    <a:pt x="24031" y="31782"/>
                    <a:pt x="-7982" y="80781"/>
                    <a:pt x="1818" y="91234"/>
                  </a:cubicBezTo>
                  <a:cubicBezTo>
                    <a:pt x="12271" y="101687"/>
                    <a:pt x="61270" y="69021"/>
                    <a:pt x="82830" y="47462"/>
                  </a:cubicBezTo>
                  <a:cubicBezTo>
                    <a:pt x="104390" y="25248"/>
                    <a:pt x="86750" y="26555"/>
                    <a:pt x="76297" y="16755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0" name="Graphic 21" descr="Lightbulb">
            <a:extLst>
              <a:ext uri="{FF2B5EF4-FFF2-40B4-BE49-F238E27FC236}">
                <a16:creationId xmlns:a16="http://schemas.microsoft.com/office/drawing/2014/main" id="{7AFCAAE2-0A27-4837-8F9D-AA93685A0845}"/>
              </a:ext>
            </a:extLst>
          </p:cNvPr>
          <p:cNvGrpSpPr/>
          <p:nvPr/>
        </p:nvGrpSpPr>
        <p:grpSpPr>
          <a:xfrm>
            <a:off x="829598" y="4470010"/>
            <a:ext cx="470394" cy="470394"/>
            <a:chOff x="1106130" y="4739666"/>
            <a:chExt cx="627192" cy="62719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CFEC86A-C1D9-4C9C-9C44-346C273562C8}"/>
                </a:ext>
              </a:extLst>
            </p:cNvPr>
            <p:cNvSpPr/>
            <p:nvPr/>
          </p:nvSpPr>
          <p:spPr>
            <a:xfrm>
              <a:off x="1334793" y="5157794"/>
              <a:ext cx="169864" cy="39199"/>
            </a:xfrm>
            <a:custGeom>
              <a:avLst/>
              <a:gdLst>
                <a:gd name="connsiteX0" fmla="*/ 19600 w 169864"/>
                <a:gd name="connsiteY0" fmla="*/ 0 h 39199"/>
                <a:gd name="connsiteX1" fmla="*/ 150265 w 169864"/>
                <a:gd name="connsiteY1" fmla="*/ 0 h 39199"/>
                <a:gd name="connsiteX2" fmla="*/ 169865 w 169864"/>
                <a:gd name="connsiteY2" fmla="*/ 19600 h 39199"/>
                <a:gd name="connsiteX3" fmla="*/ 150265 w 169864"/>
                <a:gd name="connsiteY3" fmla="*/ 39200 h 39199"/>
                <a:gd name="connsiteX4" fmla="*/ 19600 w 169864"/>
                <a:gd name="connsiteY4" fmla="*/ 39200 h 39199"/>
                <a:gd name="connsiteX5" fmla="*/ 0 w 169864"/>
                <a:gd name="connsiteY5" fmla="*/ 19600 h 39199"/>
                <a:gd name="connsiteX6" fmla="*/ 19600 w 169864"/>
                <a:gd name="connsiteY6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64" h="39199">
                  <a:moveTo>
                    <a:pt x="19600" y="0"/>
                  </a:moveTo>
                  <a:lnTo>
                    <a:pt x="150265" y="0"/>
                  </a:lnTo>
                  <a:cubicBezTo>
                    <a:pt x="161371" y="0"/>
                    <a:pt x="169865" y="8493"/>
                    <a:pt x="169865" y="19600"/>
                  </a:cubicBezTo>
                  <a:cubicBezTo>
                    <a:pt x="169865" y="30706"/>
                    <a:pt x="161371" y="39200"/>
                    <a:pt x="150265" y="39200"/>
                  </a:cubicBezTo>
                  <a:lnTo>
                    <a:pt x="19600" y="39200"/>
                  </a:lnTo>
                  <a:cubicBezTo>
                    <a:pt x="8493" y="39200"/>
                    <a:pt x="0" y="30706"/>
                    <a:pt x="0" y="19600"/>
                  </a:cubicBezTo>
                  <a:cubicBezTo>
                    <a:pt x="0" y="8493"/>
                    <a:pt x="8493" y="0"/>
                    <a:pt x="19600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13A8EA2-95A5-4B22-A37F-AFBAA2D548C3}"/>
                </a:ext>
              </a:extLst>
            </p:cNvPr>
            <p:cNvSpPr/>
            <p:nvPr/>
          </p:nvSpPr>
          <p:spPr>
            <a:xfrm>
              <a:off x="1334793" y="5223126"/>
              <a:ext cx="169864" cy="39199"/>
            </a:xfrm>
            <a:custGeom>
              <a:avLst/>
              <a:gdLst>
                <a:gd name="connsiteX0" fmla="*/ 19600 w 169864"/>
                <a:gd name="connsiteY0" fmla="*/ 0 h 39199"/>
                <a:gd name="connsiteX1" fmla="*/ 150265 w 169864"/>
                <a:gd name="connsiteY1" fmla="*/ 0 h 39199"/>
                <a:gd name="connsiteX2" fmla="*/ 169865 w 169864"/>
                <a:gd name="connsiteY2" fmla="*/ 19600 h 39199"/>
                <a:gd name="connsiteX3" fmla="*/ 150265 w 169864"/>
                <a:gd name="connsiteY3" fmla="*/ 39200 h 39199"/>
                <a:gd name="connsiteX4" fmla="*/ 19600 w 169864"/>
                <a:gd name="connsiteY4" fmla="*/ 39200 h 39199"/>
                <a:gd name="connsiteX5" fmla="*/ 0 w 169864"/>
                <a:gd name="connsiteY5" fmla="*/ 19600 h 39199"/>
                <a:gd name="connsiteX6" fmla="*/ 19600 w 169864"/>
                <a:gd name="connsiteY6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64" h="39199">
                  <a:moveTo>
                    <a:pt x="19600" y="0"/>
                  </a:moveTo>
                  <a:lnTo>
                    <a:pt x="150265" y="0"/>
                  </a:lnTo>
                  <a:cubicBezTo>
                    <a:pt x="161371" y="0"/>
                    <a:pt x="169865" y="8493"/>
                    <a:pt x="169865" y="19600"/>
                  </a:cubicBezTo>
                  <a:cubicBezTo>
                    <a:pt x="169865" y="30706"/>
                    <a:pt x="161371" y="39200"/>
                    <a:pt x="150265" y="39200"/>
                  </a:cubicBezTo>
                  <a:lnTo>
                    <a:pt x="19600" y="39200"/>
                  </a:lnTo>
                  <a:cubicBezTo>
                    <a:pt x="8493" y="39200"/>
                    <a:pt x="0" y="30706"/>
                    <a:pt x="0" y="19600"/>
                  </a:cubicBezTo>
                  <a:cubicBezTo>
                    <a:pt x="0" y="8493"/>
                    <a:pt x="8493" y="0"/>
                    <a:pt x="19600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C726B73-4B4A-46BE-A2BE-060A3A3A4074}"/>
                </a:ext>
              </a:extLst>
            </p:cNvPr>
            <p:cNvSpPr/>
            <p:nvPr/>
          </p:nvSpPr>
          <p:spPr>
            <a:xfrm>
              <a:off x="1377259" y="5288459"/>
              <a:ext cx="84932" cy="39199"/>
            </a:xfrm>
            <a:custGeom>
              <a:avLst/>
              <a:gdLst>
                <a:gd name="connsiteX0" fmla="*/ 0 w 84932"/>
                <a:gd name="connsiteY0" fmla="*/ 0 h 39199"/>
                <a:gd name="connsiteX1" fmla="*/ 42466 w 84932"/>
                <a:gd name="connsiteY1" fmla="*/ 39200 h 39199"/>
                <a:gd name="connsiteX2" fmla="*/ 84932 w 84932"/>
                <a:gd name="connsiteY2" fmla="*/ 0 h 39199"/>
                <a:gd name="connsiteX3" fmla="*/ 0 w 84932"/>
                <a:gd name="connsiteY3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32" h="39199">
                  <a:moveTo>
                    <a:pt x="0" y="0"/>
                  </a:moveTo>
                  <a:cubicBezTo>
                    <a:pt x="1960" y="22213"/>
                    <a:pt x="20253" y="39200"/>
                    <a:pt x="42466" y="39200"/>
                  </a:cubicBezTo>
                  <a:cubicBezTo>
                    <a:pt x="64679" y="39200"/>
                    <a:pt x="82972" y="22213"/>
                    <a:pt x="849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9EC3CBD-D248-4D60-B194-CF5B9A53AE9D}"/>
                </a:ext>
              </a:extLst>
            </p:cNvPr>
            <p:cNvSpPr/>
            <p:nvPr/>
          </p:nvSpPr>
          <p:spPr>
            <a:xfrm>
              <a:off x="1249861" y="4778865"/>
              <a:ext cx="339729" cy="352795"/>
            </a:xfrm>
            <a:custGeom>
              <a:avLst/>
              <a:gdLst>
                <a:gd name="connsiteX0" fmla="*/ 169865 w 339729"/>
                <a:gd name="connsiteY0" fmla="*/ 0 h 352795"/>
                <a:gd name="connsiteX1" fmla="*/ 169865 w 339729"/>
                <a:gd name="connsiteY1" fmla="*/ 0 h 352795"/>
                <a:gd name="connsiteX2" fmla="*/ 169865 w 339729"/>
                <a:gd name="connsiteY2" fmla="*/ 0 h 352795"/>
                <a:gd name="connsiteX3" fmla="*/ 0 w 339729"/>
                <a:gd name="connsiteY3" fmla="*/ 167905 h 352795"/>
                <a:gd name="connsiteX4" fmla="*/ 0 w 339729"/>
                <a:gd name="connsiteY4" fmla="*/ 173784 h 352795"/>
                <a:gd name="connsiteX5" fmla="*/ 11760 w 339729"/>
                <a:gd name="connsiteY5" fmla="*/ 232584 h 352795"/>
                <a:gd name="connsiteX6" fmla="*/ 41159 w 339729"/>
                <a:gd name="connsiteY6" fmla="*/ 280930 h 352795"/>
                <a:gd name="connsiteX7" fmla="*/ 81012 w 339729"/>
                <a:gd name="connsiteY7" fmla="*/ 345609 h 352795"/>
                <a:gd name="connsiteX8" fmla="*/ 92772 w 339729"/>
                <a:gd name="connsiteY8" fmla="*/ 352796 h 352795"/>
                <a:gd name="connsiteX9" fmla="*/ 246957 w 339729"/>
                <a:gd name="connsiteY9" fmla="*/ 352796 h 352795"/>
                <a:gd name="connsiteX10" fmla="*/ 258717 w 339729"/>
                <a:gd name="connsiteY10" fmla="*/ 345609 h 352795"/>
                <a:gd name="connsiteX11" fmla="*/ 298570 w 339729"/>
                <a:gd name="connsiteY11" fmla="*/ 280930 h 352795"/>
                <a:gd name="connsiteX12" fmla="*/ 327969 w 339729"/>
                <a:gd name="connsiteY12" fmla="*/ 232584 h 352795"/>
                <a:gd name="connsiteX13" fmla="*/ 339729 w 339729"/>
                <a:gd name="connsiteY13" fmla="*/ 173784 h 352795"/>
                <a:gd name="connsiteX14" fmla="*/ 339729 w 339729"/>
                <a:gd name="connsiteY14" fmla="*/ 167905 h 352795"/>
                <a:gd name="connsiteX15" fmla="*/ 169865 w 339729"/>
                <a:gd name="connsiteY15" fmla="*/ 0 h 352795"/>
                <a:gd name="connsiteX16" fmla="*/ 300530 w 339729"/>
                <a:gd name="connsiteY16" fmla="*/ 173131 h 352795"/>
                <a:gd name="connsiteX17" fmla="*/ 291383 w 339729"/>
                <a:gd name="connsiteY17" fmla="*/ 218864 h 352795"/>
                <a:gd name="connsiteX18" fmla="*/ 269170 w 339729"/>
                <a:gd name="connsiteY18" fmla="*/ 254797 h 352795"/>
                <a:gd name="connsiteX19" fmla="*/ 231277 w 339729"/>
                <a:gd name="connsiteY19" fmla="*/ 313596 h 352795"/>
                <a:gd name="connsiteX20" fmla="*/ 169865 w 339729"/>
                <a:gd name="connsiteY20" fmla="*/ 313596 h 352795"/>
                <a:gd name="connsiteX21" fmla="*/ 109105 w 339729"/>
                <a:gd name="connsiteY21" fmla="*/ 313596 h 352795"/>
                <a:gd name="connsiteX22" fmla="*/ 71212 w 339729"/>
                <a:gd name="connsiteY22" fmla="*/ 254797 h 352795"/>
                <a:gd name="connsiteX23" fmla="*/ 48999 w 339729"/>
                <a:gd name="connsiteY23" fmla="*/ 218864 h 352795"/>
                <a:gd name="connsiteX24" fmla="*/ 39853 w 339729"/>
                <a:gd name="connsiteY24" fmla="*/ 173131 h 352795"/>
                <a:gd name="connsiteX25" fmla="*/ 39853 w 339729"/>
                <a:gd name="connsiteY25" fmla="*/ 167905 h 352795"/>
                <a:gd name="connsiteX26" fmla="*/ 170518 w 339729"/>
                <a:gd name="connsiteY26" fmla="*/ 38546 h 352795"/>
                <a:gd name="connsiteX27" fmla="*/ 170518 w 339729"/>
                <a:gd name="connsiteY27" fmla="*/ 38546 h 352795"/>
                <a:gd name="connsiteX28" fmla="*/ 170518 w 339729"/>
                <a:gd name="connsiteY28" fmla="*/ 38546 h 352795"/>
                <a:gd name="connsiteX29" fmla="*/ 170518 w 339729"/>
                <a:gd name="connsiteY29" fmla="*/ 38546 h 352795"/>
                <a:gd name="connsiteX30" fmla="*/ 170518 w 339729"/>
                <a:gd name="connsiteY30" fmla="*/ 38546 h 352795"/>
                <a:gd name="connsiteX31" fmla="*/ 170518 w 339729"/>
                <a:gd name="connsiteY31" fmla="*/ 38546 h 352795"/>
                <a:gd name="connsiteX32" fmla="*/ 170518 w 339729"/>
                <a:gd name="connsiteY32" fmla="*/ 38546 h 352795"/>
                <a:gd name="connsiteX33" fmla="*/ 301183 w 339729"/>
                <a:gd name="connsiteY33" fmla="*/ 167905 h 352795"/>
                <a:gd name="connsiteX34" fmla="*/ 301183 w 339729"/>
                <a:gd name="connsiteY34" fmla="*/ 173131 h 35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9729" h="352795">
                  <a:moveTo>
                    <a:pt x="169865" y="0"/>
                  </a:moveTo>
                  <a:cubicBezTo>
                    <a:pt x="169865" y="0"/>
                    <a:pt x="169865" y="0"/>
                    <a:pt x="169865" y="0"/>
                  </a:cubicBezTo>
                  <a:cubicBezTo>
                    <a:pt x="169865" y="0"/>
                    <a:pt x="169865" y="0"/>
                    <a:pt x="169865" y="0"/>
                  </a:cubicBezTo>
                  <a:cubicBezTo>
                    <a:pt x="77092" y="653"/>
                    <a:pt x="1960" y="75132"/>
                    <a:pt x="0" y="167905"/>
                  </a:cubicBezTo>
                  <a:lnTo>
                    <a:pt x="0" y="173784"/>
                  </a:lnTo>
                  <a:cubicBezTo>
                    <a:pt x="653" y="194038"/>
                    <a:pt x="4573" y="213637"/>
                    <a:pt x="11760" y="232584"/>
                  </a:cubicBezTo>
                  <a:cubicBezTo>
                    <a:pt x="18946" y="250223"/>
                    <a:pt x="28746" y="266557"/>
                    <a:pt x="41159" y="280930"/>
                  </a:cubicBezTo>
                  <a:cubicBezTo>
                    <a:pt x="56839" y="297916"/>
                    <a:pt x="73826" y="331236"/>
                    <a:pt x="81012" y="345609"/>
                  </a:cubicBezTo>
                  <a:cubicBezTo>
                    <a:pt x="82972" y="350182"/>
                    <a:pt x="87546" y="352796"/>
                    <a:pt x="92772" y="352796"/>
                  </a:cubicBezTo>
                  <a:lnTo>
                    <a:pt x="246957" y="352796"/>
                  </a:lnTo>
                  <a:cubicBezTo>
                    <a:pt x="252183" y="352796"/>
                    <a:pt x="256757" y="350182"/>
                    <a:pt x="258717" y="345609"/>
                  </a:cubicBezTo>
                  <a:cubicBezTo>
                    <a:pt x="265903" y="331236"/>
                    <a:pt x="282890" y="297916"/>
                    <a:pt x="298570" y="280930"/>
                  </a:cubicBezTo>
                  <a:cubicBezTo>
                    <a:pt x="310983" y="266557"/>
                    <a:pt x="321436" y="250223"/>
                    <a:pt x="327969" y="232584"/>
                  </a:cubicBezTo>
                  <a:cubicBezTo>
                    <a:pt x="335156" y="213637"/>
                    <a:pt x="339076" y="194038"/>
                    <a:pt x="339729" y="173784"/>
                  </a:cubicBezTo>
                  <a:lnTo>
                    <a:pt x="339729" y="167905"/>
                  </a:lnTo>
                  <a:cubicBezTo>
                    <a:pt x="337769" y="75132"/>
                    <a:pt x="262637" y="653"/>
                    <a:pt x="169865" y="0"/>
                  </a:cubicBezTo>
                  <a:close/>
                  <a:moveTo>
                    <a:pt x="300530" y="173131"/>
                  </a:moveTo>
                  <a:cubicBezTo>
                    <a:pt x="299876" y="188811"/>
                    <a:pt x="296610" y="204491"/>
                    <a:pt x="291383" y="218864"/>
                  </a:cubicBezTo>
                  <a:cubicBezTo>
                    <a:pt x="286156" y="231930"/>
                    <a:pt x="278970" y="244344"/>
                    <a:pt x="269170" y="254797"/>
                  </a:cubicBezTo>
                  <a:cubicBezTo>
                    <a:pt x="254143" y="273090"/>
                    <a:pt x="241077" y="292690"/>
                    <a:pt x="231277" y="313596"/>
                  </a:cubicBezTo>
                  <a:lnTo>
                    <a:pt x="169865" y="313596"/>
                  </a:lnTo>
                  <a:lnTo>
                    <a:pt x="109105" y="313596"/>
                  </a:lnTo>
                  <a:cubicBezTo>
                    <a:pt x="98652" y="292690"/>
                    <a:pt x="85586" y="273090"/>
                    <a:pt x="71212" y="254797"/>
                  </a:cubicBezTo>
                  <a:cubicBezTo>
                    <a:pt x="62066" y="244344"/>
                    <a:pt x="54226" y="231930"/>
                    <a:pt x="48999" y="218864"/>
                  </a:cubicBezTo>
                  <a:cubicBezTo>
                    <a:pt x="43119" y="204491"/>
                    <a:pt x="40506" y="188811"/>
                    <a:pt x="39853" y="173131"/>
                  </a:cubicBezTo>
                  <a:lnTo>
                    <a:pt x="39853" y="167905"/>
                  </a:lnTo>
                  <a:cubicBezTo>
                    <a:pt x="41159" y="96692"/>
                    <a:pt x="99305" y="39200"/>
                    <a:pt x="170518" y="38546"/>
                  </a:cubicBezTo>
                  <a:lnTo>
                    <a:pt x="170518" y="38546"/>
                  </a:lnTo>
                  <a:lnTo>
                    <a:pt x="170518" y="38546"/>
                  </a:lnTo>
                  <a:cubicBezTo>
                    <a:pt x="170518" y="38546"/>
                    <a:pt x="170518" y="38546"/>
                    <a:pt x="170518" y="38546"/>
                  </a:cubicBezTo>
                  <a:cubicBezTo>
                    <a:pt x="170518" y="38546"/>
                    <a:pt x="170518" y="38546"/>
                    <a:pt x="170518" y="38546"/>
                  </a:cubicBezTo>
                  <a:lnTo>
                    <a:pt x="170518" y="38546"/>
                  </a:lnTo>
                  <a:lnTo>
                    <a:pt x="170518" y="38546"/>
                  </a:lnTo>
                  <a:cubicBezTo>
                    <a:pt x="241730" y="39200"/>
                    <a:pt x="299876" y="96039"/>
                    <a:pt x="301183" y="167905"/>
                  </a:cubicBezTo>
                  <a:lnTo>
                    <a:pt x="301183" y="173131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19" descr="Users">
            <a:extLst>
              <a:ext uri="{FF2B5EF4-FFF2-40B4-BE49-F238E27FC236}">
                <a16:creationId xmlns:a16="http://schemas.microsoft.com/office/drawing/2014/main" id="{8137D92A-964F-4F36-BF70-9029FD82BDC2}"/>
              </a:ext>
            </a:extLst>
          </p:cNvPr>
          <p:cNvGrpSpPr/>
          <p:nvPr/>
        </p:nvGrpSpPr>
        <p:grpSpPr>
          <a:xfrm>
            <a:off x="7873407" y="2589676"/>
            <a:ext cx="411595" cy="256757"/>
            <a:chOff x="10497876" y="2232555"/>
            <a:chExt cx="548793" cy="34234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49EB91F-C899-4ABA-98FB-224E97080BC4}"/>
                </a:ext>
              </a:extLst>
            </p:cNvPr>
            <p:cNvSpPr/>
            <p:nvPr/>
          </p:nvSpPr>
          <p:spPr>
            <a:xfrm>
              <a:off x="10556675" y="2232555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2BADF61-CAED-4F92-B250-4F88FB1208A4}"/>
                </a:ext>
              </a:extLst>
            </p:cNvPr>
            <p:cNvSpPr/>
            <p:nvPr/>
          </p:nvSpPr>
          <p:spPr>
            <a:xfrm>
              <a:off x="10870271" y="2232555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4A7B11B-1511-4FF7-A5D4-5320032F1643}"/>
                </a:ext>
              </a:extLst>
            </p:cNvPr>
            <p:cNvSpPr/>
            <p:nvPr/>
          </p:nvSpPr>
          <p:spPr>
            <a:xfrm>
              <a:off x="10654674" y="2457299"/>
              <a:ext cx="235197" cy="117598"/>
            </a:xfrm>
            <a:custGeom>
              <a:avLst/>
              <a:gdLst>
                <a:gd name="connsiteX0" fmla="*/ 235197 w 235197"/>
                <a:gd name="connsiteY0" fmla="*/ 117598 h 117598"/>
                <a:gd name="connsiteX1" fmla="*/ 235197 w 235197"/>
                <a:gd name="connsiteY1" fmla="*/ 58799 h 117598"/>
                <a:gd name="connsiteX2" fmla="*/ 223437 w 235197"/>
                <a:gd name="connsiteY2" fmla="*/ 35280 h 117598"/>
                <a:gd name="connsiteX3" fmla="*/ 165945 w 235197"/>
                <a:gd name="connsiteY3" fmla="*/ 7840 h 117598"/>
                <a:gd name="connsiteX4" fmla="*/ 117599 w 235197"/>
                <a:gd name="connsiteY4" fmla="*/ 0 h 117598"/>
                <a:gd name="connsiteX5" fmla="*/ 69252 w 235197"/>
                <a:gd name="connsiteY5" fmla="*/ 7840 h 117598"/>
                <a:gd name="connsiteX6" fmla="*/ 11760 w 235197"/>
                <a:gd name="connsiteY6" fmla="*/ 35280 h 117598"/>
                <a:gd name="connsiteX7" fmla="*/ 0 w 235197"/>
                <a:gd name="connsiteY7" fmla="*/ 58799 h 117598"/>
                <a:gd name="connsiteX8" fmla="*/ 0 w 235197"/>
                <a:gd name="connsiteY8" fmla="*/ 117598 h 117598"/>
                <a:gd name="connsiteX9" fmla="*/ 235197 w 235197"/>
                <a:gd name="connsiteY9" fmla="*/ 117598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197" h="117598">
                  <a:moveTo>
                    <a:pt x="235197" y="117598"/>
                  </a:moveTo>
                  <a:lnTo>
                    <a:pt x="235197" y="58799"/>
                  </a:lnTo>
                  <a:cubicBezTo>
                    <a:pt x="235197" y="49653"/>
                    <a:pt x="231277" y="40506"/>
                    <a:pt x="223437" y="35280"/>
                  </a:cubicBezTo>
                  <a:cubicBezTo>
                    <a:pt x="207757" y="22213"/>
                    <a:pt x="186851" y="13067"/>
                    <a:pt x="165945" y="7840"/>
                  </a:cubicBezTo>
                  <a:cubicBezTo>
                    <a:pt x="151571" y="3920"/>
                    <a:pt x="134585" y="0"/>
                    <a:pt x="117599" y="0"/>
                  </a:cubicBezTo>
                  <a:cubicBezTo>
                    <a:pt x="101919" y="0"/>
                    <a:pt x="84932" y="2613"/>
                    <a:pt x="69252" y="7840"/>
                  </a:cubicBezTo>
                  <a:cubicBezTo>
                    <a:pt x="48346" y="13067"/>
                    <a:pt x="28746" y="23520"/>
                    <a:pt x="11760" y="35280"/>
                  </a:cubicBezTo>
                  <a:cubicBezTo>
                    <a:pt x="3920" y="41813"/>
                    <a:pt x="0" y="49653"/>
                    <a:pt x="0" y="58799"/>
                  </a:cubicBezTo>
                  <a:lnTo>
                    <a:pt x="0" y="117598"/>
                  </a:lnTo>
                  <a:lnTo>
                    <a:pt x="235197" y="117598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7B46793-0A78-43D6-A572-BED8EB792313}"/>
                </a:ext>
              </a:extLst>
            </p:cNvPr>
            <p:cNvSpPr/>
            <p:nvPr/>
          </p:nvSpPr>
          <p:spPr>
            <a:xfrm>
              <a:off x="10713473" y="2324021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8F7CD32-ACFC-451E-85B9-4D12B8ED60E0}"/>
                </a:ext>
              </a:extLst>
            </p:cNvPr>
            <p:cNvSpPr/>
            <p:nvPr/>
          </p:nvSpPr>
          <p:spPr>
            <a:xfrm>
              <a:off x="10833685" y="2365834"/>
              <a:ext cx="212983" cy="117598"/>
            </a:xfrm>
            <a:custGeom>
              <a:avLst/>
              <a:gdLst>
                <a:gd name="connsiteX0" fmla="*/ 201224 w 212983"/>
                <a:gd name="connsiteY0" fmla="*/ 35280 h 117598"/>
                <a:gd name="connsiteX1" fmla="*/ 143732 w 212983"/>
                <a:gd name="connsiteY1" fmla="*/ 7840 h 117598"/>
                <a:gd name="connsiteX2" fmla="*/ 95385 w 212983"/>
                <a:gd name="connsiteY2" fmla="*/ 0 h 117598"/>
                <a:gd name="connsiteX3" fmla="*/ 47039 w 212983"/>
                <a:gd name="connsiteY3" fmla="*/ 7840 h 117598"/>
                <a:gd name="connsiteX4" fmla="*/ 23520 w 212983"/>
                <a:gd name="connsiteY4" fmla="*/ 16986 h 117598"/>
                <a:gd name="connsiteX5" fmla="*/ 23520 w 212983"/>
                <a:gd name="connsiteY5" fmla="*/ 18293 h 117598"/>
                <a:gd name="connsiteX6" fmla="*/ 0 w 212983"/>
                <a:gd name="connsiteY6" fmla="*/ 75786 h 117598"/>
                <a:gd name="connsiteX7" fmla="*/ 60106 w 212983"/>
                <a:gd name="connsiteY7" fmla="*/ 105839 h 117598"/>
                <a:gd name="connsiteX8" fmla="*/ 70559 w 212983"/>
                <a:gd name="connsiteY8" fmla="*/ 117599 h 117598"/>
                <a:gd name="connsiteX9" fmla="*/ 212984 w 212983"/>
                <a:gd name="connsiteY9" fmla="*/ 117599 h 117598"/>
                <a:gd name="connsiteX10" fmla="*/ 212984 w 212983"/>
                <a:gd name="connsiteY10" fmla="*/ 58799 h 117598"/>
                <a:gd name="connsiteX11" fmla="*/ 201224 w 212983"/>
                <a:gd name="connsiteY11" fmla="*/ 35280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2983" h="117598">
                  <a:moveTo>
                    <a:pt x="201224" y="35280"/>
                  </a:moveTo>
                  <a:cubicBezTo>
                    <a:pt x="185544" y="22213"/>
                    <a:pt x="164638" y="13067"/>
                    <a:pt x="143732" y="7840"/>
                  </a:cubicBezTo>
                  <a:cubicBezTo>
                    <a:pt x="129358" y="3920"/>
                    <a:pt x="112372" y="0"/>
                    <a:pt x="95385" y="0"/>
                  </a:cubicBezTo>
                  <a:cubicBezTo>
                    <a:pt x="79706" y="0"/>
                    <a:pt x="62719" y="2613"/>
                    <a:pt x="47039" y="7840"/>
                  </a:cubicBezTo>
                  <a:cubicBezTo>
                    <a:pt x="39200" y="10453"/>
                    <a:pt x="31360" y="13067"/>
                    <a:pt x="23520" y="16986"/>
                  </a:cubicBezTo>
                  <a:lnTo>
                    <a:pt x="23520" y="18293"/>
                  </a:lnTo>
                  <a:cubicBezTo>
                    <a:pt x="23520" y="40506"/>
                    <a:pt x="14373" y="61413"/>
                    <a:pt x="0" y="75786"/>
                  </a:cubicBezTo>
                  <a:cubicBezTo>
                    <a:pt x="24826" y="83626"/>
                    <a:pt x="44426" y="94079"/>
                    <a:pt x="60106" y="105839"/>
                  </a:cubicBezTo>
                  <a:cubicBezTo>
                    <a:pt x="64026" y="109759"/>
                    <a:pt x="67946" y="112372"/>
                    <a:pt x="70559" y="117599"/>
                  </a:cubicBezTo>
                  <a:lnTo>
                    <a:pt x="212984" y="117599"/>
                  </a:lnTo>
                  <a:lnTo>
                    <a:pt x="212984" y="58799"/>
                  </a:lnTo>
                  <a:cubicBezTo>
                    <a:pt x="212984" y="49653"/>
                    <a:pt x="209064" y="40506"/>
                    <a:pt x="201224" y="3528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EBBBB59-A406-4429-9044-608C302E1A2E}"/>
                </a:ext>
              </a:extLst>
            </p:cNvPr>
            <p:cNvSpPr/>
            <p:nvPr/>
          </p:nvSpPr>
          <p:spPr>
            <a:xfrm>
              <a:off x="10497876" y="2365834"/>
              <a:ext cx="212983" cy="117598"/>
            </a:xfrm>
            <a:custGeom>
              <a:avLst/>
              <a:gdLst>
                <a:gd name="connsiteX0" fmla="*/ 152878 w 212983"/>
                <a:gd name="connsiteY0" fmla="*/ 105839 h 117598"/>
                <a:gd name="connsiteX1" fmla="*/ 152878 w 212983"/>
                <a:gd name="connsiteY1" fmla="*/ 105839 h 117598"/>
                <a:gd name="connsiteX2" fmla="*/ 212984 w 212983"/>
                <a:gd name="connsiteY2" fmla="*/ 75786 h 117598"/>
                <a:gd name="connsiteX3" fmla="*/ 189464 w 212983"/>
                <a:gd name="connsiteY3" fmla="*/ 18293 h 117598"/>
                <a:gd name="connsiteX4" fmla="*/ 189464 w 212983"/>
                <a:gd name="connsiteY4" fmla="*/ 15680 h 117598"/>
                <a:gd name="connsiteX5" fmla="*/ 165945 w 212983"/>
                <a:gd name="connsiteY5" fmla="*/ 7840 h 117598"/>
                <a:gd name="connsiteX6" fmla="*/ 117599 w 212983"/>
                <a:gd name="connsiteY6" fmla="*/ 0 h 117598"/>
                <a:gd name="connsiteX7" fmla="*/ 69252 w 212983"/>
                <a:gd name="connsiteY7" fmla="*/ 7840 h 117598"/>
                <a:gd name="connsiteX8" fmla="*/ 11760 w 212983"/>
                <a:gd name="connsiteY8" fmla="*/ 35280 h 117598"/>
                <a:gd name="connsiteX9" fmla="*/ 0 w 212983"/>
                <a:gd name="connsiteY9" fmla="*/ 58799 h 117598"/>
                <a:gd name="connsiteX10" fmla="*/ 0 w 212983"/>
                <a:gd name="connsiteY10" fmla="*/ 117599 h 117598"/>
                <a:gd name="connsiteX11" fmla="*/ 141118 w 212983"/>
                <a:gd name="connsiteY11" fmla="*/ 117599 h 117598"/>
                <a:gd name="connsiteX12" fmla="*/ 152878 w 212983"/>
                <a:gd name="connsiteY12" fmla="*/ 10583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983" h="117598">
                  <a:moveTo>
                    <a:pt x="152878" y="105839"/>
                  </a:moveTo>
                  <a:lnTo>
                    <a:pt x="152878" y="105839"/>
                  </a:lnTo>
                  <a:cubicBezTo>
                    <a:pt x="171171" y="92772"/>
                    <a:pt x="192078" y="82319"/>
                    <a:pt x="212984" y="75786"/>
                  </a:cubicBezTo>
                  <a:cubicBezTo>
                    <a:pt x="198611" y="60106"/>
                    <a:pt x="189464" y="40506"/>
                    <a:pt x="189464" y="18293"/>
                  </a:cubicBezTo>
                  <a:cubicBezTo>
                    <a:pt x="189464" y="16986"/>
                    <a:pt x="189464" y="16986"/>
                    <a:pt x="189464" y="15680"/>
                  </a:cubicBezTo>
                  <a:cubicBezTo>
                    <a:pt x="181624" y="13067"/>
                    <a:pt x="173784" y="9147"/>
                    <a:pt x="165945" y="7840"/>
                  </a:cubicBezTo>
                  <a:cubicBezTo>
                    <a:pt x="151571" y="3920"/>
                    <a:pt x="134585" y="0"/>
                    <a:pt x="117599" y="0"/>
                  </a:cubicBezTo>
                  <a:cubicBezTo>
                    <a:pt x="101919" y="0"/>
                    <a:pt x="84932" y="2613"/>
                    <a:pt x="69252" y="7840"/>
                  </a:cubicBezTo>
                  <a:cubicBezTo>
                    <a:pt x="48346" y="14373"/>
                    <a:pt x="28746" y="23520"/>
                    <a:pt x="11760" y="35280"/>
                  </a:cubicBezTo>
                  <a:cubicBezTo>
                    <a:pt x="3920" y="40506"/>
                    <a:pt x="0" y="49653"/>
                    <a:pt x="0" y="58799"/>
                  </a:cubicBezTo>
                  <a:lnTo>
                    <a:pt x="0" y="117599"/>
                  </a:lnTo>
                  <a:lnTo>
                    <a:pt x="141118" y="117599"/>
                  </a:lnTo>
                  <a:cubicBezTo>
                    <a:pt x="145038" y="112372"/>
                    <a:pt x="147651" y="109759"/>
                    <a:pt x="152878" y="10583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2" name="Graphic 20" descr="Puzzle">
            <a:extLst>
              <a:ext uri="{FF2B5EF4-FFF2-40B4-BE49-F238E27FC236}">
                <a16:creationId xmlns:a16="http://schemas.microsoft.com/office/drawing/2014/main" id="{B5E1E37E-7FC2-4F61-A379-A7926636655B}"/>
              </a:ext>
            </a:extLst>
          </p:cNvPr>
          <p:cNvSpPr/>
          <p:nvPr/>
        </p:nvSpPr>
        <p:spPr>
          <a:xfrm>
            <a:off x="7883207" y="4499409"/>
            <a:ext cx="391995" cy="391995"/>
          </a:xfrm>
          <a:custGeom>
            <a:avLst/>
            <a:gdLst>
              <a:gd name="connsiteX0" fmla="*/ 337769 w 522660"/>
              <a:gd name="connsiteY0" fmla="*/ 396568 h 522660"/>
              <a:gd name="connsiteX1" fmla="*/ 309676 w 522660"/>
              <a:gd name="connsiteY1" fmla="*/ 310329 h 522660"/>
              <a:gd name="connsiteX2" fmla="*/ 314249 w 522660"/>
              <a:gd name="connsiteY2" fmla="*/ 305756 h 522660"/>
              <a:gd name="connsiteX3" fmla="*/ 401795 w 522660"/>
              <a:gd name="connsiteY3" fmla="*/ 332542 h 522660"/>
              <a:gd name="connsiteX4" fmla="*/ 448181 w 522660"/>
              <a:gd name="connsiteY4" fmla="*/ 369782 h 522660"/>
              <a:gd name="connsiteX5" fmla="*/ 522660 w 522660"/>
              <a:gd name="connsiteY5" fmla="*/ 295303 h 522660"/>
              <a:gd name="connsiteX6" fmla="*/ 411595 w 522660"/>
              <a:gd name="connsiteY6" fmla="*/ 184238 h 522660"/>
              <a:gd name="connsiteX7" fmla="*/ 448834 w 522660"/>
              <a:gd name="connsiteY7" fmla="*/ 137852 h 522660"/>
              <a:gd name="connsiteX8" fmla="*/ 475621 w 522660"/>
              <a:gd name="connsiteY8" fmla="*/ 50306 h 522660"/>
              <a:gd name="connsiteX9" fmla="*/ 471047 w 522660"/>
              <a:gd name="connsiteY9" fmla="*/ 45733 h 522660"/>
              <a:gd name="connsiteX10" fmla="*/ 384808 w 522660"/>
              <a:gd name="connsiteY10" fmla="*/ 73826 h 522660"/>
              <a:gd name="connsiteX11" fmla="*/ 338422 w 522660"/>
              <a:gd name="connsiteY11" fmla="*/ 111065 h 522660"/>
              <a:gd name="connsiteX12" fmla="*/ 227357 w 522660"/>
              <a:gd name="connsiteY12" fmla="*/ 0 h 522660"/>
              <a:gd name="connsiteX13" fmla="*/ 152225 w 522660"/>
              <a:gd name="connsiteY13" fmla="*/ 74479 h 522660"/>
              <a:gd name="connsiteX14" fmla="*/ 189464 w 522660"/>
              <a:gd name="connsiteY14" fmla="*/ 120865 h 522660"/>
              <a:gd name="connsiteX15" fmla="*/ 217557 w 522660"/>
              <a:gd name="connsiteY15" fmla="*/ 207104 h 522660"/>
              <a:gd name="connsiteX16" fmla="*/ 212984 w 522660"/>
              <a:gd name="connsiteY16" fmla="*/ 211677 h 522660"/>
              <a:gd name="connsiteX17" fmla="*/ 125438 w 522660"/>
              <a:gd name="connsiteY17" fmla="*/ 184891 h 522660"/>
              <a:gd name="connsiteX18" fmla="*/ 79052 w 522660"/>
              <a:gd name="connsiteY18" fmla="*/ 147651 h 522660"/>
              <a:gd name="connsiteX19" fmla="*/ 0 w 522660"/>
              <a:gd name="connsiteY19" fmla="*/ 227357 h 522660"/>
              <a:gd name="connsiteX20" fmla="*/ 111065 w 522660"/>
              <a:gd name="connsiteY20" fmla="*/ 338422 h 522660"/>
              <a:gd name="connsiteX21" fmla="*/ 73826 w 522660"/>
              <a:gd name="connsiteY21" fmla="*/ 384808 h 522660"/>
              <a:gd name="connsiteX22" fmla="*/ 47039 w 522660"/>
              <a:gd name="connsiteY22" fmla="*/ 472354 h 522660"/>
              <a:gd name="connsiteX23" fmla="*/ 51613 w 522660"/>
              <a:gd name="connsiteY23" fmla="*/ 476927 h 522660"/>
              <a:gd name="connsiteX24" fmla="*/ 137852 w 522660"/>
              <a:gd name="connsiteY24" fmla="*/ 448834 h 522660"/>
              <a:gd name="connsiteX25" fmla="*/ 184238 w 522660"/>
              <a:gd name="connsiteY25" fmla="*/ 411595 h 522660"/>
              <a:gd name="connsiteX26" fmla="*/ 295303 w 522660"/>
              <a:gd name="connsiteY26" fmla="*/ 522660 h 522660"/>
              <a:gd name="connsiteX27" fmla="*/ 375009 w 522660"/>
              <a:gd name="connsiteY27" fmla="*/ 442954 h 522660"/>
              <a:gd name="connsiteX28" fmla="*/ 337769 w 522660"/>
              <a:gd name="connsiteY28" fmla="*/ 396568 h 52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2660" h="522660">
                <a:moveTo>
                  <a:pt x="337769" y="396568"/>
                </a:moveTo>
                <a:cubicBezTo>
                  <a:pt x="294650" y="397875"/>
                  <a:pt x="278970" y="342342"/>
                  <a:pt x="309676" y="310329"/>
                </a:cubicBezTo>
                <a:lnTo>
                  <a:pt x="314249" y="305756"/>
                </a:lnTo>
                <a:cubicBezTo>
                  <a:pt x="346262" y="275050"/>
                  <a:pt x="403102" y="289423"/>
                  <a:pt x="401795" y="332542"/>
                </a:cubicBezTo>
                <a:cubicBezTo>
                  <a:pt x="401142" y="357369"/>
                  <a:pt x="430541" y="387422"/>
                  <a:pt x="448181" y="369782"/>
                </a:cubicBezTo>
                <a:lnTo>
                  <a:pt x="522660" y="295303"/>
                </a:lnTo>
                <a:lnTo>
                  <a:pt x="411595" y="184238"/>
                </a:lnTo>
                <a:cubicBezTo>
                  <a:pt x="393955" y="166598"/>
                  <a:pt x="424008" y="137198"/>
                  <a:pt x="448834" y="137852"/>
                </a:cubicBezTo>
                <a:cubicBezTo>
                  <a:pt x="491954" y="139158"/>
                  <a:pt x="506327" y="82319"/>
                  <a:pt x="475621" y="50306"/>
                </a:cubicBezTo>
                <a:lnTo>
                  <a:pt x="471047" y="45733"/>
                </a:lnTo>
                <a:cubicBezTo>
                  <a:pt x="439034" y="15026"/>
                  <a:pt x="383502" y="30706"/>
                  <a:pt x="384808" y="73826"/>
                </a:cubicBezTo>
                <a:cubicBezTo>
                  <a:pt x="385462" y="98652"/>
                  <a:pt x="356062" y="128705"/>
                  <a:pt x="338422" y="111065"/>
                </a:cubicBezTo>
                <a:lnTo>
                  <a:pt x="227357" y="0"/>
                </a:lnTo>
                <a:lnTo>
                  <a:pt x="152225" y="74479"/>
                </a:lnTo>
                <a:cubicBezTo>
                  <a:pt x="134585" y="92119"/>
                  <a:pt x="164638" y="121518"/>
                  <a:pt x="189464" y="120865"/>
                </a:cubicBezTo>
                <a:cubicBezTo>
                  <a:pt x="232584" y="119558"/>
                  <a:pt x="248264" y="175091"/>
                  <a:pt x="217557" y="207104"/>
                </a:cubicBezTo>
                <a:lnTo>
                  <a:pt x="212984" y="211677"/>
                </a:lnTo>
                <a:cubicBezTo>
                  <a:pt x="180971" y="242384"/>
                  <a:pt x="124132" y="228010"/>
                  <a:pt x="125438" y="184891"/>
                </a:cubicBezTo>
                <a:cubicBezTo>
                  <a:pt x="126092" y="160065"/>
                  <a:pt x="96692" y="130012"/>
                  <a:pt x="79052" y="147651"/>
                </a:cubicBezTo>
                <a:lnTo>
                  <a:pt x="0" y="227357"/>
                </a:lnTo>
                <a:lnTo>
                  <a:pt x="111065" y="338422"/>
                </a:lnTo>
                <a:cubicBezTo>
                  <a:pt x="128705" y="356062"/>
                  <a:pt x="98652" y="385462"/>
                  <a:pt x="73826" y="384808"/>
                </a:cubicBezTo>
                <a:cubicBezTo>
                  <a:pt x="30706" y="383502"/>
                  <a:pt x="16333" y="440341"/>
                  <a:pt x="47039" y="472354"/>
                </a:cubicBezTo>
                <a:lnTo>
                  <a:pt x="51613" y="476927"/>
                </a:lnTo>
                <a:cubicBezTo>
                  <a:pt x="83626" y="507634"/>
                  <a:pt x="139158" y="491954"/>
                  <a:pt x="137852" y="448834"/>
                </a:cubicBezTo>
                <a:cubicBezTo>
                  <a:pt x="137198" y="424008"/>
                  <a:pt x="166598" y="393955"/>
                  <a:pt x="184238" y="411595"/>
                </a:cubicBezTo>
                <a:lnTo>
                  <a:pt x="295303" y="522660"/>
                </a:lnTo>
                <a:lnTo>
                  <a:pt x="375009" y="442954"/>
                </a:lnTo>
                <a:cubicBezTo>
                  <a:pt x="392648" y="425315"/>
                  <a:pt x="363249" y="395915"/>
                  <a:pt x="337769" y="396568"/>
                </a:cubicBezTo>
                <a:close/>
              </a:path>
            </a:pathLst>
          </a:custGeom>
          <a:solidFill>
            <a:schemeClr val="bg1"/>
          </a:solidFill>
          <a:ln w="644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0012C7-BF7B-446D-B11F-D7805E612C96}"/>
              </a:ext>
            </a:extLst>
          </p:cNvPr>
          <p:cNvGrpSpPr/>
          <p:nvPr/>
        </p:nvGrpSpPr>
        <p:grpSpPr>
          <a:xfrm>
            <a:off x="1528011" y="2026408"/>
            <a:ext cx="1435630" cy="1383293"/>
            <a:chOff x="332936" y="2658304"/>
            <a:chExt cx="2926080" cy="184439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E9207D3-59F3-48E4-8C06-8224A5D9CC2D}"/>
                </a:ext>
              </a:extLst>
            </p:cNvPr>
            <p:cNvSpPr txBox="1"/>
            <p:nvPr/>
          </p:nvSpPr>
          <p:spPr>
            <a:xfrm>
              <a:off x="332936" y="265830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F4F0A8D-8724-4D58-8665-15BDBEE1F5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550DD1-3E40-48F0-B0EC-3F7A7D86F257}"/>
              </a:ext>
            </a:extLst>
          </p:cNvPr>
          <p:cNvGrpSpPr/>
          <p:nvPr/>
        </p:nvGrpSpPr>
        <p:grpSpPr>
          <a:xfrm>
            <a:off x="1528011" y="4013559"/>
            <a:ext cx="1435630" cy="1383293"/>
            <a:chOff x="332936" y="2658304"/>
            <a:chExt cx="2926080" cy="184439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756E47B-1967-4517-A1AE-2B1B6CF412B6}"/>
                </a:ext>
              </a:extLst>
            </p:cNvPr>
            <p:cNvSpPr txBox="1"/>
            <p:nvPr/>
          </p:nvSpPr>
          <p:spPr>
            <a:xfrm>
              <a:off x="332936" y="265830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E10D26D-B0DC-4DB6-9751-126CA5B1F0C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98648B9-9E36-4212-9AD7-A504A01293E1}"/>
              </a:ext>
            </a:extLst>
          </p:cNvPr>
          <p:cNvGrpSpPr/>
          <p:nvPr/>
        </p:nvGrpSpPr>
        <p:grpSpPr>
          <a:xfrm>
            <a:off x="6205880" y="2026408"/>
            <a:ext cx="1435630" cy="1383293"/>
            <a:chOff x="332936" y="2658304"/>
            <a:chExt cx="2926080" cy="184439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87CC199-1764-4D7A-A0C8-0234C832A5BD}"/>
                </a:ext>
              </a:extLst>
            </p:cNvPr>
            <p:cNvSpPr txBox="1"/>
            <p:nvPr/>
          </p:nvSpPr>
          <p:spPr>
            <a:xfrm>
              <a:off x="332936" y="265830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43CFC99-AE9F-42C1-896B-765231AE9D7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CB5E91A-DDB8-46A5-ADAF-BE43B8421262}"/>
              </a:ext>
            </a:extLst>
          </p:cNvPr>
          <p:cNvGrpSpPr/>
          <p:nvPr/>
        </p:nvGrpSpPr>
        <p:grpSpPr>
          <a:xfrm>
            <a:off x="6205880" y="4013559"/>
            <a:ext cx="1435630" cy="1383293"/>
            <a:chOff x="332936" y="2658304"/>
            <a:chExt cx="2926080" cy="1844391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A34327-F16D-4C22-8381-F5AA2F6F5FA5}"/>
                </a:ext>
              </a:extLst>
            </p:cNvPr>
            <p:cNvSpPr txBox="1"/>
            <p:nvPr/>
          </p:nvSpPr>
          <p:spPr>
            <a:xfrm>
              <a:off x="332936" y="265830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052316-E1AC-4F12-BEFF-09EC942B7B9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Radial Matrix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09A7D86-122D-46D0-A1E0-6801D887C8ED}"/>
              </a:ext>
            </a:extLst>
          </p:cNvPr>
          <p:cNvSpPr/>
          <p:nvPr/>
        </p:nvSpPr>
        <p:spPr>
          <a:xfrm>
            <a:off x="4575008" y="1952985"/>
            <a:ext cx="3561347" cy="1759618"/>
          </a:xfrm>
          <a:custGeom>
            <a:avLst/>
            <a:gdLst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2045367 w 4748462"/>
              <a:gd name="connsiteY9" fmla="*/ 1836089 h 2346157"/>
              <a:gd name="connsiteX10" fmla="*/ 2045367 w 4748462"/>
              <a:gd name="connsiteY10" fmla="*/ 2346157 h 2346157"/>
              <a:gd name="connsiteX11" fmla="*/ 0 w 4748462"/>
              <a:gd name="connsiteY11" fmla="*/ 2346157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2045367 w 4748462"/>
              <a:gd name="connsiteY9" fmla="*/ 1836089 h 2346157"/>
              <a:gd name="connsiteX10" fmla="*/ 0 w 4748462"/>
              <a:gd name="connsiteY10" fmla="*/ 2346157 h 2346157"/>
              <a:gd name="connsiteX11" fmla="*/ 0 w 4748462"/>
              <a:gd name="connsiteY11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2045368 w 4748462"/>
              <a:gd name="connsiteY8" fmla="*/ 1836089 h 2346157"/>
              <a:gd name="connsiteX9" fmla="*/ 0 w 4748462"/>
              <a:gd name="connsiteY9" fmla="*/ 2346157 h 2346157"/>
              <a:gd name="connsiteX10" fmla="*/ 0 w 4748462"/>
              <a:gd name="connsiteY10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183643 h 2346157"/>
              <a:gd name="connsiteX4" fmla="*/ 2045368 w 4748462"/>
              <a:gd name="connsiteY4" fmla="*/ 0 h 2346157"/>
              <a:gd name="connsiteX5" fmla="*/ 4748462 w 4748462"/>
              <a:gd name="connsiteY5" fmla="*/ 0 h 2346157"/>
              <a:gd name="connsiteX6" fmla="*/ 4748462 w 4748462"/>
              <a:gd name="connsiteY6" fmla="*/ 2045368 h 2346157"/>
              <a:gd name="connsiteX7" fmla="*/ 2045368 w 4748462"/>
              <a:gd name="connsiteY7" fmla="*/ 2045368 h 2346157"/>
              <a:gd name="connsiteX8" fmla="*/ 0 w 4748462"/>
              <a:gd name="connsiteY8" fmla="*/ 2346157 h 2346157"/>
              <a:gd name="connsiteX9" fmla="*/ 0 w 4748462"/>
              <a:gd name="connsiteY9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183643 h 2346157"/>
              <a:gd name="connsiteX3" fmla="*/ 2045368 w 4748462"/>
              <a:gd name="connsiteY3" fmla="*/ 0 h 2346157"/>
              <a:gd name="connsiteX4" fmla="*/ 4748462 w 4748462"/>
              <a:gd name="connsiteY4" fmla="*/ 0 h 2346157"/>
              <a:gd name="connsiteX5" fmla="*/ 4748462 w 4748462"/>
              <a:gd name="connsiteY5" fmla="*/ 2045368 h 2346157"/>
              <a:gd name="connsiteX6" fmla="*/ 2045368 w 4748462"/>
              <a:gd name="connsiteY6" fmla="*/ 2045368 h 2346157"/>
              <a:gd name="connsiteX7" fmla="*/ 0 w 4748462"/>
              <a:gd name="connsiteY7" fmla="*/ 2346157 h 2346157"/>
              <a:gd name="connsiteX8" fmla="*/ 0 w 4748462"/>
              <a:gd name="connsiteY8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8 w 4748462"/>
              <a:gd name="connsiteY2" fmla="*/ 0 h 2346157"/>
              <a:gd name="connsiteX3" fmla="*/ 4748462 w 4748462"/>
              <a:gd name="connsiteY3" fmla="*/ 0 h 2346157"/>
              <a:gd name="connsiteX4" fmla="*/ 4748462 w 4748462"/>
              <a:gd name="connsiteY4" fmla="*/ 2045368 h 2346157"/>
              <a:gd name="connsiteX5" fmla="*/ 2045368 w 4748462"/>
              <a:gd name="connsiteY5" fmla="*/ 2045368 h 2346157"/>
              <a:gd name="connsiteX6" fmla="*/ 0 w 4748462"/>
              <a:gd name="connsiteY6" fmla="*/ 2346157 h 2346157"/>
              <a:gd name="connsiteX7" fmla="*/ 0 w 4748462"/>
              <a:gd name="connsiteY7" fmla="*/ 0 h 2346157"/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4748462 w 4748462"/>
              <a:gd name="connsiteY2" fmla="*/ 0 h 2346157"/>
              <a:gd name="connsiteX3" fmla="*/ 4748462 w 4748462"/>
              <a:gd name="connsiteY3" fmla="*/ 2045368 h 2346157"/>
              <a:gd name="connsiteX4" fmla="*/ 2045368 w 4748462"/>
              <a:gd name="connsiteY4" fmla="*/ 2045368 h 2346157"/>
              <a:gd name="connsiteX5" fmla="*/ 0 w 4748462"/>
              <a:gd name="connsiteY5" fmla="*/ 2346157 h 2346157"/>
              <a:gd name="connsiteX6" fmla="*/ 0 w 4748462"/>
              <a:gd name="connsiteY6" fmla="*/ 0 h 2346157"/>
              <a:gd name="connsiteX0" fmla="*/ 0 w 4748462"/>
              <a:gd name="connsiteY0" fmla="*/ 2346157 h 2346157"/>
              <a:gd name="connsiteX1" fmla="*/ 2045367 w 4748462"/>
              <a:gd name="connsiteY1" fmla="*/ 0 h 2346157"/>
              <a:gd name="connsiteX2" fmla="*/ 4748462 w 4748462"/>
              <a:gd name="connsiteY2" fmla="*/ 0 h 2346157"/>
              <a:gd name="connsiteX3" fmla="*/ 4748462 w 4748462"/>
              <a:gd name="connsiteY3" fmla="*/ 2045368 h 2346157"/>
              <a:gd name="connsiteX4" fmla="*/ 2045368 w 4748462"/>
              <a:gd name="connsiteY4" fmla="*/ 2045368 h 2346157"/>
              <a:gd name="connsiteX5" fmla="*/ 0 w 4748462"/>
              <a:gd name="connsiteY5" fmla="*/ 2346157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48462" h="2346157">
                <a:moveTo>
                  <a:pt x="0" y="2346157"/>
                </a:moveTo>
                <a:lnTo>
                  <a:pt x="2045367" y="0"/>
                </a:lnTo>
                <a:lnTo>
                  <a:pt x="4748462" y="0"/>
                </a:lnTo>
                <a:lnTo>
                  <a:pt x="4748462" y="2045368"/>
                </a:lnTo>
                <a:lnTo>
                  <a:pt x="2045368" y="2045368"/>
                </a:lnTo>
                <a:lnTo>
                  <a:pt x="0" y="2346157"/>
                </a:lnTo>
                <a:close/>
              </a:path>
            </a:pathLst>
          </a:custGeom>
          <a:gradFill flip="none" rotWithShape="1">
            <a:gsLst>
              <a:gs pos="16000">
                <a:schemeClr val="accent3">
                  <a:lumMod val="50000"/>
                </a:schemeClr>
              </a:gs>
              <a:gs pos="27000">
                <a:schemeClr val="accent3">
                  <a:lumMod val="75000"/>
                </a:schemeClr>
              </a:gs>
              <a:gs pos="50000">
                <a:schemeClr val="accent3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67351C6-CA15-4E72-918C-2837C7558296}"/>
              </a:ext>
            </a:extLst>
          </p:cNvPr>
          <p:cNvSpPr/>
          <p:nvPr/>
        </p:nvSpPr>
        <p:spPr>
          <a:xfrm>
            <a:off x="1070811" y="1952985"/>
            <a:ext cx="3504199" cy="1759618"/>
          </a:xfrm>
          <a:custGeom>
            <a:avLst/>
            <a:gdLst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0 h 2346157"/>
              <a:gd name="connsiteX4" fmla="*/ 4672265 w 4672265"/>
              <a:gd name="connsiteY4" fmla="*/ 2346157 h 2346157"/>
              <a:gd name="connsiteX5" fmla="*/ 2699085 w 4672265"/>
              <a:gd name="connsiteY5" fmla="*/ 2346157 h 2346157"/>
              <a:gd name="connsiteX6" fmla="*/ 2699085 w 4672265"/>
              <a:gd name="connsiteY6" fmla="*/ 2045368 h 2346157"/>
              <a:gd name="connsiteX7" fmla="*/ 0 w 4672265"/>
              <a:gd name="connsiteY7" fmla="*/ 2045368 h 2346157"/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2346157 h 2346157"/>
              <a:gd name="connsiteX4" fmla="*/ 2699085 w 4672265"/>
              <a:gd name="connsiteY4" fmla="*/ 2346157 h 2346157"/>
              <a:gd name="connsiteX5" fmla="*/ 2699085 w 4672265"/>
              <a:gd name="connsiteY5" fmla="*/ 2045368 h 2346157"/>
              <a:gd name="connsiteX6" fmla="*/ 0 w 4672265"/>
              <a:gd name="connsiteY6" fmla="*/ 2045368 h 2346157"/>
              <a:gd name="connsiteX7" fmla="*/ 0 w 4672265"/>
              <a:gd name="connsiteY7" fmla="*/ 0 h 2346157"/>
              <a:gd name="connsiteX0" fmla="*/ 0 w 4672265"/>
              <a:gd name="connsiteY0" fmla="*/ 0 h 2346157"/>
              <a:gd name="connsiteX1" fmla="*/ 2699085 w 4672265"/>
              <a:gd name="connsiteY1" fmla="*/ 0 h 2346157"/>
              <a:gd name="connsiteX2" fmla="*/ 2703094 w 4672265"/>
              <a:gd name="connsiteY2" fmla="*/ 0 h 2346157"/>
              <a:gd name="connsiteX3" fmla="*/ 4672265 w 4672265"/>
              <a:gd name="connsiteY3" fmla="*/ 2346157 h 2346157"/>
              <a:gd name="connsiteX4" fmla="*/ 2699085 w 4672265"/>
              <a:gd name="connsiteY4" fmla="*/ 2045368 h 2346157"/>
              <a:gd name="connsiteX5" fmla="*/ 0 w 4672265"/>
              <a:gd name="connsiteY5" fmla="*/ 2045368 h 2346157"/>
              <a:gd name="connsiteX6" fmla="*/ 0 w 4672265"/>
              <a:gd name="connsiteY6" fmla="*/ 0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265" h="2346157">
                <a:moveTo>
                  <a:pt x="0" y="0"/>
                </a:moveTo>
                <a:lnTo>
                  <a:pt x="2699085" y="0"/>
                </a:lnTo>
                <a:lnTo>
                  <a:pt x="2703094" y="0"/>
                </a:lnTo>
                <a:lnTo>
                  <a:pt x="4672265" y="2346157"/>
                </a:lnTo>
                <a:lnTo>
                  <a:pt x="2699085" y="2045368"/>
                </a:lnTo>
                <a:lnTo>
                  <a:pt x="0" y="204536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2">
                  <a:lumMod val="50000"/>
                </a:schemeClr>
              </a:gs>
              <a:gs pos="27000">
                <a:schemeClr val="accent2">
                  <a:lumMod val="75000"/>
                </a:schemeClr>
              </a:gs>
              <a:gs pos="50000">
                <a:schemeClr val="accent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8CF48C0F-7E67-4DC0-88DB-F5B72F56926E}"/>
              </a:ext>
            </a:extLst>
          </p:cNvPr>
          <p:cNvSpPr/>
          <p:nvPr/>
        </p:nvSpPr>
        <p:spPr>
          <a:xfrm>
            <a:off x="297782" y="1952984"/>
            <a:ext cx="2800350" cy="1534026"/>
          </a:xfrm>
          <a:custGeom>
            <a:avLst/>
            <a:gdLst>
              <a:gd name="connsiteX0" fmla="*/ 1022684 w 3733800"/>
              <a:gd name="connsiteY0" fmla="*/ 0 h 2045368"/>
              <a:gd name="connsiteX1" fmla="*/ 1030706 w 3733800"/>
              <a:gd name="connsiteY1" fmla="*/ 405 h 2045368"/>
              <a:gd name="connsiteX2" fmla="*/ 1030706 w 3733800"/>
              <a:gd name="connsiteY2" fmla="*/ 0 h 2045368"/>
              <a:gd name="connsiteX3" fmla="*/ 3733800 w 3733800"/>
              <a:gd name="connsiteY3" fmla="*/ 0 h 2045368"/>
              <a:gd name="connsiteX4" fmla="*/ 3733800 w 3733800"/>
              <a:gd name="connsiteY4" fmla="*/ 2045368 h 2045368"/>
              <a:gd name="connsiteX5" fmla="*/ 1030706 w 3733800"/>
              <a:gd name="connsiteY5" fmla="*/ 2045368 h 2045368"/>
              <a:gd name="connsiteX6" fmla="*/ 1030706 w 3733800"/>
              <a:gd name="connsiteY6" fmla="*/ 2044963 h 2045368"/>
              <a:gd name="connsiteX7" fmla="*/ 1022684 w 3733800"/>
              <a:gd name="connsiteY7" fmla="*/ 2045368 h 2045368"/>
              <a:gd name="connsiteX8" fmla="*/ 0 w 3733800"/>
              <a:gd name="connsiteY8" fmla="*/ 1022684 h 2045368"/>
              <a:gd name="connsiteX9" fmla="*/ 1022684 w 3733800"/>
              <a:gd name="connsiteY9" fmla="*/ 0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800" h="2045368">
                <a:moveTo>
                  <a:pt x="1022684" y="0"/>
                </a:moveTo>
                <a:lnTo>
                  <a:pt x="1030706" y="405"/>
                </a:lnTo>
                <a:lnTo>
                  <a:pt x="1030706" y="0"/>
                </a:lnTo>
                <a:lnTo>
                  <a:pt x="3733800" y="0"/>
                </a:lnTo>
                <a:lnTo>
                  <a:pt x="3733800" y="2045368"/>
                </a:lnTo>
                <a:lnTo>
                  <a:pt x="1030706" y="2045368"/>
                </a:lnTo>
                <a:lnTo>
                  <a:pt x="1030706" y="2044963"/>
                </a:lnTo>
                <a:lnTo>
                  <a:pt x="1022684" y="2045368"/>
                </a:lnTo>
                <a:cubicBezTo>
                  <a:pt x="457871" y="2045368"/>
                  <a:pt x="0" y="1587497"/>
                  <a:pt x="0" y="1022684"/>
                </a:cubicBezTo>
                <a:cubicBezTo>
                  <a:pt x="0" y="457871"/>
                  <a:pt x="457871" y="0"/>
                  <a:pt x="102268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D996460-C159-4650-88C2-A62AEA98E4BA}"/>
              </a:ext>
            </a:extLst>
          </p:cNvPr>
          <p:cNvSpPr/>
          <p:nvPr/>
        </p:nvSpPr>
        <p:spPr>
          <a:xfrm>
            <a:off x="6109035" y="1952984"/>
            <a:ext cx="2737184" cy="1534026"/>
          </a:xfrm>
          <a:custGeom>
            <a:avLst/>
            <a:gdLst>
              <a:gd name="connsiteX0" fmla="*/ 0 w 3649578"/>
              <a:gd name="connsiteY0" fmla="*/ 0 h 2045368"/>
              <a:gd name="connsiteX1" fmla="*/ 2626894 w 3649578"/>
              <a:gd name="connsiteY1" fmla="*/ 0 h 2045368"/>
              <a:gd name="connsiteX2" fmla="*/ 2703094 w 3649578"/>
              <a:gd name="connsiteY2" fmla="*/ 0 h 2045368"/>
              <a:gd name="connsiteX3" fmla="*/ 2703094 w 3649578"/>
              <a:gd name="connsiteY3" fmla="*/ 3848 h 2045368"/>
              <a:gd name="connsiteX4" fmla="*/ 2731458 w 3649578"/>
              <a:gd name="connsiteY4" fmla="*/ 5280 h 2045368"/>
              <a:gd name="connsiteX5" fmla="*/ 3649578 w 3649578"/>
              <a:gd name="connsiteY5" fmla="*/ 1022684 h 2045368"/>
              <a:gd name="connsiteX6" fmla="*/ 2731458 w 3649578"/>
              <a:gd name="connsiteY6" fmla="*/ 2040088 h 2045368"/>
              <a:gd name="connsiteX7" fmla="*/ 2703094 w 3649578"/>
              <a:gd name="connsiteY7" fmla="*/ 2041520 h 2045368"/>
              <a:gd name="connsiteX8" fmla="*/ 2703094 w 3649578"/>
              <a:gd name="connsiteY8" fmla="*/ 2045368 h 2045368"/>
              <a:gd name="connsiteX9" fmla="*/ 2626894 w 3649578"/>
              <a:gd name="connsiteY9" fmla="*/ 2045368 h 2045368"/>
              <a:gd name="connsiteX10" fmla="*/ 0 w 3649578"/>
              <a:gd name="connsiteY10" fmla="*/ 2045368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9578" h="2045368">
                <a:moveTo>
                  <a:pt x="0" y="0"/>
                </a:moveTo>
                <a:lnTo>
                  <a:pt x="2626894" y="0"/>
                </a:lnTo>
                <a:lnTo>
                  <a:pt x="2703094" y="0"/>
                </a:lnTo>
                <a:lnTo>
                  <a:pt x="2703094" y="3848"/>
                </a:lnTo>
                <a:lnTo>
                  <a:pt x="2731458" y="5280"/>
                </a:lnTo>
                <a:cubicBezTo>
                  <a:pt x="3247152" y="57652"/>
                  <a:pt x="3649578" y="493172"/>
                  <a:pt x="3649578" y="1022684"/>
                </a:cubicBezTo>
                <a:cubicBezTo>
                  <a:pt x="3649578" y="1552196"/>
                  <a:pt x="3247152" y="1987717"/>
                  <a:pt x="2731458" y="2040088"/>
                </a:cubicBezTo>
                <a:lnTo>
                  <a:pt x="2703094" y="2041520"/>
                </a:lnTo>
                <a:lnTo>
                  <a:pt x="2703094" y="2045368"/>
                </a:lnTo>
                <a:lnTo>
                  <a:pt x="2626894" y="2045368"/>
                </a:lnTo>
                <a:lnTo>
                  <a:pt x="0" y="204536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2758CC9-0746-4781-89F3-433B037C7D73}"/>
              </a:ext>
            </a:extLst>
          </p:cNvPr>
          <p:cNvSpPr/>
          <p:nvPr/>
        </p:nvSpPr>
        <p:spPr>
          <a:xfrm>
            <a:off x="4575008" y="3712602"/>
            <a:ext cx="3561347" cy="1759618"/>
          </a:xfrm>
          <a:custGeom>
            <a:avLst/>
            <a:gdLst>
              <a:gd name="connsiteX0" fmla="*/ 0 w 4748462"/>
              <a:gd name="connsiteY0" fmla="*/ 0 h 2346157"/>
              <a:gd name="connsiteX1" fmla="*/ 2045367 w 4748462"/>
              <a:gd name="connsiteY1" fmla="*/ 0 h 2346157"/>
              <a:gd name="connsiteX2" fmla="*/ 2045367 w 4748462"/>
              <a:gd name="connsiteY2" fmla="*/ 325218 h 2346157"/>
              <a:gd name="connsiteX3" fmla="*/ 2045368 w 4748462"/>
              <a:gd name="connsiteY3" fmla="*/ 325218 h 2346157"/>
              <a:gd name="connsiteX4" fmla="*/ 2045368 w 4748462"/>
              <a:gd name="connsiteY4" fmla="*/ 300789 h 2346157"/>
              <a:gd name="connsiteX5" fmla="*/ 4748462 w 4748462"/>
              <a:gd name="connsiteY5" fmla="*/ 300789 h 2346157"/>
              <a:gd name="connsiteX6" fmla="*/ 4748462 w 4748462"/>
              <a:gd name="connsiteY6" fmla="*/ 2346157 h 2346157"/>
              <a:gd name="connsiteX7" fmla="*/ 2045368 w 4748462"/>
              <a:gd name="connsiteY7" fmla="*/ 2346157 h 2346157"/>
              <a:gd name="connsiteX8" fmla="*/ 2045368 w 4748462"/>
              <a:gd name="connsiteY8" fmla="*/ 1888366 h 2346157"/>
              <a:gd name="connsiteX9" fmla="*/ 2045367 w 4748462"/>
              <a:gd name="connsiteY9" fmla="*/ 1888366 h 2346157"/>
              <a:gd name="connsiteX10" fmla="*/ 2045367 w 4748462"/>
              <a:gd name="connsiteY10" fmla="*/ 2346156 h 2346157"/>
              <a:gd name="connsiteX0" fmla="*/ 0 w 4748462"/>
              <a:gd name="connsiteY0" fmla="*/ 0 h 2346157"/>
              <a:gd name="connsiteX1" fmla="*/ 2045367 w 4748462"/>
              <a:gd name="connsiteY1" fmla="*/ 325218 h 2346157"/>
              <a:gd name="connsiteX2" fmla="*/ 2045368 w 4748462"/>
              <a:gd name="connsiteY2" fmla="*/ 325218 h 2346157"/>
              <a:gd name="connsiteX3" fmla="*/ 2045368 w 4748462"/>
              <a:gd name="connsiteY3" fmla="*/ 300789 h 2346157"/>
              <a:gd name="connsiteX4" fmla="*/ 4748462 w 4748462"/>
              <a:gd name="connsiteY4" fmla="*/ 300789 h 2346157"/>
              <a:gd name="connsiteX5" fmla="*/ 4748462 w 4748462"/>
              <a:gd name="connsiteY5" fmla="*/ 2346157 h 2346157"/>
              <a:gd name="connsiteX6" fmla="*/ 2045368 w 4748462"/>
              <a:gd name="connsiteY6" fmla="*/ 2346157 h 2346157"/>
              <a:gd name="connsiteX7" fmla="*/ 2045368 w 4748462"/>
              <a:gd name="connsiteY7" fmla="*/ 1888366 h 2346157"/>
              <a:gd name="connsiteX8" fmla="*/ 2045367 w 4748462"/>
              <a:gd name="connsiteY8" fmla="*/ 1888366 h 2346157"/>
              <a:gd name="connsiteX9" fmla="*/ 2045367 w 4748462"/>
              <a:gd name="connsiteY9" fmla="*/ 2346156 h 2346157"/>
              <a:gd name="connsiteX10" fmla="*/ 0 w 4748462"/>
              <a:gd name="connsiteY10" fmla="*/ 0 h 2346157"/>
              <a:gd name="connsiteX0" fmla="*/ 0 w 4748462"/>
              <a:gd name="connsiteY0" fmla="*/ 0 h 2346157"/>
              <a:gd name="connsiteX1" fmla="*/ 2045367 w 4748462"/>
              <a:gd name="connsiteY1" fmla="*/ 325218 h 2346157"/>
              <a:gd name="connsiteX2" fmla="*/ 2045368 w 4748462"/>
              <a:gd name="connsiteY2" fmla="*/ 300789 h 2346157"/>
              <a:gd name="connsiteX3" fmla="*/ 4748462 w 4748462"/>
              <a:gd name="connsiteY3" fmla="*/ 300789 h 2346157"/>
              <a:gd name="connsiteX4" fmla="*/ 4748462 w 4748462"/>
              <a:gd name="connsiteY4" fmla="*/ 2346157 h 2346157"/>
              <a:gd name="connsiteX5" fmla="*/ 2045368 w 4748462"/>
              <a:gd name="connsiteY5" fmla="*/ 2346157 h 2346157"/>
              <a:gd name="connsiteX6" fmla="*/ 2045368 w 4748462"/>
              <a:gd name="connsiteY6" fmla="*/ 1888366 h 2346157"/>
              <a:gd name="connsiteX7" fmla="*/ 2045367 w 4748462"/>
              <a:gd name="connsiteY7" fmla="*/ 1888366 h 2346157"/>
              <a:gd name="connsiteX8" fmla="*/ 2045367 w 4748462"/>
              <a:gd name="connsiteY8" fmla="*/ 2346156 h 2346157"/>
              <a:gd name="connsiteX9" fmla="*/ 0 w 4748462"/>
              <a:gd name="connsiteY9" fmla="*/ 0 h 2346157"/>
              <a:gd name="connsiteX0" fmla="*/ 0 w 4748462"/>
              <a:gd name="connsiteY0" fmla="*/ 0 h 2346157"/>
              <a:gd name="connsiteX1" fmla="*/ 2045368 w 4748462"/>
              <a:gd name="connsiteY1" fmla="*/ 300789 h 2346157"/>
              <a:gd name="connsiteX2" fmla="*/ 4748462 w 4748462"/>
              <a:gd name="connsiteY2" fmla="*/ 300789 h 2346157"/>
              <a:gd name="connsiteX3" fmla="*/ 4748462 w 4748462"/>
              <a:gd name="connsiteY3" fmla="*/ 2346157 h 2346157"/>
              <a:gd name="connsiteX4" fmla="*/ 2045368 w 4748462"/>
              <a:gd name="connsiteY4" fmla="*/ 2346157 h 2346157"/>
              <a:gd name="connsiteX5" fmla="*/ 2045368 w 4748462"/>
              <a:gd name="connsiteY5" fmla="*/ 1888366 h 2346157"/>
              <a:gd name="connsiteX6" fmla="*/ 2045367 w 4748462"/>
              <a:gd name="connsiteY6" fmla="*/ 1888366 h 2346157"/>
              <a:gd name="connsiteX7" fmla="*/ 2045367 w 4748462"/>
              <a:gd name="connsiteY7" fmla="*/ 2346156 h 2346157"/>
              <a:gd name="connsiteX8" fmla="*/ 0 w 4748462"/>
              <a:gd name="connsiteY8" fmla="*/ 0 h 234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48462" h="2346157">
                <a:moveTo>
                  <a:pt x="0" y="0"/>
                </a:moveTo>
                <a:lnTo>
                  <a:pt x="2045368" y="300789"/>
                </a:lnTo>
                <a:lnTo>
                  <a:pt x="4748462" y="300789"/>
                </a:lnTo>
                <a:lnTo>
                  <a:pt x="4748462" y="2346157"/>
                </a:lnTo>
                <a:lnTo>
                  <a:pt x="2045368" y="2346157"/>
                </a:lnTo>
                <a:lnTo>
                  <a:pt x="2045368" y="1888366"/>
                </a:lnTo>
                <a:lnTo>
                  <a:pt x="2045367" y="1888366"/>
                </a:lnTo>
                <a:lnTo>
                  <a:pt x="2045367" y="234615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16000">
                <a:schemeClr val="accent4">
                  <a:lumMod val="50000"/>
                </a:schemeClr>
              </a:gs>
              <a:gs pos="27000">
                <a:schemeClr val="accent4">
                  <a:lumMod val="75000"/>
                </a:schemeClr>
              </a:gs>
              <a:gs pos="50000">
                <a:schemeClr val="accent4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BC94B80-B0C3-44FC-8CB1-C961B9017E8F}"/>
              </a:ext>
            </a:extLst>
          </p:cNvPr>
          <p:cNvSpPr/>
          <p:nvPr/>
        </p:nvSpPr>
        <p:spPr>
          <a:xfrm>
            <a:off x="1070811" y="3712600"/>
            <a:ext cx="3504199" cy="1759619"/>
          </a:xfrm>
          <a:custGeom>
            <a:avLst/>
            <a:gdLst>
              <a:gd name="connsiteX0" fmla="*/ 2699085 w 4672265"/>
              <a:gd name="connsiteY0" fmla="*/ 0 h 2346158"/>
              <a:gd name="connsiteX1" fmla="*/ 4672265 w 4672265"/>
              <a:gd name="connsiteY1" fmla="*/ 0 h 2346158"/>
              <a:gd name="connsiteX2" fmla="*/ 4672265 w 4672265"/>
              <a:gd name="connsiteY2" fmla="*/ 2346157 h 2346158"/>
              <a:gd name="connsiteX3" fmla="*/ 2703094 w 4672265"/>
              <a:gd name="connsiteY3" fmla="*/ 2346157 h 2346158"/>
              <a:gd name="connsiteX4" fmla="*/ 2703094 w 4672265"/>
              <a:gd name="connsiteY4" fmla="*/ 2346158 h 2346158"/>
              <a:gd name="connsiteX5" fmla="*/ 0 w 4672265"/>
              <a:gd name="connsiteY5" fmla="*/ 2346158 h 2346158"/>
              <a:gd name="connsiteX6" fmla="*/ 0 w 4672265"/>
              <a:gd name="connsiteY6" fmla="*/ 300790 h 2346158"/>
              <a:gd name="connsiteX7" fmla="*/ 2699085 w 4672265"/>
              <a:gd name="connsiteY7" fmla="*/ 300790 h 2346158"/>
              <a:gd name="connsiteX0" fmla="*/ 2699085 w 4672265"/>
              <a:gd name="connsiteY0" fmla="*/ 300790 h 2346158"/>
              <a:gd name="connsiteX1" fmla="*/ 4672265 w 4672265"/>
              <a:gd name="connsiteY1" fmla="*/ 0 h 2346158"/>
              <a:gd name="connsiteX2" fmla="*/ 4672265 w 4672265"/>
              <a:gd name="connsiteY2" fmla="*/ 2346157 h 2346158"/>
              <a:gd name="connsiteX3" fmla="*/ 2703094 w 4672265"/>
              <a:gd name="connsiteY3" fmla="*/ 2346157 h 2346158"/>
              <a:gd name="connsiteX4" fmla="*/ 2703094 w 4672265"/>
              <a:gd name="connsiteY4" fmla="*/ 2346158 h 2346158"/>
              <a:gd name="connsiteX5" fmla="*/ 0 w 4672265"/>
              <a:gd name="connsiteY5" fmla="*/ 2346158 h 2346158"/>
              <a:gd name="connsiteX6" fmla="*/ 0 w 4672265"/>
              <a:gd name="connsiteY6" fmla="*/ 300790 h 2346158"/>
              <a:gd name="connsiteX7" fmla="*/ 2699085 w 4672265"/>
              <a:gd name="connsiteY7" fmla="*/ 300790 h 2346158"/>
              <a:gd name="connsiteX0" fmla="*/ 2699085 w 4672265"/>
              <a:gd name="connsiteY0" fmla="*/ 300790 h 2346158"/>
              <a:gd name="connsiteX1" fmla="*/ 4672265 w 4672265"/>
              <a:gd name="connsiteY1" fmla="*/ 0 h 2346158"/>
              <a:gd name="connsiteX2" fmla="*/ 2703094 w 4672265"/>
              <a:gd name="connsiteY2" fmla="*/ 2346157 h 2346158"/>
              <a:gd name="connsiteX3" fmla="*/ 2703094 w 4672265"/>
              <a:gd name="connsiteY3" fmla="*/ 2346158 h 2346158"/>
              <a:gd name="connsiteX4" fmla="*/ 0 w 4672265"/>
              <a:gd name="connsiteY4" fmla="*/ 2346158 h 2346158"/>
              <a:gd name="connsiteX5" fmla="*/ 0 w 4672265"/>
              <a:gd name="connsiteY5" fmla="*/ 300790 h 2346158"/>
              <a:gd name="connsiteX6" fmla="*/ 2699085 w 4672265"/>
              <a:gd name="connsiteY6" fmla="*/ 300790 h 234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72265" h="2346158">
                <a:moveTo>
                  <a:pt x="2699085" y="300790"/>
                </a:moveTo>
                <a:lnTo>
                  <a:pt x="4672265" y="0"/>
                </a:lnTo>
                <a:lnTo>
                  <a:pt x="2703094" y="2346157"/>
                </a:lnTo>
                <a:lnTo>
                  <a:pt x="2703094" y="2346158"/>
                </a:lnTo>
                <a:lnTo>
                  <a:pt x="0" y="2346158"/>
                </a:lnTo>
                <a:lnTo>
                  <a:pt x="0" y="300790"/>
                </a:lnTo>
                <a:lnTo>
                  <a:pt x="2699085" y="300790"/>
                </a:lnTo>
                <a:close/>
              </a:path>
            </a:pathLst>
          </a:custGeom>
          <a:gradFill flip="none" rotWithShape="1">
            <a:gsLst>
              <a:gs pos="16000">
                <a:schemeClr val="accent6">
                  <a:lumMod val="50000"/>
                </a:schemeClr>
              </a:gs>
              <a:gs pos="27000">
                <a:schemeClr val="accent6">
                  <a:lumMod val="75000"/>
                </a:schemeClr>
              </a:gs>
              <a:gs pos="50000">
                <a:schemeClr val="accent6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977AE97-26C3-4088-AE35-24131A16814A}"/>
              </a:ext>
            </a:extLst>
          </p:cNvPr>
          <p:cNvSpPr/>
          <p:nvPr/>
        </p:nvSpPr>
        <p:spPr>
          <a:xfrm>
            <a:off x="297782" y="3938194"/>
            <a:ext cx="2800350" cy="1534026"/>
          </a:xfrm>
          <a:custGeom>
            <a:avLst/>
            <a:gdLst>
              <a:gd name="connsiteX0" fmla="*/ 1022684 w 3733800"/>
              <a:gd name="connsiteY0" fmla="*/ 0 h 2045368"/>
              <a:gd name="connsiteX1" fmla="*/ 1030706 w 3733800"/>
              <a:gd name="connsiteY1" fmla="*/ 405 h 2045368"/>
              <a:gd name="connsiteX2" fmla="*/ 1030706 w 3733800"/>
              <a:gd name="connsiteY2" fmla="*/ 0 h 2045368"/>
              <a:gd name="connsiteX3" fmla="*/ 3733800 w 3733800"/>
              <a:gd name="connsiteY3" fmla="*/ 0 h 2045368"/>
              <a:gd name="connsiteX4" fmla="*/ 3733800 w 3733800"/>
              <a:gd name="connsiteY4" fmla="*/ 2045368 h 2045368"/>
              <a:gd name="connsiteX5" fmla="*/ 1030706 w 3733800"/>
              <a:gd name="connsiteY5" fmla="*/ 2045368 h 2045368"/>
              <a:gd name="connsiteX6" fmla="*/ 1030706 w 3733800"/>
              <a:gd name="connsiteY6" fmla="*/ 2044963 h 2045368"/>
              <a:gd name="connsiteX7" fmla="*/ 1022684 w 3733800"/>
              <a:gd name="connsiteY7" fmla="*/ 2045368 h 2045368"/>
              <a:gd name="connsiteX8" fmla="*/ 0 w 3733800"/>
              <a:gd name="connsiteY8" fmla="*/ 1022684 h 2045368"/>
              <a:gd name="connsiteX9" fmla="*/ 1022684 w 3733800"/>
              <a:gd name="connsiteY9" fmla="*/ 0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33800" h="2045368">
                <a:moveTo>
                  <a:pt x="1022684" y="0"/>
                </a:moveTo>
                <a:lnTo>
                  <a:pt x="1030706" y="405"/>
                </a:lnTo>
                <a:lnTo>
                  <a:pt x="1030706" y="0"/>
                </a:lnTo>
                <a:lnTo>
                  <a:pt x="3733800" y="0"/>
                </a:lnTo>
                <a:lnTo>
                  <a:pt x="3733800" y="2045368"/>
                </a:lnTo>
                <a:lnTo>
                  <a:pt x="1030706" y="2045368"/>
                </a:lnTo>
                <a:lnTo>
                  <a:pt x="1030706" y="2044963"/>
                </a:lnTo>
                <a:lnTo>
                  <a:pt x="1022684" y="2045368"/>
                </a:lnTo>
                <a:cubicBezTo>
                  <a:pt x="457871" y="2045368"/>
                  <a:pt x="0" y="1587497"/>
                  <a:pt x="0" y="1022684"/>
                </a:cubicBezTo>
                <a:cubicBezTo>
                  <a:pt x="0" y="457871"/>
                  <a:pt x="457871" y="0"/>
                  <a:pt x="10226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ED60228-BCD2-409B-BF0D-BC31C671B4C0}"/>
              </a:ext>
            </a:extLst>
          </p:cNvPr>
          <p:cNvSpPr/>
          <p:nvPr/>
        </p:nvSpPr>
        <p:spPr>
          <a:xfrm>
            <a:off x="6109035" y="3938194"/>
            <a:ext cx="2737184" cy="1534026"/>
          </a:xfrm>
          <a:custGeom>
            <a:avLst/>
            <a:gdLst>
              <a:gd name="connsiteX0" fmla="*/ 0 w 3649578"/>
              <a:gd name="connsiteY0" fmla="*/ 0 h 2045368"/>
              <a:gd name="connsiteX1" fmla="*/ 2626894 w 3649578"/>
              <a:gd name="connsiteY1" fmla="*/ 0 h 2045368"/>
              <a:gd name="connsiteX2" fmla="*/ 2703094 w 3649578"/>
              <a:gd name="connsiteY2" fmla="*/ 0 h 2045368"/>
              <a:gd name="connsiteX3" fmla="*/ 2703094 w 3649578"/>
              <a:gd name="connsiteY3" fmla="*/ 3848 h 2045368"/>
              <a:gd name="connsiteX4" fmla="*/ 2731458 w 3649578"/>
              <a:gd name="connsiteY4" fmla="*/ 5280 h 2045368"/>
              <a:gd name="connsiteX5" fmla="*/ 3649578 w 3649578"/>
              <a:gd name="connsiteY5" fmla="*/ 1022684 h 2045368"/>
              <a:gd name="connsiteX6" fmla="*/ 2731458 w 3649578"/>
              <a:gd name="connsiteY6" fmla="*/ 2040088 h 2045368"/>
              <a:gd name="connsiteX7" fmla="*/ 2703094 w 3649578"/>
              <a:gd name="connsiteY7" fmla="*/ 2041520 h 2045368"/>
              <a:gd name="connsiteX8" fmla="*/ 2703094 w 3649578"/>
              <a:gd name="connsiteY8" fmla="*/ 2045368 h 2045368"/>
              <a:gd name="connsiteX9" fmla="*/ 2626894 w 3649578"/>
              <a:gd name="connsiteY9" fmla="*/ 2045368 h 2045368"/>
              <a:gd name="connsiteX10" fmla="*/ 0 w 3649578"/>
              <a:gd name="connsiteY10" fmla="*/ 2045368 h 2045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49578" h="2045368">
                <a:moveTo>
                  <a:pt x="0" y="0"/>
                </a:moveTo>
                <a:lnTo>
                  <a:pt x="2626894" y="0"/>
                </a:lnTo>
                <a:lnTo>
                  <a:pt x="2703094" y="0"/>
                </a:lnTo>
                <a:lnTo>
                  <a:pt x="2703094" y="3848"/>
                </a:lnTo>
                <a:lnTo>
                  <a:pt x="2731458" y="5280"/>
                </a:lnTo>
                <a:cubicBezTo>
                  <a:pt x="3247152" y="57652"/>
                  <a:pt x="3649578" y="493172"/>
                  <a:pt x="3649578" y="1022684"/>
                </a:cubicBezTo>
                <a:cubicBezTo>
                  <a:pt x="3649578" y="1552196"/>
                  <a:pt x="3247152" y="1987717"/>
                  <a:pt x="2731458" y="2040088"/>
                </a:cubicBezTo>
                <a:lnTo>
                  <a:pt x="2703094" y="2041520"/>
                </a:lnTo>
                <a:lnTo>
                  <a:pt x="2703094" y="2045368"/>
                </a:lnTo>
                <a:lnTo>
                  <a:pt x="2626894" y="2045368"/>
                </a:lnTo>
                <a:lnTo>
                  <a:pt x="0" y="204536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ECA29DE-C69F-4329-BBB2-9EF1F9699C84}"/>
              </a:ext>
            </a:extLst>
          </p:cNvPr>
          <p:cNvSpPr/>
          <p:nvPr/>
        </p:nvSpPr>
        <p:spPr>
          <a:xfrm>
            <a:off x="3804987" y="2945588"/>
            <a:ext cx="1534026" cy="1534026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0374C7E-FFE5-4E49-841E-24DFEAC12277}"/>
              </a:ext>
            </a:extLst>
          </p:cNvPr>
          <p:cNvSpPr/>
          <p:nvPr/>
        </p:nvSpPr>
        <p:spPr>
          <a:xfrm>
            <a:off x="705915" y="4346327"/>
            <a:ext cx="717761" cy="71776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DA2A2C-7B12-4153-BD5F-4E27287189F1}"/>
              </a:ext>
            </a:extLst>
          </p:cNvPr>
          <p:cNvSpPr/>
          <p:nvPr/>
        </p:nvSpPr>
        <p:spPr>
          <a:xfrm>
            <a:off x="705915" y="2359176"/>
            <a:ext cx="717761" cy="717761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9DB88A8-56D0-4975-BF16-8DD50FAF4F41}"/>
              </a:ext>
            </a:extLst>
          </p:cNvPr>
          <p:cNvSpPr/>
          <p:nvPr/>
        </p:nvSpPr>
        <p:spPr>
          <a:xfrm>
            <a:off x="7720325" y="4346327"/>
            <a:ext cx="717761" cy="717761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48000">
                <a:schemeClr val="accent4">
                  <a:lumMod val="75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A5CBA4-6E8F-43DB-83F4-ADBCB6410492}"/>
              </a:ext>
            </a:extLst>
          </p:cNvPr>
          <p:cNvSpPr/>
          <p:nvPr/>
        </p:nvSpPr>
        <p:spPr>
          <a:xfrm>
            <a:off x="7720325" y="2359176"/>
            <a:ext cx="717761" cy="717761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48000">
                <a:schemeClr val="accent3">
                  <a:lumMod val="75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4" name="Graphic 22" descr="Rocket">
            <a:extLst>
              <a:ext uri="{FF2B5EF4-FFF2-40B4-BE49-F238E27FC236}">
                <a16:creationId xmlns:a16="http://schemas.microsoft.com/office/drawing/2014/main" id="{A37C93B2-5EE9-4954-AD7E-4A8A033B1EF1}"/>
              </a:ext>
            </a:extLst>
          </p:cNvPr>
          <p:cNvGrpSpPr/>
          <p:nvPr/>
        </p:nvGrpSpPr>
        <p:grpSpPr>
          <a:xfrm>
            <a:off x="829598" y="2482859"/>
            <a:ext cx="470394" cy="470394"/>
            <a:chOff x="1106130" y="2090131"/>
            <a:chExt cx="627192" cy="62719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2A7ABF0-E19D-4F2F-B12F-3D32B15DD165}"/>
                </a:ext>
              </a:extLst>
            </p:cNvPr>
            <p:cNvSpPr/>
            <p:nvPr/>
          </p:nvSpPr>
          <p:spPr>
            <a:xfrm>
              <a:off x="1562804" y="2141551"/>
              <a:ext cx="119859" cy="115177"/>
            </a:xfrm>
            <a:custGeom>
              <a:avLst/>
              <a:gdLst>
                <a:gd name="connsiteX0" fmla="*/ 116945 w 119859"/>
                <a:gd name="connsiteY0" fmla="*/ 3459 h 115177"/>
                <a:gd name="connsiteX1" fmla="*/ 0 w 119859"/>
                <a:gd name="connsiteY1" fmla="*/ 17832 h 115177"/>
                <a:gd name="connsiteX2" fmla="*/ 53573 w 119859"/>
                <a:gd name="connsiteY2" fmla="*/ 60298 h 115177"/>
                <a:gd name="connsiteX3" fmla="*/ 96692 w 119859"/>
                <a:gd name="connsiteY3" fmla="*/ 115177 h 115177"/>
                <a:gd name="connsiteX4" fmla="*/ 116945 w 119859"/>
                <a:gd name="connsiteY4" fmla="*/ 3459 h 11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859" h="115177">
                  <a:moveTo>
                    <a:pt x="116945" y="3459"/>
                  </a:moveTo>
                  <a:cubicBezTo>
                    <a:pt x="107799" y="-5688"/>
                    <a:pt x="48999" y="4765"/>
                    <a:pt x="0" y="17832"/>
                  </a:cubicBezTo>
                  <a:cubicBezTo>
                    <a:pt x="17640" y="28285"/>
                    <a:pt x="35933" y="42658"/>
                    <a:pt x="53573" y="60298"/>
                  </a:cubicBezTo>
                  <a:cubicBezTo>
                    <a:pt x="71866" y="78591"/>
                    <a:pt x="86239" y="96884"/>
                    <a:pt x="96692" y="115177"/>
                  </a:cubicBezTo>
                  <a:cubicBezTo>
                    <a:pt x="109759" y="64871"/>
                    <a:pt x="126745" y="12605"/>
                    <a:pt x="116945" y="345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CCD26EA-B6F5-4D0A-970F-C5A52239243F}"/>
                </a:ext>
              </a:extLst>
            </p:cNvPr>
            <p:cNvSpPr/>
            <p:nvPr/>
          </p:nvSpPr>
          <p:spPr>
            <a:xfrm>
              <a:off x="1156480" y="2321162"/>
              <a:ext cx="159367" cy="152430"/>
            </a:xfrm>
            <a:custGeom>
              <a:avLst/>
              <a:gdLst>
                <a:gd name="connsiteX0" fmla="*/ 159367 w 159367"/>
                <a:gd name="connsiteY0" fmla="*/ 10045 h 152430"/>
                <a:gd name="connsiteX1" fmla="*/ 137154 w 159367"/>
                <a:gd name="connsiteY1" fmla="*/ 1552 h 152430"/>
                <a:gd name="connsiteX2" fmla="*/ 111021 w 159367"/>
                <a:gd name="connsiteY2" fmla="*/ 6778 h 152430"/>
                <a:gd name="connsiteX3" fmla="*/ 7142 w 159367"/>
                <a:gd name="connsiteY3" fmla="*/ 110657 h 152430"/>
                <a:gd name="connsiteX4" fmla="*/ 29356 w 159367"/>
                <a:gd name="connsiteY4" fmla="*/ 151817 h 152430"/>
                <a:gd name="connsiteX5" fmla="*/ 116248 w 159367"/>
                <a:gd name="connsiteY5" fmla="*/ 132217 h 152430"/>
                <a:gd name="connsiteX6" fmla="*/ 159367 w 159367"/>
                <a:gd name="connsiteY6" fmla="*/ 10045 h 152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9367" h="152430">
                  <a:moveTo>
                    <a:pt x="159367" y="10045"/>
                  </a:moveTo>
                  <a:lnTo>
                    <a:pt x="137154" y="1552"/>
                  </a:lnTo>
                  <a:cubicBezTo>
                    <a:pt x="128008" y="-1715"/>
                    <a:pt x="118208" y="245"/>
                    <a:pt x="111021" y="6778"/>
                  </a:cubicBezTo>
                  <a:lnTo>
                    <a:pt x="7142" y="110657"/>
                  </a:lnTo>
                  <a:cubicBezTo>
                    <a:pt x="-9844" y="127644"/>
                    <a:pt x="5836" y="157043"/>
                    <a:pt x="29356" y="151817"/>
                  </a:cubicBezTo>
                  <a:lnTo>
                    <a:pt x="116248" y="132217"/>
                  </a:lnTo>
                  <a:cubicBezTo>
                    <a:pt x="123434" y="99551"/>
                    <a:pt x="135194" y="55778"/>
                    <a:pt x="159367" y="10045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6F44088-327C-4CEF-9F8A-CED0328F7C00}"/>
                </a:ext>
              </a:extLst>
            </p:cNvPr>
            <p:cNvSpPr/>
            <p:nvPr/>
          </p:nvSpPr>
          <p:spPr>
            <a:xfrm>
              <a:off x="1348541" y="2501725"/>
              <a:ext cx="152731" cy="164227"/>
            </a:xfrm>
            <a:custGeom>
              <a:avLst/>
              <a:gdLst>
                <a:gd name="connsiteX0" fmla="*/ 140437 w 152731"/>
                <a:gd name="connsiteY0" fmla="*/ 0 h 164227"/>
                <a:gd name="connsiteX1" fmla="*/ 20878 w 152731"/>
                <a:gd name="connsiteY1" fmla="*/ 41813 h 164227"/>
                <a:gd name="connsiteX2" fmla="*/ 625 w 152731"/>
                <a:gd name="connsiteY2" fmla="*/ 134585 h 164227"/>
                <a:gd name="connsiteX3" fmla="*/ 41785 w 152731"/>
                <a:gd name="connsiteY3" fmla="*/ 156798 h 164227"/>
                <a:gd name="connsiteX4" fmla="*/ 145664 w 152731"/>
                <a:gd name="connsiteY4" fmla="*/ 52919 h 164227"/>
                <a:gd name="connsiteX5" fmla="*/ 150890 w 152731"/>
                <a:gd name="connsiteY5" fmla="*/ 26786 h 164227"/>
                <a:gd name="connsiteX6" fmla="*/ 140437 w 152731"/>
                <a:gd name="connsiteY6" fmla="*/ 0 h 16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731" h="164227">
                  <a:moveTo>
                    <a:pt x="140437" y="0"/>
                  </a:moveTo>
                  <a:cubicBezTo>
                    <a:pt x="96664" y="22866"/>
                    <a:pt x="54851" y="35280"/>
                    <a:pt x="20878" y="41813"/>
                  </a:cubicBezTo>
                  <a:lnTo>
                    <a:pt x="625" y="134585"/>
                  </a:lnTo>
                  <a:cubicBezTo>
                    <a:pt x="-4601" y="158105"/>
                    <a:pt x="24145" y="174438"/>
                    <a:pt x="41785" y="156798"/>
                  </a:cubicBezTo>
                  <a:lnTo>
                    <a:pt x="145664" y="52919"/>
                  </a:lnTo>
                  <a:cubicBezTo>
                    <a:pt x="152197" y="46386"/>
                    <a:pt x="154810" y="35933"/>
                    <a:pt x="150890" y="26786"/>
                  </a:cubicBezTo>
                  <a:lnTo>
                    <a:pt x="140437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E8C629A-3324-4CF3-9CA1-5C75EC037EFD}"/>
                </a:ext>
              </a:extLst>
            </p:cNvPr>
            <p:cNvSpPr/>
            <p:nvPr/>
          </p:nvSpPr>
          <p:spPr>
            <a:xfrm>
              <a:off x="1295594" y="2171143"/>
              <a:ext cx="351488" cy="350835"/>
            </a:xfrm>
            <a:custGeom>
              <a:avLst/>
              <a:gdLst>
                <a:gd name="connsiteX0" fmla="*/ 231930 w 351488"/>
                <a:gd name="connsiteY0" fmla="*/ 0 h 350835"/>
                <a:gd name="connsiteX1" fmla="*/ 107145 w 351488"/>
                <a:gd name="connsiteY1" fmla="*/ 84932 h 350835"/>
                <a:gd name="connsiteX2" fmla="*/ 0 w 351488"/>
                <a:gd name="connsiteY2" fmla="*/ 310329 h 350835"/>
                <a:gd name="connsiteX3" fmla="*/ 40506 w 351488"/>
                <a:gd name="connsiteY3" fmla="*/ 350836 h 350835"/>
                <a:gd name="connsiteX4" fmla="*/ 266557 w 351488"/>
                <a:gd name="connsiteY4" fmla="*/ 244344 h 350835"/>
                <a:gd name="connsiteX5" fmla="*/ 351489 w 351488"/>
                <a:gd name="connsiteY5" fmla="*/ 120212 h 350835"/>
                <a:gd name="connsiteX6" fmla="*/ 301836 w 351488"/>
                <a:gd name="connsiteY6" fmla="*/ 48346 h 350835"/>
                <a:gd name="connsiteX7" fmla="*/ 231930 w 351488"/>
                <a:gd name="connsiteY7" fmla="*/ 0 h 350835"/>
                <a:gd name="connsiteX8" fmla="*/ 265250 w 351488"/>
                <a:gd name="connsiteY8" fmla="*/ 141118 h 350835"/>
                <a:gd name="connsiteX9" fmla="*/ 209717 w 351488"/>
                <a:gd name="connsiteY9" fmla="*/ 141118 h 350835"/>
                <a:gd name="connsiteX10" fmla="*/ 209717 w 351488"/>
                <a:gd name="connsiteY10" fmla="*/ 85586 h 350835"/>
                <a:gd name="connsiteX11" fmla="*/ 265250 w 351488"/>
                <a:gd name="connsiteY11" fmla="*/ 85586 h 350835"/>
                <a:gd name="connsiteX12" fmla="*/ 265250 w 351488"/>
                <a:gd name="connsiteY12" fmla="*/ 141118 h 350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1488" h="350835">
                  <a:moveTo>
                    <a:pt x="231930" y="0"/>
                  </a:moveTo>
                  <a:cubicBezTo>
                    <a:pt x="193384" y="15680"/>
                    <a:pt x="149611" y="42466"/>
                    <a:pt x="107145" y="84932"/>
                  </a:cubicBezTo>
                  <a:cubicBezTo>
                    <a:pt x="29400" y="162678"/>
                    <a:pt x="6533" y="256757"/>
                    <a:pt x="0" y="310329"/>
                  </a:cubicBezTo>
                  <a:lnTo>
                    <a:pt x="40506" y="350836"/>
                  </a:lnTo>
                  <a:cubicBezTo>
                    <a:pt x="94079" y="344302"/>
                    <a:pt x="188811" y="322089"/>
                    <a:pt x="266557" y="244344"/>
                  </a:cubicBezTo>
                  <a:cubicBezTo>
                    <a:pt x="309023" y="201877"/>
                    <a:pt x="335809" y="158758"/>
                    <a:pt x="351489" y="120212"/>
                  </a:cubicBezTo>
                  <a:cubicBezTo>
                    <a:pt x="342996" y="98652"/>
                    <a:pt x="326009" y="73172"/>
                    <a:pt x="301836" y="48346"/>
                  </a:cubicBezTo>
                  <a:cubicBezTo>
                    <a:pt x="278316" y="25480"/>
                    <a:pt x="253490" y="8493"/>
                    <a:pt x="231930" y="0"/>
                  </a:cubicBezTo>
                  <a:close/>
                  <a:moveTo>
                    <a:pt x="265250" y="141118"/>
                  </a:moveTo>
                  <a:cubicBezTo>
                    <a:pt x="250224" y="156145"/>
                    <a:pt x="225397" y="156145"/>
                    <a:pt x="209717" y="141118"/>
                  </a:cubicBezTo>
                  <a:cubicBezTo>
                    <a:pt x="194691" y="126092"/>
                    <a:pt x="194691" y="101265"/>
                    <a:pt x="209717" y="85586"/>
                  </a:cubicBezTo>
                  <a:cubicBezTo>
                    <a:pt x="224744" y="70559"/>
                    <a:pt x="249570" y="70559"/>
                    <a:pt x="265250" y="85586"/>
                  </a:cubicBezTo>
                  <a:cubicBezTo>
                    <a:pt x="280276" y="101265"/>
                    <a:pt x="280276" y="126092"/>
                    <a:pt x="265250" y="141118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43F1479-6451-4D0F-B99D-2FBCA7C8E0A6}"/>
                </a:ext>
              </a:extLst>
            </p:cNvPr>
            <p:cNvSpPr/>
            <p:nvPr/>
          </p:nvSpPr>
          <p:spPr>
            <a:xfrm>
              <a:off x="1218644" y="2505876"/>
              <a:ext cx="93051" cy="93244"/>
            </a:xfrm>
            <a:custGeom>
              <a:avLst/>
              <a:gdLst>
                <a:gd name="connsiteX0" fmla="*/ 76297 w 93051"/>
                <a:gd name="connsiteY0" fmla="*/ 16755 h 93244"/>
                <a:gd name="connsiteX1" fmla="*/ 45590 w 93051"/>
                <a:gd name="connsiteY1" fmla="*/ 10222 h 93244"/>
                <a:gd name="connsiteX2" fmla="*/ 1818 w 93051"/>
                <a:gd name="connsiteY2" fmla="*/ 91234 h 93244"/>
                <a:gd name="connsiteX3" fmla="*/ 82830 w 93051"/>
                <a:gd name="connsiteY3" fmla="*/ 47462 h 93244"/>
                <a:gd name="connsiteX4" fmla="*/ 76297 w 93051"/>
                <a:gd name="connsiteY4" fmla="*/ 16755 h 9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051" h="93244">
                  <a:moveTo>
                    <a:pt x="76297" y="16755"/>
                  </a:moveTo>
                  <a:cubicBezTo>
                    <a:pt x="65843" y="6302"/>
                    <a:pt x="67150" y="-11338"/>
                    <a:pt x="45590" y="10222"/>
                  </a:cubicBezTo>
                  <a:cubicBezTo>
                    <a:pt x="24031" y="31782"/>
                    <a:pt x="-7982" y="80781"/>
                    <a:pt x="1818" y="91234"/>
                  </a:cubicBezTo>
                  <a:cubicBezTo>
                    <a:pt x="12271" y="101687"/>
                    <a:pt x="61270" y="69021"/>
                    <a:pt x="82830" y="47462"/>
                  </a:cubicBezTo>
                  <a:cubicBezTo>
                    <a:pt x="104390" y="25248"/>
                    <a:pt x="86750" y="26555"/>
                    <a:pt x="76297" y="16755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0" name="Graphic 21" descr="Lightbulb">
            <a:extLst>
              <a:ext uri="{FF2B5EF4-FFF2-40B4-BE49-F238E27FC236}">
                <a16:creationId xmlns:a16="http://schemas.microsoft.com/office/drawing/2014/main" id="{7AFCAAE2-0A27-4837-8F9D-AA93685A0845}"/>
              </a:ext>
            </a:extLst>
          </p:cNvPr>
          <p:cNvGrpSpPr/>
          <p:nvPr/>
        </p:nvGrpSpPr>
        <p:grpSpPr>
          <a:xfrm>
            <a:off x="829598" y="4470010"/>
            <a:ext cx="470394" cy="470394"/>
            <a:chOff x="1106130" y="4739666"/>
            <a:chExt cx="627192" cy="62719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CFEC86A-C1D9-4C9C-9C44-346C273562C8}"/>
                </a:ext>
              </a:extLst>
            </p:cNvPr>
            <p:cNvSpPr/>
            <p:nvPr/>
          </p:nvSpPr>
          <p:spPr>
            <a:xfrm>
              <a:off x="1334793" y="5157794"/>
              <a:ext cx="169864" cy="39199"/>
            </a:xfrm>
            <a:custGeom>
              <a:avLst/>
              <a:gdLst>
                <a:gd name="connsiteX0" fmla="*/ 19600 w 169864"/>
                <a:gd name="connsiteY0" fmla="*/ 0 h 39199"/>
                <a:gd name="connsiteX1" fmla="*/ 150265 w 169864"/>
                <a:gd name="connsiteY1" fmla="*/ 0 h 39199"/>
                <a:gd name="connsiteX2" fmla="*/ 169865 w 169864"/>
                <a:gd name="connsiteY2" fmla="*/ 19600 h 39199"/>
                <a:gd name="connsiteX3" fmla="*/ 150265 w 169864"/>
                <a:gd name="connsiteY3" fmla="*/ 39200 h 39199"/>
                <a:gd name="connsiteX4" fmla="*/ 19600 w 169864"/>
                <a:gd name="connsiteY4" fmla="*/ 39200 h 39199"/>
                <a:gd name="connsiteX5" fmla="*/ 0 w 169864"/>
                <a:gd name="connsiteY5" fmla="*/ 19600 h 39199"/>
                <a:gd name="connsiteX6" fmla="*/ 19600 w 169864"/>
                <a:gd name="connsiteY6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64" h="39199">
                  <a:moveTo>
                    <a:pt x="19600" y="0"/>
                  </a:moveTo>
                  <a:lnTo>
                    <a:pt x="150265" y="0"/>
                  </a:lnTo>
                  <a:cubicBezTo>
                    <a:pt x="161371" y="0"/>
                    <a:pt x="169865" y="8493"/>
                    <a:pt x="169865" y="19600"/>
                  </a:cubicBezTo>
                  <a:cubicBezTo>
                    <a:pt x="169865" y="30706"/>
                    <a:pt x="161371" y="39200"/>
                    <a:pt x="150265" y="39200"/>
                  </a:cubicBezTo>
                  <a:lnTo>
                    <a:pt x="19600" y="39200"/>
                  </a:lnTo>
                  <a:cubicBezTo>
                    <a:pt x="8493" y="39200"/>
                    <a:pt x="0" y="30706"/>
                    <a:pt x="0" y="19600"/>
                  </a:cubicBezTo>
                  <a:cubicBezTo>
                    <a:pt x="0" y="8493"/>
                    <a:pt x="8493" y="0"/>
                    <a:pt x="19600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13A8EA2-95A5-4B22-A37F-AFBAA2D548C3}"/>
                </a:ext>
              </a:extLst>
            </p:cNvPr>
            <p:cNvSpPr/>
            <p:nvPr/>
          </p:nvSpPr>
          <p:spPr>
            <a:xfrm>
              <a:off x="1334793" y="5223126"/>
              <a:ext cx="169864" cy="39199"/>
            </a:xfrm>
            <a:custGeom>
              <a:avLst/>
              <a:gdLst>
                <a:gd name="connsiteX0" fmla="*/ 19600 w 169864"/>
                <a:gd name="connsiteY0" fmla="*/ 0 h 39199"/>
                <a:gd name="connsiteX1" fmla="*/ 150265 w 169864"/>
                <a:gd name="connsiteY1" fmla="*/ 0 h 39199"/>
                <a:gd name="connsiteX2" fmla="*/ 169865 w 169864"/>
                <a:gd name="connsiteY2" fmla="*/ 19600 h 39199"/>
                <a:gd name="connsiteX3" fmla="*/ 150265 w 169864"/>
                <a:gd name="connsiteY3" fmla="*/ 39200 h 39199"/>
                <a:gd name="connsiteX4" fmla="*/ 19600 w 169864"/>
                <a:gd name="connsiteY4" fmla="*/ 39200 h 39199"/>
                <a:gd name="connsiteX5" fmla="*/ 0 w 169864"/>
                <a:gd name="connsiteY5" fmla="*/ 19600 h 39199"/>
                <a:gd name="connsiteX6" fmla="*/ 19600 w 169864"/>
                <a:gd name="connsiteY6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64" h="39199">
                  <a:moveTo>
                    <a:pt x="19600" y="0"/>
                  </a:moveTo>
                  <a:lnTo>
                    <a:pt x="150265" y="0"/>
                  </a:lnTo>
                  <a:cubicBezTo>
                    <a:pt x="161371" y="0"/>
                    <a:pt x="169865" y="8493"/>
                    <a:pt x="169865" y="19600"/>
                  </a:cubicBezTo>
                  <a:cubicBezTo>
                    <a:pt x="169865" y="30706"/>
                    <a:pt x="161371" y="39200"/>
                    <a:pt x="150265" y="39200"/>
                  </a:cubicBezTo>
                  <a:lnTo>
                    <a:pt x="19600" y="39200"/>
                  </a:lnTo>
                  <a:cubicBezTo>
                    <a:pt x="8493" y="39200"/>
                    <a:pt x="0" y="30706"/>
                    <a:pt x="0" y="19600"/>
                  </a:cubicBezTo>
                  <a:cubicBezTo>
                    <a:pt x="0" y="8493"/>
                    <a:pt x="8493" y="0"/>
                    <a:pt x="19600" y="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C726B73-4B4A-46BE-A2BE-060A3A3A4074}"/>
                </a:ext>
              </a:extLst>
            </p:cNvPr>
            <p:cNvSpPr/>
            <p:nvPr/>
          </p:nvSpPr>
          <p:spPr>
            <a:xfrm>
              <a:off x="1377259" y="5288459"/>
              <a:ext cx="84932" cy="39199"/>
            </a:xfrm>
            <a:custGeom>
              <a:avLst/>
              <a:gdLst>
                <a:gd name="connsiteX0" fmla="*/ 0 w 84932"/>
                <a:gd name="connsiteY0" fmla="*/ 0 h 39199"/>
                <a:gd name="connsiteX1" fmla="*/ 42466 w 84932"/>
                <a:gd name="connsiteY1" fmla="*/ 39200 h 39199"/>
                <a:gd name="connsiteX2" fmla="*/ 84932 w 84932"/>
                <a:gd name="connsiteY2" fmla="*/ 0 h 39199"/>
                <a:gd name="connsiteX3" fmla="*/ 0 w 84932"/>
                <a:gd name="connsiteY3" fmla="*/ 0 h 39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932" h="39199">
                  <a:moveTo>
                    <a:pt x="0" y="0"/>
                  </a:moveTo>
                  <a:cubicBezTo>
                    <a:pt x="1960" y="22213"/>
                    <a:pt x="20253" y="39200"/>
                    <a:pt x="42466" y="39200"/>
                  </a:cubicBezTo>
                  <a:cubicBezTo>
                    <a:pt x="64679" y="39200"/>
                    <a:pt x="82972" y="22213"/>
                    <a:pt x="8493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9EC3CBD-D248-4D60-B194-CF5B9A53AE9D}"/>
                </a:ext>
              </a:extLst>
            </p:cNvPr>
            <p:cNvSpPr/>
            <p:nvPr/>
          </p:nvSpPr>
          <p:spPr>
            <a:xfrm>
              <a:off x="1249861" y="4778865"/>
              <a:ext cx="339729" cy="352795"/>
            </a:xfrm>
            <a:custGeom>
              <a:avLst/>
              <a:gdLst>
                <a:gd name="connsiteX0" fmla="*/ 169865 w 339729"/>
                <a:gd name="connsiteY0" fmla="*/ 0 h 352795"/>
                <a:gd name="connsiteX1" fmla="*/ 169865 w 339729"/>
                <a:gd name="connsiteY1" fmla="*/ 0 h 352795"/>
                <a:gd name="connsiteX2" fmla="*/ 169865 w 339729"/>
                <a:gd name="connsiteY2" fmla="*/ 0 h 352795"/>
                <a:gd name="connsiteX3" fmla="*/ 0 w 339729"/>
                <a:gd name="connsiteY3" fmla="*/ 167905 h 352795"/>
                <a:gd name="connsiteX4" fmla="*/ 0 w 339729"/>
                <a:gd name="connsiteY4" fmla="*/ 173784 h 352795"/>
                <a:gd name="connsiteX5" fmla="*/ 11760 w 339729"/>
                <a:gd name="connsiteY5" fmla="*/ 232584 h 352795"/>
                <a:gd name="connsiteX6" fmla="*/ 41159 w 339729"/>
                <a:gd name="connsiteY6" fmla="*/ 280930 h 352795"/>
                <a:gd name="connsiteX7" fmla="*/ 81012 w 339729"/>
                <a:gd name="connsiteY7" fmla="*/ 345609 h 352795"/>
                <a:gd name="connsiteX8" fmla="*/ 92772 w 339729"/>
                <a:gd name="connsiteY8" fmla="*/ 352796 h 352795"/>
                <a:gd name="connsiteX9" fmla="*/ 246957 w 339729"/>
                <a:gd name="connsiteY9" fmla="*/ 352796 h 352795"/>
                <a:gd name="connsiteX10" fmla="*/ 258717 w 339729"/>
                <a:gd name="connsiteY10" fmla="*/ 345609 h 352795"/>
                <a:gd name="connsiteX11" fmla="*/ 298570 w 339729"/>
                <a:gd name="connsiteY11" fmla="*/ 280930 h 352795"/>
                <a:gd name="connsiteX12" fmla="*/ 327969 w 339729"/>
                <a:gd name="connsiteY12" fmla="*/ 232584 h 352795"/>
                <a:gd name="connsiteX13" fmla="*/ 339729 w 339729"/>
                <a:gd name="connsiteY13" fmla="*/ 173784 h 352795"/>
                <a:gd name="connsiteX14" fmla="*/ 339729 w 339729"/>
                <a:gd name="connsiteY14" fmla="*/ 167905 h 352795"/>
                <a:gd name="connsiteX15" fmla="*/ 169865 w 339729"/>
                <a:gd name="connsiteY15" fmla="*/ 0 h 352795"/>
                <a:gd name="connsiteX16" fmla="*/ 300530 w 339729"/>
                <a:gd name="connsiteY16" fmla="*/ 173131 h 352795"/>
                <a:gd name="connsiteX17" fmla="*/ 291383 w 339729"/>
                <a:gd name="connsiteY17" fmla="*/ 218864 h 352795"/>
                <a:gd name="connsiteX18" fmla="*/ 269170 w 339729"/>
                <a:gd name="connsiteY18" fmla="*/ 254797 h 352795"/>
                <a:gd name="connsiteX19" fmla="*/ 231277 w 339729"/>
                <a:gd name="connsiteY19" fmla="*/ 313596 h 352795"/>
                <a:gd name="connsiteX20" fmla="*/ 169865 w 339729"/>
                <a:gd name="connsiteY20" fmla="*/ 313596 h 352795"/>
                <a:gd name="connsiteX21" fmla="*/ 109105 w 339729"/>
                <a:gd name="connsiteY21" fmla="*/ 313596 h 352795"/>
                <a:gd name="connsiteX22" fmla="*/ 71212 w 339729"/>
                <a:gd name="connsiteY22" fmla="*/ 254797 h 352795"/>
                <a:gd name="connsiteX23" fmla="*/ 48999 w 339729"/>
                <a:gd name="connsiteY23" fmla="*/ 218864 h 352795"/>
                <a:gd name="connsiteX24" fmla="*/ 39853 w 339729"/>
                <a:gd name="connsiteY24" fmla="*/ 173131 h 352795"/>
                <a:gd name="connsiteX25" fmla="*/ 39853 w 339729"/>
                <a:gd name="connsiteY25" fmla="*/ 167905 h 352795"/>
                <a:gd name="connsiteX26" fmla="*/ 170518 w 339729"/>
                <a:gd name="connsiteY26" fmla="*/ 38546 h 352795"/>
                <a:gd name="connsiteX27" fmla="*/ 170518 w 339729"/>
                <a:gd name="connsiteY27" fmla="*/ 38546 h 352795"/>
                <a:gd name="connsiteX28" fmla="*/ 170518 w 339729"/>
                <a:gd name="connsiteY28" fmla="*/ 38546 h 352795"/>
                <a:gd name="connsiteX29" fmla="*/ 170518 w 339729"/>
                <a:gd name="connsiteY29" fmla="*/ 38546 h 352795"/>
                <a:gd name="connsiteX30" fmla="*/ 170518 w 339729"/>
                <a:gd name="connsiteY30" fmla="*/ 38546 h 352795"/>
                <a:gd name="connsiteX31" fmla="*/ 170518 w 339729"/>
                <a:gd name="connsiteY31" fmla="*/ 38546 h 352795"/>
                <a:gd name="connsiteX32" fmla="*/ 170518 w 339729"/>
                <a:gd name="connsiteY32" fmla="*/ 38546 h 352795"/>
                <a:gd name="connsiteX33" fmla="*/ 301183 w 339729"/>
                <a:gd name="connsiteY33" fmla="*/ 167905 h 352795"/>
                <a:gd name="connsiteX34" fmla="*/ 301183 w 339729"/>
                <a:gd name="connsiteY34" fmla="*/ 173131 h 35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9729" h="352795">
                  <a:moveTo>
                    <a:pt x="169865" y="0"/>
                  </a:moveTo>
                  <a:cubicBezTo>
                    <a:pt x="169865" y="0"/>
                    <a:pt x="169865" y="0"/>
                    <a:pt x="169865" y="0"/>
                  </a:cubicBezTo>
                  <a:cubicBezTo>
                    <a:pt x="169865" y="0"/>
                    <a:pt x="169865" y="0"/>
                    <a:pt x="169865" y="0"/>
                  </a:cubicBezTo>
                  <a:cubicBezTo>
                    <a:pt x="77092" y="653"/>
                    <a:pt x="1960" y="75132"/>
                    <a:pt x="0" y="167905"/>
                  </a:cubicBezTo>
                  <a:lnTo>
                    <a:pt x="0" y="173784"/>
                  </a:lnTo>
                  <a:cubicBezTo>
                    <a:pt x="653" y="194038"/>
                    <a:pt x="4573" y="213637"/>
                    <a:pt x="11760" y="232584"/>
                  </a:cubicBezTo>
                  <a:cubicBezTo>
                    <a:pt x="18946" y="250223"/>
                    <a:pt x="28746" y="266557"/>
                    <a:pt x="41159" y="280930"/>
                  </a:cubicBezTo>
                  <a:cubicBezTo>
                    <a:pt x="56839" y="297916"/>
                    <a:pt x="73826" y="331236"/>
                    <a:pt x="81012" y="345609"/>
                  </a:cubicBezTo>
                  <a:cubicBezTo>
                    <a:pt x="82972" y="350182"/>
                    <a:pt x="87546" y="352796"/>
                    <a:pt x="92772" y="352796"/>
                  </a:cubicBezTo>
                  <a:lnTo>
                    <a:pt x="246957" y="352796"/>
                  </a:lnTo>
                  <a:cubicBezTo>
                    <a:pt x="252183" y="352796"/>
                    <a:pt x="256757" y="350182"/>
                    <a:pt x="258717" y="345609"/>
                  </a:cubicBezTo>
                  <a:cubicBezTo>
                    <a:pt x="265903" y="331236"/>
                    <a:pt x="282890" y="297916"/>
                    <a:pt x="298570" y="280930"/>
                  </a:cubicBezTo>
                  <a:cubicBezTo>
                    <a:pt x="310983" y="266557"/>
                    <a:pt x="321436" y="250223"/>
                    <a:pt x="327969" y="232584"/>
                  </a:cubicBezTo>
                  <a:cubicBezTo>
                    <a:pt x="335156" y="213637"/>
                    <a:pt x="339076" y="194038"/>
                    <a:pt x="339729" y="173784"/>
                  </a:cubicBezTo>
                  <a:lnTo>
                    <a:pt x="339729" y="167905"/>
                  </a:lnTo>
                  <a:cubicBezTo>
                    <a:pt x="337769" y="75132"/>
                    <a:pt x="262637" y="653"/>
                    <a:pt x="169865" y="0"/>
                  </a:cubicBezTo>
                  <a:close/>
                  <a:moveTo>
                    <a:pt x="300530" y="173131"/>
                  </a:moveTo>
                  <a:cubicBezTo>
                    <a:pt x="299876" y="188811"/>
                    <a:pt x="296610" y="204491"/>
                    <a:pt x="291383" y="218864"/>
                  </a:cubicBezTo>
                  <a:cubicBezTo>
                    <a:pt x="286156" y="231930"/>
                    <a:pt x="278970" y="244344"/>
                    <a:pt x="269170" y="254797"/>
                  </a:cubicBezTo>
                  <a:cubicBezTo>
                    <a:pt x="254143" y="273090"/>
                    <a:pt x="241077" y="292690"/>
                    <a:pt x="231277" y="313596"/>
                  </a:cubicBezTo>
                  <a:lnTo>
                    <a:pt x="169865" y="313596"/>
                  </a:lnTo>
                  <a:lnTo>
                    <a:pt x="109105" y="313596"/>
                  </a:lnTo>
                  <a:cubicBezTo>
                    <a:pt x="98652" y="292690"/>
                    <a:pt x="85586" y="273090"/>
                    <a:pt x="71212" y="254797"/>
                  </a:cubicBezTo>
                  <a:cubicBezTo>
                    <a:pt x="62066" y="244344"/>
                    <a:pt x="54226" y="231930"/>
                    <a:pt x="48999" y="218864"/>
                  </a:cubicBezTo>
                  <a:cubicBezTo>
                    <a:pt x="43119" y="204491"/>
                    <a:pt x="40506" y="188811"/>
                    <a:pt x="39853" y="173131"/>
                  </a:cubicBezTo>
                  <a:lnTo>
                    <a:pt x="39853" y="167905"/>
                  </a:lnTo>
                  <a:cubicBezTo>
                    <a:pt x="41159" y="96692"/>
                    <a:pt x="99305" y="39200"/>
                    <a:pt x="170518" y="38546"/>
                  </a:cubicBezTo>
                  <a:lnTo>
                    <a:pt x="170518" y="38546"/>
                  </a:lnTo>
                  <a:lnTo>
                    <a:pt x="170518" y="38546"/>
                  </a:lnTo>
                  <a:cubicBezTo>
                    <a:pt x="170518" y="38546"/>
                    <a:pt x="170518" y="38546"/>
                    <a:pt x="170518" y="38546"/>
                  </a:cubicBezTo>
                  <a:cubicBezTo>
                    <a:pt x="170518" y="38546"/>
                    <a:pt x="170518" y="38546"/>
                    <a:pt x="170518" y="38546"/>
                  </a:cubicBezTo>
                  <a:lnTo>
                    <a:pt x="170518" y="38546"/>
                  </a:lnTo>
                  <a:lnTo>
                    <a:pt x="170518" y="38546"/>
                  </a:lnTo>
                  <a:cubicBezTo>
                    <a:pt x="241730" y="39200"/>
                    <a:pt x="299876" y="96039"/>
                    <a:pt x="301183" y="167905"/>
                  </a:cubicBezTo>
                  <a:lnTo>
                    <a:pt x="301183" y="173131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5" name="Graphic 19" descr="Users">
            <a:extLst>
              <a:ext uri="{FF2B5EF4-FFF2-40B4-BE49-F238E27FC236}">
                <a16:creationId xmlns:a16="http://schemas.microsoft.com/office/drawing/2014/main" id="{8137D92A-964F-4F36-BF70-9029FD82BDC2}"/>
              </a:ext>
            </a:extLst>
          </p:cNvPr>
          <p:cNvGrpSpPr/>
          <p:nvPr/>
        </p:nvGrpSpPr>
        <p:grpSpPr>
          <a:xfrm>
            <a:off x="7873407" y="2589676"/>
            <a:ext cx="411595" cy="256757"/>
            <a:chOff x="10497876" y="2232555"/>
            <a:chExt cx="548793" cy="342342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49EB91F-C899-4ABA-98FB-224E97080BC4}"/>
                </a:ext>
              </a:extLst>
            </p:cNvPr>
            <p:cNvSpPr/>
            <p:nvPr/>
          </p:nvSpPr>
          <p:spPr>
            <a:xfrm>
              <a:off x="10556675" y="2232555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2BADF61-CAED-4F92-B250-4F88FB1208A4}"/>
                </a:ext>
              </a:extLst>
            </p:cNvPr>
            <p:cNvSpPr/>
            <p:nvPr/>
          </p:nvSpPr>
          <p:spPr>
            <a:xfrm>
              <a:off x="10870271" y="2232555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4A7B11B-1511-4FF7-A5D4-5320032F1643}"/>
                </a:ext>
              </a:extLst>
            </p:cNvPr>
            <p:cNvSpPr/>
            <p:nvPr/>
          </p:nvSpPr>
          <p:spPr>
            <a:xfrm>
              <a:off x="10654674" y="2457299"/>
              <a:ext cx="235197" cy="117598"/>
            </a:xfrm>
            <a:custGeom>
              <a:avLst/>
              <a:gdLst>
                <a:gd name="connsiteX0" fmla="*/ 235197 w 235197"/>
                <a:gd name="connsiteY0" fmla="*/ 117598 h 117598"/>
                <a:gd name="connsiteX1" fmla="*/ 235197 w 235197"/>
                <a:gd name="connsiteY1" fmla="*/ 58799 h 117598"/>
                <a:gd name="connsiteX2" fmla="*/ 223437 w 235197"/>
                <a:gd name="connsiteY2" fmla="*/ 35280 h 117598"/>
                <a:gd name="connsiteX3" fmla="*/ 165945 w 235197"/>
                <a:gd name="connsiteY3" fmla="*/ 7840 h 117598"/>
                <a:gd name="connsiteX4" fmla="*/ 117599 w 235197"/>
                <a:gd name="connsiteY4" fmla="*/ 0 h 117598"/>
                <a:gd name="connsiteX5" fmla="*/ 69252 w 235197"/>
                <a:gd name="connsiteY5" fmla="*/ 7840 h 117598"/>
                <a:gd name="connsiteX6" fmla="*/ 11760 w 235197"/>
                <a:gd name="connsiteY6" fmla="*/ 35280 h 117598"/>
                <a:gd name="connsiteX7" fmla="*/ 0 w 235197"/>
                <a:gd name="connsiteY7" fmla="*/ 58799 h 117598"/>
                <a:gd name="connsiteX8" fmla="*/ 0 w 235197"/>
                <a:gd name="connsiteY8" fmla="*/ 117598 h 117598"/>
                <a:gd name="connsiteX9" fmla="*/ 235197 w 235197"/>
                <a:gd name="connsiteY9" fmla="*/ 117598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197" h="117598">
                  <a:moveTo>
                    <a:pt x="235197" y="117598"/>
                  </a:moveTo>
                  <a:lnTo>
                    <a:pt x="235197" y="58799"/>
                  </a:lnTo>
                  <a:cubicBezTo>
                    <a:pt x="235197" y="49653"/>
                    <a:pt x="231277" y="40506"/>
                    <a:pt x="223437" y="35280"/>
                  </a:cubicBezTo>
                  <a:cubicBezTo>
                    <a:pt x="207757" y="22213"/>
                    <a:pt x="186851" y="13067"/>
                    <a:pt x="165945" y="7840"/>
                  </a:cubicBezTo>
                  <a:cubicBezTo>
                    <a:pt x="151571" y="3920"/>
                    <a:pt x="134585" y="0"/>
                    <a:pt x="117599" y="0"/>
                  </a:cubicBezTo>
                  <a:cubicBezTo>
                    <a:pt x="101919" y="0"/>
                    <a:pt x="84932" y="2613"/>
                    <a:pt x="69252" y="7840"/>
                  </a:cubicBezTo>
                  <a:cubicBezTo>
                    <a:pt x="48346" y="13067"/>
                    <a:pt x="28746" y="23520"/>
                    <a:pt x="11760" y="35280"/>
                  </a:cubicBezTo>
                  <a:cubicBezTo>
                    <a:pt x="3920" y="41813"/>
                    <a:pt x="0" y="49653"/>
                    <a:pt x="0" y="58799"/>
                  </a:cubicBezTo>
                  <a:lnTo>
                    <a:pt x="0" y="117598"/>
                  </a:lnTo>
                  <a:lnTo>
                    <a:pt x="235197" y="117598"/>
                  </a:ln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7B46793-0A78-43D6-A572-BED8EB792313}"/>
                </a:ext>
              </a:extLst>
            </p:cNvPr>
            <p:cNvSpPr/>
            <p:nvPr/>
          </p:nvSpPr>
          <p:spPr>
            <a:xfrm>
              <a:off x="10713473" y="2324021"/>
              <a:ext cx="117598" cy="117598"/>
            </a:xfrm>
            <a:custGeom>
              <a:avLst/>
              <a:gdLst>
                <a:gd name="connsiteX0" fmla="*/ 117599 w 117598"/>
                <a:gd name="connsiteY0" fmla="*/ 58799 h 117598"/>
                <a:gd name="connsiteX1" fmla="*/ 58799 w 117598"/>
                <a:gd name="connsiteY1" fmla="*/ 117598 h 117598"/>
                <a:gd name="connsiteX2" fmla="*/ 0 w 117598"/>
                <a:gd name="connsiteY2" fmla="*/ 58799 h 117598"/>
                <a:gd name="connsiteX3" fmla="*/ 58799 w 117598"/>
                <a:gd name="connsiteY3" fmla="*/ 0 h 117598"/>
                <a:gd name="connsiteX4" fmla="*/ 117599 w 117598"/>
                <a:gd name="connsiteY4" fmla="*/ 5879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598" h="117598">
                  <a:moveTo>
                    <a:pt x="117599" y="58799"/>
                  </a:moveTo>
                  <a:cubicBezTo>
                    <a:pt x="117599" y="91273"/>
                    <a:pt x="91273" y="117598"/>
                    <a:pt x="58799" y="117598"/>
                  </a:cubicBezTo>
                  <a:cubicBezTo>
                    <a:pt x="26325" y="117598"/>
                    <a:pt x="0" y="91273"/>
                    <a:pt x="0" y="58799"/>
                  </a:cubicBezTo>
                  <a:cubicBezTo>
                    <a:pt x="0" y="26325"/>
                    <a:pt x="26325" y="0"/>
                    <a:pt x="58799" y="0"/>
                  </a:cubicBezTo>
                  <a:cubicBezTo>
                    <a:pt x="91273" y="0"/>
                    <a:pt x="117599" y="26325"/>
                    <a:pt x="117599" y="5879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8F7CD32-ACFC-451E-85B9-4D12B8ED60E0}"/>
                </a:ext>
              </a:extLst>
            </p:cNvPr>
            <p:cNvSpPr/>
            <p:nvPr/>
          </p:nvSpPr>
          <p:spPr>
            <a:xfrm>
              <a:off x="10833685" y="2365834"/>
              <a:ext cx="212983" cy="117598"/>
            </a:xfrm>
            <a:custGeom>
              <a:avLst/>
              <a:gdLst>
                <a:gd name="connsiteX0" fmla="*/ 201224 w 212983"/>
                <a:gd name="connsiteY0" fmla="*/ 35280 h 117598"/>
                <a:gd name="connsiteX1" fmla="*/ 143732 w 212983"/>
                <a:gd name="connsiteY1" fmla="*/ 7840 h 117598"/>
                <a:gd name="connsiteX2" fmla="*/ 95385 w 212983"/>
                <a:gd name="connsiteY2" fmla="*/ 0 h 117598"/>
                <a:gd name="connsiteX3" fmla="*/ 47039 w 212983"/>
                <a:gd name="connsiteY3" fmla="*/ 7840 h 117598"/>
                <a:gd name="connsiteX4" fmla="*/ 23520 w 212983"/>
                <a:gd name="connsiteY4" fmla="*/ 16986 h 117598"/>
                <a:gd name="connsiteX5" fmla="*/ 23520 w 212983"/>
                <a:gd name="connsiteY5" fmla="*/ 18293 h 117598"/>
                <a:gd name="connsiteX6" fmla="*/ 0 w 212983"/>
                <a:gd name="connsiteY6" fmla="*/ 75786 h 117598"/>
                <a:gd name="connsiteX7" fmla="*/ 60106 w 212983"/>
                <a:gd name="connsiteY7" fmla="*/ 105839 h 117598"/>
                <a:gd name="connsiteX8" fmla="*/ 70559 w 212983"/>
                <a:gd name="connsiteY8" fmla="*/ 117599 h 117598"/>
                <a:gd name="connsiteX9" fmla="*/ 212984 w 212983"/>
                <a:gd name="connsiteY9" fmla="*/ 117599 h 117598"/>
                <a:gd name="connsiteX10" fmla="*/ 212984 w 212983"/>
                <a:gd name="connsiteY10" fmla="*/ 58799 h 117598"/>
                <a:gd name="connsiteX11" fmla="*/ 201224 w 212983"/>
                <a:gd name="connsiteY11" fmla="*/ 35280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2983" h="117598">
                  <a:moveTo>
                    <a:pt x="201224" y="35280"/>
                  </a:moveTo>
                  <a:cubicBezTo>
                    <a:pt x="185544" y="22213"/>
                    <a:pt x="164638" y="13067"/>
                    <a:pt x="143732" y="7840"/>
                  </a:cubicBezTo>
                  <a:cubicBezTo>
                    <a:pt x="129358" y="3920"/>
                    <a:pt x="112372" y="0"/>
                    <a:pt x="95385" y="0"/>
                  </a:cubicBezTo>
                  <a:cubicBezTo>
                    <a:pt x="79706" y="0"/>
                    <a:pt x="62719" y="2613"/>
                    <a:pt x="47039" y="7840"/>
                  </a:cubicBezTo>
                  <a:cubicBezTo>
                    <a:pt x="39200" y="10453"/>
                    <a:pt x="31360" y="13067"/>
                    <a:pt x="23520" y="16986"/>
                  </a:cubicBezTo>
                  <a:lnTo>
                    <a:pt x="23520" y="18293"/>
                  </a:lnTo>
                  <a:cubicBezTo>
                    <a:pt x="23520" y="40506"/>
                    <a:pt x="14373" y="61413"/>
                    <a:pt x="0" y="75786"/>
                  </a:cubicBezTo>
                  <a:cubicBezTo>
                    <a:pt x="24826" y="83626"/>
                    <a:pt x="44426" y="94079"/>
                    <a:pt x="60106" y="105839"/>
                  </a:cubicBezTo>
                  <a:cubicBezTo>
                    <a:pt x="64026" y="109759"/>
                    <a:pt x="67946" y="112372"/>
                    <a:pt x="70559" y="117599"/>
                  </a:cubicBezTo>
                  <a:lnTo>
                    <a:pt x="212984" y="117599"/>
                  </a:lnTo>
                  <a:lnTo>
                    <a:pt x="212984" y="58799"/>
                  </a:lnTo>
                  <a:cubicBezTo>
                    <a:pt x="212984" y="49653"/>
                    <a:pt x="209064" y="40506"/>
                    <a:pt x="201224" y="35280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EBBBB59-A406-4429-9044-608C302E1A2E}"/>
                </a:ext>
              </a:extLst>
            </p:cNvPr>
            <p:cNvSpPr/>
            <p:nvPr/>
          </p:nvSpPr>
          <p:spPr>
            <a:xfrm>
              <a:off x="10497876" y="2365834"/>
              <a:ext cx="212983" cy="117598"/>
            </a:xfrm>
            <a:custGeom>
              <a:avLst/>
              <a:gdLst>
                <a:gd name="connsiteX0" fmla="*/ 152878 w 212983"/>
                <a:gd name="connsiteY0" fmla="*/ 105839 h 117598"/>
                <a:gd name="connsiteX1" fmla="*/ 152878 w 212983"/>
                <a:gd name="connsiteY1" fmla="*/ 105839 h 117598"/>
                <a:gd name="connsiteX2" fmla="*/ 212984 w 212983"/>
                <a:gd name="connsiteY2" fmla="*/ 75786 h 117598"/>
                <a:gd name="connsiteX3" fmla="*/ 189464 w 212983"/>
                <a:gd name="connsiteY3" fmla="*/ 18293 h 117598"/>
                <a:gd name="connsiteX4" fmla="*/ 189464 w 212983"/>
                <a:gd name="connsiteY4" fmla="*/ 15680 h 117598"/>
                <a:gd name="connsiteX5" fmla="*/ 165945 w 212983"/>
                <a:gd name="connsiteY5" fmla="*/ 7840 h 117598"/>
                <a:gd name="connsiteX6" fmla="*/ 117599 w 212983"/>
                <a:gd name="connsiteY6" fmla="*/ 0 h 117598"/>
                <a:gd name="connsiteX7" fmla="*/ 69252 w 212983"/>
                <a:gd name="connsiteY7" fmla="*/ 7840 h 117598"/>
                <a:gd name="connsiteX8" fmla="*/ 11760 w 212983"/>
                <a:gd name="connsiteY8" fmla="*/ 35280 h 117598"/>
                <a:gd name="connsiteX9" fmla="*/ 0 w 212983"/>
                <a:gd name="connsiteY9" fmla="*/ 58799 h 117598"/>
                <a:gd name="connsiteX10" fmla="*/ 0 w 212983"/>
                <a:gd name="connsiteY10" fmla="*/ 117599 h 117598"/>
                <a:gd name="connsiteX11" fmla="*/ 141118 w 212983"/>
                <a:gd name="connsiteY11" fmla="*/ 117599 h 117598"/>
                <a:gd name="connsiteX12" fmla="*/ 152878 w 212983"/>
                <a:gd name="connsiteY12" fmla="*/ 105839 h 11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2983" h="117598">
                  <a:moveTo>
                    <a:pt x="152878" y="105839"/>
                  </a:moveTo>
                  <a:lnTo>
                    <a:pt x="152878" y="105839"/>
                  </a:lnTo>
                  <a:cubicBezTo>
                    <a:pt x="171171" y="92772"/>
                    <a:pt x="192078" y="82319"/>
                    <a:pt x="212984" y="75786"/>
                  </a:cubicBezTo>
                  <a:cubicBezTo>
                    <a:pt x="198611" y="60106"/>
                    <a:pt x="189464" y="40506"/>
                    <a:pt x="189464" y="18293"/>
                  </a:cubicBezTo>
                  <a:cubicBezTo>
                    <a:pt x="189464" y="16986"/>
                    <a:pt x="189464" y="16986"/>
                    <a:pt x="189464" y="15680"/>
                  </a:cubicBezTo>
                  <a:cubicBezTo>
                    <a:pt x="181624" y="13067"/>
                    <a:pt x="173784" y="9147"/>
                    <a:pt x="165945" y="7840"/>
                  </a:cubicBezTo>
                  <a:cubicBezTo>
                    <a:pt x="151571" y="3920"/>
                    <a:pt x="134585" y="0"/>
                    <a:pt x="117599" y="0"/>
                  </a:cubicBezTo>
                  <a:cubicBezTo>
                    <a:pt x="101919" y="0"/>
                    <a:pt x="84932" y="2613"/>
                    <a:pt x="69252" y="7840"/>
                  </a:cubicBezTo>
                  <a:cubicBezTo>
                    <a:pt x="48346" y="14373"/>
                    <a:pt x="28746" y="23520"/>
                    <a:pt x="11760" y="35280"/>
                  </a:cubicBezTo>
                  <a:cubicBezTo>
                    <a:pt x="3920" y="40506"/>
                    <a:pt x="0" y="49653"/>
                    <a:pt x="0" y="58799"/>
                  </a:cubicBezTo>
                  <a:lnTo>
                    <a:pt x="0" y="117599"/>
                  </a:lnTo>
                  <a:lnTo>
                    <a:pt x="141118" y="117599"/>
                  </a:lnTo>
                  <a:cubicBezTo>
                    <a:pt x="145038" y="112372"/>
                    <a:pt x="147651" y="109759"/>
                    <a:pt x="152878" y="105839"/>
                  </a:cubicBezTo>
                  <a:close/>
                </a:path>
              </a:pathLst>
            </a:custGeom>
            <a:grpFill/>
            <a:ln w="644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2" name="Graphic 20" descr="Puzzle">
            <a:extLst>
              <a:ext uri="{FF2B5EF4-FFF2-40B4-BE49-F238E27FC236}">
                <a16:creationId xmlns:a16="http://schemas.microsoft.com/office/drawing/2014/main" id="{B5E1E37E-7FC2-4F61-A379-A7926636655B}"/>
              </a:ext>
            </a:extLst>
          </p:cNvPr>
          <p:cNvSpPr/>
          <p:nvPr/>
        </p:nvSpPr>
        <p:spPr>
          <a:xfrm>
            <a:off x="7883207" y="4499409"/>
            <a:ext cx="391995" cy="391995"/>
          </a:xfrm>
          <a:custGeom>
            <a:avLst/>
            <a:gdLst>
              <a:gd name="connsiteX0" fmla="*/ 337769 w 522660"/>
              <a:gd name="connsiteY0" fmla="*/ 396568 h 522660"/>
              <a:gd name="connsiteX1" fmla="*/ 309676 w 522660"/>
              <a:gd name="connsiteY1" fmla="*/ 310329 h 522660"/>
              <a:gd name="connsiteX2" fmla="*/ 314249 w 522660"/>
              <a:gd name="connsiteY2" fmla="*/ 305756 h 522660"/>
              <a:gd name="connsiteX3" fmla="*/ 401795 w 522660"/>
              <a:gd name="connsiteY3" fmla="*/ 332542 h 522660"/>
              <a:gd name="connsiteX4" fmla="*/ 448181 w 522660"/>
              <a:gd name="connsiteY4" fmla="*/ 369782 h 522660"/>
              <a:gd name="connsiteX5" fmla="*/ 522660 w 522660"/>
              <a:gd name="connsiteY5" fmla="*/ 295303 h 522660"/>
              <a:gd name="connsiteX6" fmla="*/ 411595 w 522660"/>
              <a:gd name="connsiteY6" fmla="*/ 184238 h 522660"/>
              <a:gd name="connsiteX7" fmla="*/ 448834 w 522660"/>
              <a:gd name="connsiteY7" fmla="*/ 137852 h 522660"/>
              <a:gd name="connsiteX8" fmla="*/ 475621 w 522660"/>
              <a:gd name="connsiteY8" fmla="*/ 50306 h 522660"/>
              <a:gd name="connsiteX9" fmla="*/ 471047 w 522660"/>
              <a:gd name="connsiteY9" fmla="*/ 45733 h 522660"/>
              <a:gd name="connsiteX10" fmla="*/ 384808 w 522660"/>
              <a:gd name="connsiteY10" fmla="*/ 73826 h 522660"/>
              <a:gd name="connsiteX11" fmla="*/ 338422 w 522660"/>
              <a:gd name="connsiteY11" fmla="*/ 111065 h 522660"/>
              <a:gd name="connsiteX12" fmla="*/ 227357 w 522660"/>
              <a:gd name="connsiteY12" fmla="*/ 0 h 522660"/>
              <a:gd name="connsiteX13" fmla="*/ 152225 w 522660"/>
              <a:gd name="connsiteY13" fmla="*/ 74479 h 522660"/>
              <a:gd name="connsiteX14" fmla="*/ 189464 w 522660"/>
              <a:gd name="connsiteY14" fmla="*/ 120865 h 522660"/>
              <a:gd name="connsiteX15" fmla="*/ 217557 w 522660"/>
              <a:gd name="connsiteY15" fmla="*/ 207104 h 522660"/>
              <a:gd name="connsiteX16" fmla="*/ 212984 w 522660"/>
              <a:gd name="connsiteY16" fmla="*/ 211677 h 522660"/>
              <a:gd name="connsiteX17" fmla="*/ 125438 w 522660"/>
              <a:gd name="connsiteY17" fmla="*/ 184891 h 522660"/>
              <a:gd name="connsiteX18" fmla="*/ 79052 w 522660"/>
              <a:gd name="connsiteY18" fmla="*/ 147651 h 522660"/>
              <a:gd name="connsiteX19" fmla="*/ 0 w 522660"/>
              <a:gd name="connsiteY19" fmla="*/ 227357 h 522660"/>
              <a:gd name="connsiteX20" fmla="*/ 111065 w 522660"/>
              <a:gd name="connsiteY20" fmla="*/ 338422 h 522660"/>
              <a:gd name="connsiteX21" fmla="*/ 73826 w 522660"/>
              <a:gd name="connsiteY21" fmla="*/ 384808 h 522660"/>
              <a:gd name="connsiteX22" fmla="*/ 47039 w 522660"/>
              <a:gd name="connsiteY22" fmla="*/ 472354 h 522660"/>
              <a:gd name="connsiteX23" fmla="*/ 51613 w 522660"/>
              <a:gd name="connsiteY23" fmla="*/ 476927 h 522660"/>
              <a:gd name="connsiteX24" fmla="*/ 137852 w 522660"/>
              <a:gd name="connsiteY24" fmla="*/ 448834 h 522660"/>
              <a:gd name="connsiteX25" fmla="*/ 184238 w 522660"/>
              <a:gd name="connsiteY25" fmla="*/ 411595 h 522660"/>
              <a:gd name="connsiteX26" fmla="*/ 295303 w 522660"/>
              <a:gd name="connsiteY26" fmla="*/ 522660 h 522660"/>
              <a:gd name="connsiteX27" fmla="*/ 375009 w 522660"/>
              <a:gd name="connsiteY27" fmla="*/ 442954 h 522660"/>
              <a:gd name="connsiteX28" fmla="*/ 337769 w 522660"/>
              <a:gd name="connsiteY28" fmla="*/ 396568 h 52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2660" h="522660">
                <a:moveTo>
                  <a:pt x="337769" y="396568"/>
                </a:moveTo>
                <a:cubicBezTo>
                  <a:pt x="294650" y="397875"/>
                  <a:pt x="278970" y="342342"/>
                  <a:pt x="309676" y="310329"/>
                </a:cubicBezTo>
                <a:lnTo>
                  <a:pt x="314249" y="305756"/>
                </a:lnTo>
                <a:cubicBezTo>
                  <a:pt x="346262" y="275050"/>
                  <a:pt x="403102" y="289423"/>
                  <a:pt x="401795" y="332542"/>
                </a:cubicBezTo>
                <a:cubicBezTo>
                  <a:pt x="401142" y="357369"/>
                  <a:pt x="430541" y="387422"/>
                  <a:pt x="448181" y="369782"/>
                </a:cubicBezTo>
                <a:lnTo>
                  <a:pt x="522660" y="295303"/>
                </a:lnTo>
                <a:lnTo>
                  <a:pt x="411595" y="184238"/>
                </a:lnTo>
                <a:cubicBezTo>
                  <a:pt x="393955" y="166598"/>
                  <a:pt x="424008" y="137198"/>
                  <a:pt x="448834" y="137852"/>
                </a:cubicBezTo>
                <a:cubicBezTo>
                  <a:pt x="491954" y="139158"/>
                  <a:pt x="506327" y="82319"/>
                  <a:pt x="475621" y="50306"/>
                </a:cubicBezTo>
                <a:lnTo>
                  <a:pt x="471047" y="45733"/>
                </a:lnTo>
                <a:cubicBezTo>
                  <a:pt x="439034" y="15026"/>
                  <a:pt x="383502" y="30706"/>
                  <a:pt x="384808" y="73826"/>
                </a:cubicBezTo>
                <a:cubicBezTo>
                  <a:pt x="385462" y="98652"/>
                  <a:pt x="356062" y="128705"/>
                  <a:pt x="338422" y="111065"/>
                </a:cubicBezTo>
                <a:lnTo>
                  <a:pt x="227357" y="0"/>
                </a:lnTo>
                <a:lnTo>
                  <a:pt x="152225" y="74479"/>
                </a:lnTo>
                <a:cubicBezTo>
                  <a:pt x="134585" y="92119"/>
                  <a:pt x="164638" y="121518"/>
                  <a:pt x="189464" y="120865"/>
                </a:cubicBezTo>
                <a:cubicBezTo>
                  <a:pt x="232584" y="119558"/>
                  <a:pt x="248264" y="175091"/>
                  <a:pt x="217557" y="207104"/>
                </a:cubicBezTo>
                <a:lnTo>
                  <a:pt x="212984" y="211677"/>
                </a:lnTo>
                <a:cubicBezTo>
                  <a:pt x="180971" y="242384"/>
                  <a:pt x="124132" y="228010"/>
                  <a:pt x="125438" y="184891"/>
                </a:cubicBezTo>
                <a:cubicBezTo>
                  <a:pt x="126092" y="160065"/>
                  <a:pt x="96692" y="130012"/>
                  <a:pt x="79052" y="147651"/>
                </a:cubicBezTo>
                <a:lnTo>
                  <a:pt x="0" y="227357"/>
                </a:lnTo>
                <a:lnTo>
                  <a:pt x="111065" y="338422"/>
                </a:lnTo>
                <a:cubicBezTo>
                  <a:pt x="128705" y="356062"/>
                  <a:pt x="98652" y="385462"/>
                  <a:pt x="73826" y="384808"/>
                </a:cubicBezTo>
                <a:cubicBezTo>
                  <a:pt x="30706" y="383502"/>
                  <a:pt x="16333" y="440341"/>
                  <a:pt x="47039" y="472354"/>
                </a:cubicBezTo>
                <a:lnTo>
                  <a:pt x="51613" y="476927"/>
                </a:lnTo>
                <a:cubicBezTo>
                  <a:pt x="83626" y="507634"/>
                  <a:pt x="139158" y="491954"/>
                  <a:pt x="137852" y="448834"/>
                </a:cubicBezTo>
                <a:cubicBezTo>
                  <a:pt x="137198" y="424008"/>
                  <a:pt x="166598" y="393955"/>
                  <a:pt x="184238" y="411595"/>
                </a:cubicBezTo>
                <a:lnTo>
                  <a:pt x="295303" y="522660"/>
                </a:lnTo>
                <a:lnTo>
                  <a:pt x="375009" y="442954"/>
                </a:lnTo>
                <a:cubicBezTo>
                  <a:pt x="392648" y="425315"/>
                  <a:pt x="363249" y="395915"/>
                  <a:pt x="337769" y="396568"/>
                </a:cubicBezTo>
                <a:close/>
              </a:path>
            </a:pathLst>
          </a:custGeom>
          <a:solidFill>
            <a:schemeClr val="bg1"/>
          </a:solidFill>
          <a:ln w="6449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F0012C7-BF7B-446D-B11F-D7805E612C96}"/>
              </a:ext>
            </a:extLst>
          </p:cNvPr>
          <p:cNvGrpSpPr/>
          <p:nvPr/>
        </p:nvGrpSpPr>
        <p:grpSpPr>
          <a:xfrm>
            <a:off x="1528011" y="2026408"/>
            <a:ext cx="1435630" cy="1383293"/>
            <a:chOff x="332936" y="2658304"/>
            <a:chExt cx="2926080" cy="184439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E9207D3-59F3-48E4-8C06-8224A5D9CC2D}"/>
                </a:ext>
              </a:extLst>
            </p:cNvPr>
            <p:cNvSpPr txBox="1"/>
            <p:nvPr/>
          </p:nvSpPr>
          <p:spPr>
            <a:xfrm>
              <a:off x="332936" y="265830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F4F0A8D-8724-4D58-8665-15BDBEE1F57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F550DD1-3E40-48F0-B0EC-3F7A7D86F257}"/>
              </a:ext>
            </a:extLst>
          </p:cNvPr>
          <p:cNvGrpSpPr/>
          <p:nvPr/>
        </p:nvGrpSpPr>
        <p:grpSpPr>
          <a:xfrm>
            <a:off x="1528011" y="4013559"/>
            <a:ext cx="1435630" cy="1383293"/>
            <a:chOff x="332936" y="2658304"/>
            <a:chExt cx="2926080" cy="184439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756E47B-1967-4517-A1AE-2B1B6CF412B6}"/>
                </a:ext>
              </a:extLst>
            </p:cNvPr>
            <p:cNvSpPr txBox="1"/>
            <p:nvPr/>
          </p:nvSpPr>
          <p:spPr>
            <a:xfrm>
              <a:off x="332936" y="265830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E10D26D-B0DC-4DB6-9751-126CA5B1F0C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98648B9-9E36-4212-9AD7-A504A01293E1}"/>
              </a:ext>
            </a:extLst>
          </p:cNvPr>
          <p:cNvGrpSpPr/>
          <p:nvPr/>
        </p:nvGrpSpPr>
        <p:grpSpPr>
          <a:xfrm>
            <a:off x="6205880" y="2026408"/>
            <a:ext cx="1435630" cy="1383293"/>
            <a:chOff x="332936" y="2658304"/>
            <a:chExt cx="2926080" cy="184439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87CC199-1764-4D7A-A0C8-0234C832A5BD}"/>
                </a:ext>
              </a:extLst>
            </p:cNvPr>
            <p:cNvSpPr txBox="1"/>
            <p:nvPr/>
          </p:nvSpPr>
          <p:spPr>
            <a:xfrm>
              <a:off x="332936" y="265830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43CFC99-AE9F-42C1-896B-765231AE9D7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CB5E91A-DDB8-46A5-ADAF-BE43B8421262}"/>
              </a:ext>
            </a:extLst>
          </p:cNvPr>
          <p:cNvGrpSpPr/>
          <p:nvPr/>
        </p:nvGrpSpPr>
        <p:grpSpPr>
          <a:xfrm>
            <a:off x="6205880" y="4013559"/>
            <a:ext cx="1435630" cy="1383293"/>
            <a:chOff x="332936" y="2658304"/>
            <a:chExt cx="2926080" cy="1844391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7A34327-F16D-4C22-8381-F5AA2F6F5FA5}"/>
                </a:ext>
              </a:extLst>
            </p:cNvPr>
            <p:cNvSpPr txBox="1"/>
            <p:nvPr/>
          </p:nvSpPr>
          <p:spPr>
            <a:xfrm>
              <a:off x="332936" y="265830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B052316-E1AC-4F12-BEFF-09EC942B7B9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41577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609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379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Radial Matrix – Slide Template</vt:lpstr>
      <vt:lpstr>Infographic Radial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Radial Matrix</dc:title>
  <dc:creator>PresentationGO.com</dc:creator>
  <dc:description>© Copyright PresentationGO.com</dc:description>
  <dcterms:created xsi:type="dcterms:W3CDTF">2014-11-26T05:14:11Z</dcterms:created>
  <dcterms:modified xsi:type="dcterms:W3CDTF">2020-04-13T22:23:25Z</dcterms:modified>
  <cp:category>Charts &amp; Diagrams</cp:category>
</cp:coreProperties>
</file>