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1296" y="10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8587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Infographic Radial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002FD167-F196-4194-8C18-DA822F93DE33}"/>
              </a:ext>
            </a:extLst>
          </p:cNvPr>
          <p:cNvGrpSpPr/>
          <p:nvPr/>
        </p:nvGrpSpPr>
        <p:grpSpPr>
          <a:xfrm>
            <a:off x="2809241" y="1961987"/>
            <a:ext cx="3525519" cy="3245395"/>
            <a:chOff x="28638499" y="14211299"/>
            <a:chExt cx="3182785" cy="2929893"/>
          </a:xfrm>
        </p:grpSpPr>
        <p:sp>
          <p:nvSpPr>
            <p:cNvPr id="4" name="Circle">
              <a:extLst>
                <a:ext uri="{FF2B5EF4-FFF2-40B4-BE49-F238E27FC236}">
                  <a16:creationId xmlns:a16="http://schemas.microsoft.com/office/drawing/2014/main" id="{4D9ACBC5-2D95-47A9-B2DD-1BE6AA7580A7}"/>
                </a:ext>
              </a:extLst>
            </p:cNvPr>
            <p:cNvSpPr/>
            <p:nvPr/>
          </p:nvSpPr>
          <p:spPr>
            <a:xfrm>
              <a:off x="28816300" y="14287500"/>
              <a:ext cx="2816858" cy="2816860"/>
            </a:xfrm>
            <a:prstGeom prst="ellipse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b="1">
                <a:solidFill>
                  <a:schemeClr val="bg1"/>
                </a:solidFill>
              </a:endParaRPr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61DFFEA0-F590-4527-858F-7B65C6087080}"/>
                </a:ext>
              </a:extLst>
            </p:cNvPr>
            <p:cNvSpPr/>
            <p:nvPr/>
          </p:nvSpPr>
          <p:spPr>
            <a:xfrm>
              <a:off x="29768800" y="15290799"/>
              <a:ext cx="906320" cy="815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600" extrusionOk="0">
                  <a:moveTo>
                    <a:pt x="20839" y="8950"/>
                  </a:moveTo>
                  <a:lnTo>
                    <a:pt x="16991" y="1716"/>
                  </a:lnTo>
                  <a:cubicBezTo>
                    <a:pt x="16424" y="639"/>
                    <a:pt x="15410" y="0"/>
                    <a:pt x="14306" y="0"/>
                  </a:cubicBezTo>
                  <a:lnTo>
                    <a:pt x="6966" y="0"/>
                  </a:lnTo>
                  <a:cubicBezTo>
                    <a:pt x="5863" y="0"/>
                    <a:pt x="4818" y="673"/>
                    <a:pt x="4251" y="1750"/>
                  </a:cubicBezTo>
                  <a:lnTo>
                    <a:pt x="433" y="9050"/>
                  </a:lnTo>
                  <a:cubicBezTo>
                    <a:pt x="-164" y="10161"/>
                    <a:pt x="-134" y="11540"/>
                    <a:pt x="463" y="12650"/>
                  </a:cubicBezTo>
                  <a:lnTo>
                    <a:pt x="4311" y="19884"/>
                  </a:lnTo>
                  <a:cubicBezTo>
                    <a:pt x="4878" y="20961"/>
                    <a:pt x="5892" y="21600"/>
                    <a:pt x="6996" y="21600"/>
                  </a:cubicBezTo>
                  <a:lnTo>
                    <a:pt x="14335" y="21600"/>
                  </a:lnTo>
                  <a:cubicBezTo>
                    <a:pt x="15439" y="21600"/>
                    <a:pt x="16483" y="20927"/>
                    <a:pt x="17050" y="19850"/>
                  </a:cubicBezTo>
                  <a:lnTo>
                    <a:pt x="20869" y="12550"/>
                  </a:lnTo>
                  <a:cubicBezTo>
                    <a:pt x="21436" y="11473"/>
                    <a:pt x="21436" y="10060"/>
                    <a:pt x="20839" y="8950"/>
                  </a:cubicBezTo>
                  <a:close/>
                </a:path>
              </a:pathLst>
            </a:custGeom>
            <a:solidFill>
              <a:schemeClr val="bg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12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</a:t>
              </a:r>
              <a:br>
                <a:rPr lang="fr-CA" sz="12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</a:br>
              <a:r>
                <a:rPr lang="fr-CA" sz="12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IPSUM</a:t>
              </a:r>
              <a:endParaRPr sz="12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127B25E4-8754-4393-AE1D-75117B78F09A}"/>
                </a:ext>
              </a:extLst>
            </p:cNvPr>
            <p:cNvSpPr/>
            <p:nvPr/>
          </p:nvSpPr>
          <p:spPr>
            <a:xfrm>
              <a:off x="30073599" y="14439899"/>
              <a:ext cx="1320687" cy="8014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2" h="21433" extrusionOk="0">
                  <a:moveTo>
                    <a:pt x="18056" y="11176"/>
                  </a:moveTo>
                  <a:cubicBezTo>
                    <a:pt x="15328" y="5776"/>
                    <a:pt x="11651" y="1905"/>
                    <a:pt x="7610" y="71"/>
                  </a:cubicBezTo>
                  <a:cubicBezTo>
                    <a:pt x="7064" y="-167"/>
                    <a:pt x="6498" y="207"/>
                    <a:pt x="6215" y="1022"/>
                  </a:cubicBezTo>
                  <a:lnTo>
                    <a:pt x="174" y="18308"/>
                  </a:lnTo>
                  <a:cubicBezTo>
                    <a:pt x="-311" y="19701"/>
                    <a:pt x="275" y="21433"/>
                    <a:pt x="1245" y="21433"/>
                  </a:cubicBezTo>
                  <a:lnTo>
                    <a:pt x="5448" y="21433"/>
                  </a:lnTo>
                  <a:lnTo>
                    <a:pt x="19774" y="21433"/>
                  </a:lnTo>
                  <a:cubicBezTo>
                    <a:pt x="20683" y="21433"/>
                    <a:pt x="21289" y="19837"/>
                    <a:pt x="20885" y="18444"/>
                  </a:cubicBezTo>
                  <a:cubicBezTo>
                    <a:pt x="20137" y="15863"/>
                    <a:pt x="19188" y="13418"/>
                    <a:pt x="18056" y="11176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b="1">
                <a:solidFill>
                  <a:schemeClr val="bg1"/>
                </a:solidFill>
              </a:endParaRPr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5B8617C6-509D-43BE-82F2-628AA989E60F}"/>
                </a:ext>
              </a:extLst>
            </p:cNvPr>
            <p:cNvSpPr/>
            <p:nvPr/>
          </p:nvSpPr>
          <p:spPr>
            <a:xfrm>
              <a:off x="30568899" y="15290800"/>
              <a:ext cx="949447" cy="11503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1358" extrusionOk="0">
                  <a:moveTo>
                    <a:pt x="3442" y="6555"/>
                  </a:moveTo>
                  <a:lnTo>
                    <a:pt x="13605" y="20657"/>
                  </a:lnTo>
                  <a:cubicBezTo>
                    <a:pt x="14257" y="21576"/>
                    <a:pt x="15870" y="21600"/>
                    <a:pt x="16550" y="20680"/>
                  </a:cubicBezTo>
                  <a:cubicBezTo>
                    <a:pt x="17795" y="19053"/>
                    <a:pt x="18814" y="17308"/>
                    <a:pt x="19579" y="15469"/>
                  </a:cubicBezTo>
                  <a:cubicBezTo>
                    <a:pt x="20626" y="12922"/>
                    <a:pt x="21164" y="10281"/>
                    <a:pt x="21164" y="7569"/>
                  </a:cubicBezTo>
                  <a:cubicBezTo>
                    <a:pt x="21164" y="5353"/>
                    <a:pt x="20796" y="3183"/>
                    <a:pt x="20088" y="1061"/>
                  </a:cubicBezTo>
                  <a:cubicBezTo>
                    <a:pt x="19890" y="424"/>
                    <a:pt x="19182" y="0"/>
                    <a:pt x="18418" y="0"/>
                  </a:cubicBezTo>
                  <a:lnTo>
                    <a:pt x="1744" y="0"/>
                  </a:lnTo>
                  <a:cubicBezTo>
                    <a:pt x="385" y="0"/>
                    <a:pt x="-436" y="1226"/>
                    <a:pt x="243" y="2193"/>
                  </a:cubicBezTo>
                  <a:lnTo>
                    <a:pt x="3442" y="6555"/>
                  </a:lnTo>
                  <a:lnTo>
                    <a:pt x="3442" y="6555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b="1">
                <a:solidFill>
                  <a:schemeClr val="bg1"/>
                </a:solidFill>
              </a:endParaRPr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F478D9BD-09AD-4B7E-AD9B-E1AC38161FA9}"/>
                </a:ext>
              </a:extLst>
            </p:cNvPr>
            <p:cNvSpPr/>
            <p:nvPr/>
          </p:nvSpPr>
          <p:spPr>
            <a:xfrm>
              <a:off x="30048200" y="15824199"/>
              <a:ext cx="1139512" cy="1179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5" h="21268" extrusionOk="0">
                  <a:moveTo>
                    <a:pt x="8681" y="5082"/>
                  </a:moveTo>
                  <a:lnTo>
                    <a:pt x="5783" y="9869"/>
                  </a:lnTo>
                  <a:lnTo>
                    <a:pt x="201" y="19100"/>
                  </a:lnTo>
                  <a:cubicBezTo>
                    <a:pt x="-341" y="19994"/>
                    <a:pt x="271" y="21139"/>
                    <a:pt x="1331" y="21208"/>
                  </a:cubicBezTo>
                  <a:cubicBezTo>
                    <a:pt x="3616" y="21368"/>
                    <a:pt x="5948" y="21208"/>
                    <a:pt x="8186" y="20750"/>
                  </a:cubicBezTo>
                  <a:cubicBezTo>
                    <a:pt x="12968" y="19765"/>
                    <a:pt x="17372" y="17337"/>
                    <a:pt x="20741" y="13878"/>
                  </a:cubicBezTo>
                  <a:cubicBezTo>
                    <a:pt x="21188" y="13420"/>
                    <a:pt x="21259" y="12733"/>
                    <a:pt x="20929" y="12183"/>
                  </a:cubicBezTo>
                  <a:lnTo>
                    <a:pt x="13816" y="684"/>
                  </a:lnTo>
                  <a:cubicBezTo>
                    <a:pt x="13250" y="-232"/>
                    <a:pt x="11884" y="-232"/>
                    <a:pt x="11342" y="707"/>
                  </a:cubicBezTo>
                  <a:lnTo>
                    <a:pt x="8681" y="5082"/>
                  </a:lnTo>
                  <a:lnTo>
                    <a:pt x="8681" y="5082"/>
                  </a:ln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b="1">
                <a:solidFill>
                  <a:schemeClr val="bg1"/>
                </a:solidFill>
              </a:endParaRPr>
            </a:p>
          </p:txBody>
        </p:sp>
        <p:sp>
          <p:nvSpPr>
            <p:cNvPr id="9" name="Shape">
              <a:extLst>
                <a:ext uri="{FF2B5EF4-FFF2-40B4-BE49-F238E27FC236}">
                  <a16:creationId xmlns:a16="http://schemas.microsoft.com/office/drawing/2014/main" id="{D61777D3-E910-4EBA-ADBE-2E63A9871468}"/>
                </a:ext>
              </a:extLst>
            </p:cNvPr>
            <p:cNvSpPr/>
            <p:nvPr/>
          </p:nvSpPr>
          <p:spPr>
            <a:xfrm>
              <a:off x="29248099" y="14401800"/>
              <a:ext cx="1140782" cy="1180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5" h="21264" extrusionOk="0">
                  <a:moveTo>
                    <a:pt x="12958" y="490"/>
                  </a:moveTo>
                  <a:cubicBezTo>
                    <a:pt x="8182" y="1451"/>
                    <a:pt x="3782" y="3853"/>
                    <a:pt x="394" y="7309"/>
                  </a:cubicBezTo>
                  <a:cubicBezTo>
                    <a:pt x="-53" y="7766"/>
                    <a:pt x="-124" y="8453"/>
                    <a:pt x="205" y="9002"/>
                  </a:cubicBezTo>
                  <a:lnTo>
                    <a:pt x="464" y="9414"/>
                  </a:lnTo>
                  <a:lnTo>
                    <a:pt x="7358" y="20580"/>
                  </a:lnTo>
                  <a:cubicBezTo>
                    <a:pt x="7923" y="21495"/>
                    <a:pt x="9288" y="21495"/>
                    <a:pt x="9829" y="20557"/>
                  </a:cubicBezTo>
                  <a:lnTo>
                    <a:pt x="20935" y="2183"/>
                  </a:lnTo>
                  <a:cubicBezTo>
                    <a:pt x="21476" y="1291"/>
                    <a:pt x="20864" y="147"/>
                    <a:pt x="19805" y="78"/>
                  </a:cubicBezTo>
                  <a:cubicBezTo>
                    <a:pt x="17523" y="-105"/>
                    <a:pt x="15194" y="32"/>
                    <a:pt x="12958" y="490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b="1">
                <a:solidFill>
                  <a:schemeClr val="bg1"/>
                </a:solidFill>
              </a:endParaRPr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5F866491-2F74-4ED6-9082-52DB8AC966C9}"/>
                </a:ext>
              </a:extLst>
            </p:cNvPr>
            <p:cNvSpPr/>
            <p:nvPr/>
          </p:nvSpPr>
          <p:spPr>
            <a:xfrm>
              <a:off x="28917900" y="14947899"/>
              <a:ext cx="955796" cy="1155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7" h="21363" extrusionOk="0">
                  <a:moveTo>
                    <a:pt x="7622" y="702"/>
                  </a:moveTo>
                  <a:cubicBezTo>
                    <a:pt x="6975" y="-214"/>
                    <a:pt x="5400" y="-237"/>
                    <a:pt x="4697" y="655"/>
                  </a:cubicBezTo>
                  <a:cubicBezTo>
                    <a:pt x="3403" y="2299"/>
                    <a:pt x="2363" y="4083"/>
                    <a:pt x="1575" y="5961"/>
                  </a:cubicBezTo>
                  <a:cubicBezTo>
                    <a:pt x="534" y="8497"/>
                    <a:pt x="0" y="11126"/>
                    <a:pt x="0" y="13826"/>
                  </a:cubicBezTo>
                  <a:cubicBezTo>
                    <a:pt x="0" y="16033"/>
                    <a:pt x="366" y="18193"/>
                    <a:pt x="1069" y="20306"/>
                  </a:cubicBezTo>
                  <a:cubicBezTo>
                    <a:pt x="1266" y="20940"/>
                    <a:pt x="1969" y="21363"/>
                    <a:pt x="2728" y="21363"/>
                  </a:cubicBezTo>
                  <a:lnTo>
                    <a:pt x="19434" y="21363"/>
                  </a:lnTo>
                  <a:cubicBezTo>
                    <a:pt x="20784" y="21363"/>
                    <a:pt x="21600" y="20142"/>
                    <a:pt x="20925" y="19180"/>
                  </a:cubicBezTo>
                  <a:lnTo>
                    <a:pt x="14147" y="9741"/>
                  </a:lnTo>
                  <a:lnTo>
                    <a:pt x="7622" y="702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b="1">
                <a:solidFill>
                  <a:schemeClr val="bg1"/>
                </a:solidFill>
              </a:endParaRPr>
            </a:p>
          </p:txBody>
        </p:sp>
        <p:sp>
          <p:nvSpPr>
            <p:cNvPr id="11" name="Shape">
              <a:extLst>
                <a:ext uri="{FF2B5EF4-FFF2-40B4-BE49-F238E27FC236}">
                  <a16:creationId xmlns:a16="http://schemas.microsoft.com/office/drawing/2014/main" id="{106C802B-E305-40F6-A14C-47C2B0D68DB8}"/>
                </a:ext>
              </a:extLst>
            </p:cNvPr>
            <p:cNvSpPr/>
            <p:nvPr/>
          </p:nvSpPr>
          <p:spPr>
            <a:xfrm>
              <a:off x="29044900" y="16167099"/>
              <a:ext cx="1327036" cy="803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5" h="21430" extrusionOk="0">
                  <a:moveTo>
                    <a:pt x="1233" y="0"/>
                  </a:moveTo>
                  <a:cubicBezTo>
                    <a:pt x="328" y="0"/>
                    <a:pt x="-275" y="1591"/>
                    <a:pt x="127" y="2979"/>
                  </a:cubicBezTo>
                  <a:cubicBezTo>
                    <a:pt x="891" y="5620"/>
                    <a:pt x="1857" y="8092"/>
                    <a:pt x="3023" y="10360"/>
                  </a:cubicBezTo>
                  <a:cubicBezTo>
                    <a:pt x="5759" y="15709"/>
                    <a:pt x="9419" y="19569"/>
                    <a:pt x="13441" y="21363"/>
                  </a:cubicBezTo>
                  <a:cubicBezTo>
                    <a:pt x="13984" y="21600"/>
                    <a:pt x="14547" y="21194"/>
                    <a:pt x="14809" y="20415"/>
                  </a:cubicBezTo>
                  <a:lnTo>
                    <a:pt x="18369" y="10224"/>
                  </a:lnTo>
                  <a:lnTo>
                    <a:pt x="20842" y="3149"/>
                  </a:lnTo>
                  <a:cubicBezTo>
                    <a:pt x="21325" y="1761"/>
                    <a:pt x="20742" y="34"/>
                    <a:pt x="19776" y="34"/>
                  </a:cubicBezTo>
                  <a:lnTo>
                    <a:pt x="15593" y="34"/>
                  </a:lnTo>
                  <a:lnTo>
                    <a:pt x="1233" y="34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b="1">
                <a:solidFill>
                  <a:schemeClr val="bg1"/>
                </a:solidFill>
              </a:endParaRPr>
            </a:p>
          </p:txBody>
        </p:sp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2D93A11A-FC4F-4A04-8E63-F94262EFF9DE}"/>
                </a:ext>
              </a:extLst>
            </p:cNvPr>
            <p:cNvSpPr/>
            <p:nvPr/>
          </p:nvSpPr>
          <p:spPr>
            <a:xfrm>
              <a:off x="29463999" y="14211299"/>
              <a:ext cx="489431" cy="4406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9" h="21600" extrusionOk="0">
                  <a:moveTo>
                    <a:pt x="20876" y="8964"/>
                  </a:moveTo>
                  <a:lnTo>
                    <a:pt x="17009" y="1743"/>
                  </a:lnTo>
                  <a:cubicBezTo>
                    <a:pt x="16456" y="685"/>
                    <a:pt x="15407" y="0"/>
                    <a:pt x="14302" y="0"/>
                  </a:cubicBezTo>
                  <a:lnTo>
                    <a:pt x="6954" y="0"/>
                  </a:lnTo>
                  <a:cubicBezTo>
                    <a:pt x="5849" y="0"/>
                    <a:pt x="4800" y="685"/>
                    <a:pt x="4247" y="1743"/>
                  </a:cubicBezTo>
                  <a:lnTo>
                    <a:pt x="436" y="9026"/>
                  </a:lnTo>
                  <a:cubicBezTo>
                    <a:pt x="-172" y="10146"/>
                    <a:pt x="-117" y="11516"/>
                    <a:pt x="436" y="12636"/>
                  </a:cubicBezTo>
                  <a:lnTo>
                    <a:pt x="4303" y="19857"/>
                  </a:lnTo>
                  <a:cubicBezTo>
                    <a:pt x="4855" y="20915"/>
                    <a:pt x="5905" y="21600"/>
                    <a:pt x="7010" y="21600"/>
                  </a:cubicBezTo>
                  <a:lnTo>
                    <a:pt x="14357" y="21600"/>
                  </a:lnTo>
                  <a:cubicBezTo>
                    <a:pt x="15462" y="21600"/>
                    <a:pt x="16511" y="20915"/>
                    <a:pt x="17064" y="19857"/>
                  </a:cubicBezTo>
                  <a:lnTo>
                    <a:pt x="20876" y="12574"/>
                  </a:lnTo>
                  <a:cubicBezTo>
                    <a:pt x="21428" y="11454"/>
                    <a:pt x="21428" y="10084"/>
                    <a:pt x="20876" y="8964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2000" b="1" dirty="0">
                  <a:solidFill>
                    <a:schemeClr val="bg1"/>
                  </a:solidFill>
                </a:rPr>
                <a:t>06</a:t>
              </a:r>
              <a:endParaRPr sz="2000" b="1" dirty="0">
                <a:solidFill>
                  <a:schemeClr val="bg1"/>
                </a:solidFill>
              </a:endParaRPr>
            </a:p>
          </p:txBody>
        </p:sp>
        <p:sp>
          <p:nvSpPr>
            <p:cNvPr id="13" name="Shape">
              <a:extLst>
                <a:ext uri="{FF2B5EF4-FFF2-40B4-BE49-F238E27FC236}">
                  <a16:creationId xmlns:a16="http://schemas.microsoft.com/office/drawing/2014/main" id="{390498CD-47E9-4910-B6F3-80C11C94488A}"/>
                </a:ext>
              </a:extLst>
            </p:cNvPr>
            <p:cNvSpPr/>
            <p:nvPr/>
          </p:nvSpPr>
          <p:spPr>
            <a:xfrm>
              <a:off x="30835599" y="14389099"/>
              <a:ext cx="490385" cy="4406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1600" extrusionOk="0">
                  <a:moveTo>
                    <a:pt x="20822" y="8964"/>
                  </a:moveTo>
                  <a:lnTo>
                    <a:pt x="16965" y="1743"/>
                  </a:lnTo>
                  <a:cubicBezTo>
                    <a:pt x="16414" y="685"/>
                    <a:pt x="15367" y="0"/>
                    <a:pt x="14265" y="0"/>
                  </a:cubicBezTo>
                  <a:lnTo>
                    <a:pt x="6936" y="0"/>
                  </a:lnTo>
                  <a:cubicBezTo>
                    <a:pt x="5834" y="0"/>
                    <a:pt x="4787" y="685"/>
                    <a:pt x="4236" y="1743"/>
                  </a:cubicBezTo>
                  <a:lnTo>
                    <a:pt x="434" y="9026"/>
                  </a:lnTo>
                  <a:cubicBezTo>
                    <a:pt x="-172" y="10146"/>
                    <a:pt x="-117" y="11516"/>
                    <a:pt x="434" y="12636"/>
                  </a:cubicBezTo>
                  <a:lnTo>
                    <a:pt x="4291" y="19857"/>
                  </a:lnTo>
                  <a:cubicBezTo>
                    <a:pt x="4842" y="20915"/>
                    <a:pt x="5889" y="21600"/>
                    <a:pt x="6991" y="21600"/>
                  </a:cubicBezTo>
                  <a:lnTo>
                    <a:pt x="14320" y="21600"/>
                  </a:lnTo>
                  <a:cubicBezTo>
                    <a:pt x="15422" y="21600"/>
                    <a:pt x="16469" y="20915"/>
                    <a:pt x="17020" y="19857"/>
                  </a:cubicBezTo>
                  <a:lnTo>
                    <a:pt x="20822" y="12574"/>
                  </a:lnTo>
                  <a:cubicBezTo>
                    <a:pt x="21428" y="11454"/>
                    <a:pt x="21428" y="10084"/>
                    <a:pt x="20822" y="8964"/>
                  </a:cubicBez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2000" b="1" dirty="0">
                  <a:solidFill>
                    <a:schemeClr val="bg1"/>
                  </a:solidFill>
                </a:rPr>
                <a:t>01</a:t>
              </a:r>
              <a:endParaRPr sz="2000" b="1" dirty="0">
                <a:solidFill>
                  <a:schemeClr val="bg1"/>
                </a:solidFill>
              </a:endParaRPr>
            </a:p>
          </p:txBody>
        </p:sp>
        <p:sp>
          <p:nvSpPr>
            <p:cNvPr id="14" name="Shape">
              <a:extLst>
                <a:ext uri="{FF2B5EF4-FFF2-40B4-BE49-F238E27FC236}">
                  <a16:creationId xmlns:a16="http://schemas.microsoft.com/office/drawing/2014/main" id="{E2BD6B50-4E44-4E83-BF57-4B739A102514}"/>
                </a:ext>
              </a:extLst>
            </p:cNvPr>
            <p:cNvSpPr/>
            <p:nvPr/>
          </p:nvSpPr>
          <p:spPr>
            <a:xfrm>
              <a:off x="31330899" y="15608299"/>
              <a:ext cx="490385" cy="4406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1600" extrusionOk="0">
                  <a:moveTo>
                    <a:pt x="20822" y="8964"/>
                  </a:moveTo>
                  <a:lnTo>
                    <a:pt x="16965" y="1743"/>
                  </a:lnTo>
                  <a:cubicBezTo>
                    <a:pt x="16414" y="685"/>
                    <a:pt x="15367" y="0"/>
                    <a:pt x="14265" y="0"/>
                  </a:cubicBezTo>
                  <a:lnTo>
                    <a:pt x="6936" y="0"/>
                  </a:lnTo>
                  <a:cubicBezTo>
                    <a:pt x="5834" y="0"/>
                    <a:pt x="4787" y="685"/>
                    <a:pt x="4236" y="1743"/>
                  </a:cubicBezTo>
                  <a:lnTo>
                    <a:pt x="434" y="9026"/>
                  </a:lnTo>
                  <a:cubicBezTo>
                    <a:pt x="-172" y="10146"/>
                    <a:pt x="-117" y="11516"/>
                    <a:pt x="434" y="12636"/>
                  </a:cubicBezTo>
                  <a:lnTo>
                    <a:pt x="4291" y="19857"/>
                  </a:lnTo>
                  <a:cubicBezTo>
                    <a:pt x="4842" y="20915"/>
                    <a:pt x="5889" y="21600"/>
                    <a:pt x="6991" y="21600"/>
                  </a:cubicBezTo>
                  <a:lnTo>
                    <a:pt x="14320" y="21600"/>
                  </a:lnTo>
                  <a:cubicBezTo>
                    <a:pt x="15422" y="21600"/>
                    <a:pt x="16469" y="20915"/>
                    <a:pt x="17020" y="19857"/>
                  </a:cubicBezTo>
                  <a:lnTo>
                    <a:pt x="20822" y="12574"/>
                  </a:lnTo>
                  <a:cubicBezTo>
                    <a:pt x="21428" y="11454"/>
                    <a:pt x="21428" y="10084"/>
                    <a:pt x="20822" y="8964"/>
                  </a:cubicBez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2000" b="1" dirty="0">
                  <a:solidFill>
                    <a:schemeClr val="bg1"/>
                  </a:solidFill>
                </a:rPr>
                <a:t>02</a:t>
              </a:r>
              <a:endParaRPr sz="2000" b="1" dirty="0">
                <a:solidFill>
                  <a:schemeClr val="bg1"/>
                </a:solidFill>
              </a:endParaRPr>
            </a:p>
          </p:txBody>
        </p:sp>
        <p:sp>
          <p:nvSpPr>
            <p:cNvPr id="15" name="Shape">
              <a:extLst>
                <a:ext uri="{FF2B5EF4-FFF2-40B4-BE49-F238E27FC236}">
                  <a16:creationId xmlns:a16="http://schemas.microsoft.com/office/drawing/2014/main" id="{12952B10-3D3A-46AB-93E1-B53BA2908E63}"/>
                </a:ext>
              </a:extLst>
            </p:cNvPr>
            <p:cNvSpPr/>
            <p:nvPr/>
          </p:nvSpPr>
          <p:spPr>
            <a:xfrm>
              <a:off x="30492699" y="16700499"/>
              <a:ext cx="490385" cy="4406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1600" extrusionOk="0">
                  <a:moveTo>
                    <a:pt x="20822" y="8964"/>
                  </a:moveTo>
                  <a:lnTo>
                    <a:pt x="16965" y="1743"/>
                  </a:lnTo>
                  <a:cubicBezTo>
                    <a:pt x="16414" y="685"/>
                    <a:pt x="15367" y="0"/>
                    <a:pt x="14265" y="0"/>
                  </a:cubicBezTo>
                  <a:lnTo>
                    <a:pt x="6936" y="0"/>
                  </a:lnTo>
                  <a:cubicBezTo>
                    <a:pt x="5834" y="0"/>
                    <a:pt x="4787" y="685"/>
                    <a:pt x="4236" y="1743"/>
                  </a:cubicBezTo>
                  <a:lnTo>
                    <a:pt x="434" y="9026"/>
                  </a:lnTo>
                  <a:cubicBezTo>
                    <a:pt x="-172" y="10146"/>
                    <a:pt x="-117" y="11516"/>
                    <a:pt x="434" y="12636"/>
                  </a:cubicBezTo>
                  <a:lnTo>
                    <a:pt x="4291" y="19857"/>
                  </a:lnTo>
                  <a:cubicBezTo>
                    <a:pt x="4842" y="20915"/>
                    <a:pt x="5889" y="21600"/>
                    <a:pt x="6991" y="21600"/>
                  </a:cubicBezTo>
                  <a:lnTo>
                    <a:pt x="14320" y="21600"/>
                  </a:lnTo>
                  <a:cubicBezTo>
                    <a:pt x="15422" y="21600"/>
                    <a:pt x="16469" y="20915"/>
                    <a:pt x="17020" y="19857"/>
                  </a:cubicBezTo>
                  <a:lnTo>
                    <a:pt x="20822" y="12574"/>
                  </a:lnTo>
                  <a:cubicBezTo>
                    <a:pt x="21428" y="11516"/>
                    <a:pt x="21428" y="10084"/>
                    <a:pt x="20822" y="8964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2000" b="1" dirty="0">
                  <a:solidFill>
                    <a:schemeClr val="bg1"/>
                  </a:solidFill>
                </a:rPr>
                <a:t>03</a:t>
              </a:r>
              <a:endParaRPr sz="2000" b="1" dirty="0">
                <a:solidFill>
                  <a:schemeClr val="bg1"/>
                </a:solidFill>
              </a:endParaRPr>
            </a:p>
          </p:txBody>
        </p:sp>
        <p:sp>
          <p:nvSpPr>
            <p:cNvPr id="16" name="Shape">
              <a:extLst>
                <a:ext uri="{FF2B5EF4-FFF2-40B4-BE49-F238E27FC236}">
                  <a16:creationId xmlns:a16="http://schemas.microsoft.com/office/drawing/2014/main" id="{764BC3F8-3F0D-4756-8809-5044EED79BD5}"/>
                </a:ext>
              </a:extLst>
            </p:cNvPr>
            <p:cNvSpPr/>
            <p:nvPr/>
          </p:nvSpPr>
          <p:spPr>
            <a:xfrm>
              <a:off x="29095699" y="16484599"/>
              <a:ext cx="490385" cy="4406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1600" extrusionOk="0">
                  <a:moveTo>
                    <a:pt x="20822" y="8964"/>
                  </a:moveTo>
                  <a:lnTo>
                    <a:pt x="16965" y="1743"/>
                  </a:lnTo>
                  <a:cubicBezTo>
                    <a:pt x="16414" y="685"/>
                    <a:pt x="15367" y="0"/>
                    <a:pt x="14265" y="0"/>
                  </a:cubicBezTo>
                  <a:lnTo>
                    <a:pt x="6936" y="0"/>
                  </a:lnTo>
                  <a:cubicBezTo>
                    <a:pt x="5834" y="0"/>
                    <a:pt x="4787" y="685"/>
                    <a:pt x="4236" y="1743"/>
                  </a:cubicBezTo>
                  <a:lnTo>
                    <a:pt x="434" y="9026"/>
                  </a:lnTo>
                  <a:cubicBezTo>
                    <a:pt x="-172" y="10146"/>
                    <a:pt x="-117" y="11516"/>
                    <a:pt x="434" y="12636"/>
                  </a:cubicBezTo>
                  <a:lnTo>
                    <a:pt x="4291" y="19857"/>
                  </a:lnTo>
                  <a:cubicBezTo>
                    <a:pt x="4842" y="20915"/>
                    <a:pt x="5889" y="21600"/>
                    <a:pt x="6991" y="21600"/>
                  </a:cubicBezTo>
                  <a:lnTo>
                    <a:pt x="14320" y="21600"/>
                  </a:lnTo>
                  <a:cubicBezTo>
                    <a:pt x="15422" y="21600"/>
                    <a:pt x="16469" y="20915"/>
                    <a:pt x="17020" y="19857"/>
                  </a:cubicBezTo>
                  <a:lnTo>
                    <a:pt x="20822" y="12574"/>
                  </a:lnTo>
                  <a:cubicBezTo>
                    <a:pt x="21428" y="11454"/>
                    <a:pt x="21428" y="10084"/>
                    <a:pt x="20822" y="8964"/>
                  </a:cubicBez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2000" b="1" dirty="0">
                  <a:solidFill>
                    <a:schemeClr val="bg1"/>
                  </a:solidFill>
                </a:rPr>
                <a:t>04</a:t>
              </a:r>
              <a:endParaRPr sz="2000" b="1" dirty="0">
                <a:solidFill>
                  <a:schemeClr val="bg1"/>
                </a:solidFill>
              </a:endParaRPr>
            </a:p>
          </p:txBody>
        </p:sp>
        <p:sp>
          <p:nvSpPr>
            <p:cNvPr id="17" name="Shape">
              <a:extLst>
                <a:ext uri="{FF2B5EF4-FFF2-40B4-BE49-F238E27FC236}">
                  <a16:creationId xmlns:a16="http://schemas.microsoft.com/office/drawing/2014/main" id="{F85AF635-31CD-49DD-B8CC-2AE54DDBDD0E}"/>
                </a:ext>
              </a:extLst>
            </p:cNvPr>
            <p:cNvSpPr/>
            <p:nvPr/>
          </p:nvSpPr>
          <p:spPr>
            <a:xfrm>
              <a:off x="28638499" y="15290799"/>
              <a:ext cx="490382" cy="4406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7" h="21600" extrusionOk="0">
                  <a:moveTo>
                    <a:pt x="20822" y="8964"/>
                  </a:moveTo>
                  <a:lnTo>
                    <a:pt x="16965" y="1743"/>
                  </a:lnTo>
                  <a:cubicBezTo>
                    <a:pt x="16414" y="685"/>
                    <a:pt x="15367" y="0"/>
                    <a:pt x="14265" y="0"/>
                  </a:cubicBezTo>
                  <a:lnTo>
                    <a:pt x="6936" y="0"/>
                  </a:lnTo>
                  <a:cubicBezTo>
                    <a:pt x="5834" y="0"/>
                    <a:pt x="4787" y="685"/>
                    <a:pt x="4236" y="1743"/>
                  </a:cubicBezTo>
                  <a:lnTo>
                    <a:pt x="434" y="9026"/>
                  </a:lnTo>
                  <a:cubicBezTo>
                    <a:pt x="-172" y="10146"/>
                    <a:pt x="-117" y="11516"/>
                    <a:pt x="434" y="12636"/>
                  </a:cubicBezTo>
                  <a:lnTo>
                    <a:pt x="4291" y="19857"/>
                  </a:lnTo>
                  <a:cubicBezTo>
                    <a:pt x="4842" y="20915"/>
                    <a:pt x="5889" y="21600"/>
                    <a:pt x="6991" y="21600"/>
                  </a:cubicBezTo>
                  <a:lnTo>
                    <a:pt x="14320" y="21600"/>
                  </a:lnTo>
                  <a:cubicBezTo>
                    <a:pt x="15422" y="21600"/>
                    <a:pt x="16469" y="20915"/>
                    <a:pt x="17020" y="19857"/>
                  </a:cubicBezTo>
                  <a:lnTo>
                    <a:pt x="20822" y="12574"/>
                  </a:lnTo>
                  <a:cubicBezTo>
                    <a:pt x="21428" y="11454"/>
                    <a:pt x="21428" y="10084"/>
                    <a:pt x="20822" y="8964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2000" b="1" dirty="0">
                  <a:solidFill>
                    <a:schemeClr val="bg1"/>
                  </a:solidFill>
                </a:rPr>
                <a:t>05</a:t>
              </a:r>
              <a:endParaRPr sz="20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1681793B-F965-43CF-BF63-91D3F734020D}"/>
              </a:ext>
            </a:extLst>
          </p:cNvPr>
          <p:cNvGrpSpPr/>
          <p:nvPr/>
        </p:nvGrpSpPr>
        <p:grpSpPr>
          <a:xfrm>
            <a:off x="6692687" y="3013821"/>
            <a:ext cx="2194560" cy="1260003"/>
            <a:chOff x="8921977" y="1394910"/>
            <a:chExt cx="2926080" cy="1680003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8DA96746-01B8-40FB-912E-9DE575F575DA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9229BBD8-8F46-4944-97DC-AF4B9BC0F50B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4787EB3B-3E5A-4340-899A-02F298E44675}"/>
              </a:ext>
            </a:extLst>
          </p:cNvPr>
          <p:cNvGrpSpPr/>
          <p:nvPr/>
        </p:nvGrpSpPr>
        <p:grpSpPr>
          <a:xfrm>
            <a:off x="250907" y="3013821"/>
            <a:ext cx="2194560" cy="1260003"/>
            <a:chOff x="332936" y="2555951"/>
            <a:chExt cx="2926080" cy="1680003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674EF620-AD74-4437-B68E-282AFA9C1DA5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360E319D-A97C-41A5-814E-D83DAC5E4B96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99015C2C-44BD-462D-A8E4-7FB9C38DE380}"/>
              </a:ext>
            </a:extLst>
          </p:cNvPr>
          <p:cNvGrpSpPr/>
          <p:nvPr/>
        </p:nvGrpSpPr>
        <p:grpSpPr>
          <a:xfrm>
            <a:off x="6452541" y="4554540"/>
            <a:ext cx="2194560" cy="1260003"/>
            <a:chOff x="8921977" y="4001571"/>
            <a:chExt cx="2926080" cy="1680003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EFCF1097-F232-4282-AC24-F4A104F8394D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4A4D85EF-B2CC-4825-B37F-1DFBAD7F4965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4C715AF6-EE20-4F26-A8AC-CDA146B1BB89}"/>
              </a:ext>
            </a:extLst>
          </p:cNvPr>
          <p:cNvGrpSpPr/>
          <p:nvPr/>
        </p:nvGrpSpPr>
        <p:grpSpPr>
          <a:xfrm>
            <a:off x="491053" y="4554539"/>
            <a:ext cx="2194560" cy="1260003"/>
            <a:chOff x="332936" y="4580523"/>
            <a:chExt cx="2926080" cy="1680003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DE924E1B-B756-41AD-899C-BCFE1B90D40C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72664455-2BCD-41BF-8B6E-2A897D37EFBC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5764D826-47BF-493D-B558-423AD2D63F2E}"/>
              </a:ext>
            </a:extLst>
          </p:cNvPr>
          <p:cNvGrpSpPr/>
          <p:nvPr/>
        </p:nvGrpSpPr>
        <p:grpSpPr>
          <a:xfrm>
            <a:off x="6458387" y="1356639"/>
            <a:ext cx="2194560" cy="1260003"/>
            <a:chOff x="8921977" y="1394910"/>
            <a:chExt cx="2926080" cy="1680003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184E3E8F-5007-4A29-8FC6-3C2BB050470C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0E5AD3FE-A41C-4B78-9011-297052703086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030020FD-C915-4385-B850-3B54038D696C}"/>
              </a:ext>
            </a:extLst>
          </p:cNvPr>
          <p:cNvGrpSpPr/>
          <p:nvPr/>
        </p:nvGrpSpPr>
        <p:grpSpPr>
          <a:xfrm>
            <a:off x="496899" y="1356639"/>
            <a:ext cx="2194560" cy="1260003"/>
            <a:chOff x="332936" y="2555951"/>
            <a:chExt cx="2926080" cy="1680003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4A3F19C5-0A73-402A-9383-441EA40419E7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97F0E7B0-E0E2-4600-A27D-7895B7A623E5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55" name="Shape">
            <a:extLst>
              <a:ext uri="{FF2B5EF4-FFF2-40B4-BE49-F238E27FC236}">
                <a16:creationId xmlns:a16="http://schemas.microsoft.com/office/drawing/2014/main" id="{26B91313-4D9B-46B9-A8C6-166D0F64B327}"/>
              </a:ext>
            </a:extLst>
          </p:cNvPr>
          <p:cNvSpPr/>
          <p:nvPr/>
        </p:nvSpPr>
        <p:spPr>
          <a:xfrm>
            <a:off x="8290453" y="1410502"/>
            <a:ext cx="362495" cy="3257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76" h="21600" extrusionOk="0">
                <a:moveTo>
                  <a:pt x="20822" y="8964"/>
                </a:moveTo>
                <a:lnTo>
                  <a:pt x="16965" y="1743"/>
                </a:lnTo>
                <a:cubicBezTo>
                  <a:pt x="16414" y="685"/>
                  <a:pt x="15367" y="0"/>
                  <a:pt x="14265" y="0"/>
                </a:cubicBezTo>
                <a:lnTo>
                  <a:pt x="6936" y="0"/>
                </a:lnTo>
                <a:cubicBezTo>
                  <a:pt x="5834" y="0"/>
                  <a:pt x="4787" y="685"/>
                  <a:pt x="4236" y="1743"/>
                </a:cubicBezTo>
                <a:lnTo>
                  <a:pt x="434" y="9026"/>
                </a:lnTo>
                <a:cubicBezTo>
                  <a:pt x="-172" y="10146"/>
                  <a:pt x="-117" y="11516"/>
                  <a:pt x="434" y="12636"/>
                </a:cubicBezTo>
                <a:lnTo>
                  <a:pt x="4291" y="19857"/>
                </a:lnTo>
                <a:cubicBezTo>
                  <a:pt x="4842" y="20915"/>
                  <a:pt x="5889" y="21600"/>
                  <a:pt x="6991" y="21600"/>
                </a:cubicBezTo>
                <a:lnTo>
                  <a:pt x="14320" y="21600"/>
                </a:lnTo>
                <a:cubicBezTo>
                  <a:pt x="15422" y="21600"/>
                  <a:pt x="16469" y="20915"/>
                  <a:pt x="17020" y="19857"/>
                </a:cubicBezTo>
                <a:lnTo>
                  <a:pt x="20822" y="12574"/>
                </a:lnTo>
                <a:cubicBezTo>
                  <a:pt x="21428" y="11454"/>
                  <a:pt x="21428" y="10084"/>
                  <a:pt x="20822" y="8964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/>
            <a:r>
              <a:rPr lang="fr-CA" sz="1500" b="1" dirty="0">
                <a:solidFill>
                  <a:schemeClr val="bg2">
                    <a:lumMod val="25000"/>
                  </a:schemeClr>
                </a:solidFill>
              </a:rPr>
              <a:t>01</a:t>
            </a:r>
            <a:endParaRPr sz="15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6" name="Shape">
            <a:extLst>
              <a:ext uri="{FF2B5EF4-FFF2-40B4-BE49-F238E27FC236}">
                <a16:creationId xmlns:a16="http://schemas.microsoft.com/office/drawing/2014/main" id="{C0188EB7-861C-4263-AA8C-BD7426131651}"/>
              </a:ext>
            </a:extLst>
          </p:cNvPr>
          <p:cNvSpPr/>
          <p:nvPr/>
        </p:nvSpPr>
        <p:spPr>
          <a:xfrm>
            <a:off x="8524753" y="3072805"/>
            <a:ext cx="362495" cy="3257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76" h="21600" extrusionOk="0">
                <a:moveTo>
                  <a:pt x="20822" y="8964"/>
                </a:moveTo>
                <a:lnTo>
                  <a:pt x="16965" y="1743"/>
                </a:lnTo>
                <a:cubicBezTo>
                  <a:pt x="16414" y="685"/>
                  <a:pt x="15367" y="0"/>
                  <a:pt x="14265" y="0"/>
                </a:cubicBezTo>
                <a:lnTo>
                  <a:pt x="6936" y="0"/>
                </a:lnTo>
                <a:cubicBezTo>
                  <a:pt x="5834" y="0"/>
                  <a:pt x="4787" y="685"/>
                  <a:pt x="4236" y="1743"/>
                </a:cubicBezTo>
                <a:lnTo>
                  <a:pt x="434" y="9026"/>
                </a:lnTo>
                <a:cubicBezTo>
                  <a:pt x="-172" y="10146"/>
                  <a:pt x="-117" y="11516"/>
                  <a:pt x="434" y="12636"/>
                </a:cubicBezTo>
                <a:lnTo>
                  <a:pt x="4291" y="19857"/>
                </a:lnTo>
                <a:cubicBezTo>
                  <a:pt x="4842" y="20915"/>
                  <a:pt x="5889" y="21600"/>
                  <a:pt x="6991" y="21600"/>
                </a:cubicBezTo>
                <a:lnTo>
                  <a:pt x="14320" y="21600"/>
                </a:lnTo>
                <a:cubicBezTo>
                  <a:pt x="15422" y="21600"/>
                  <a:pt x="16469" y="20915"/>
                  <a:pt x="17020" y="19857"/>
                </a:cubicBezTo>
                <a:lnTo>
                  <a:pt x="20822" y="12574"/>
                </a:lnTo>
                <a:cubicBezTo>
                  <a:pt x="21428" y="11454"/>
                  <a:pt x="21428" y="10084"/>
                  <a:pt x="20822" y="8964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/>
            <a:r>
              <a:rPr lang="fr-CA" sz="1500" b="1" dirty="0">
                <a:solidFill>
                  <a:srgbClr val="FFFFFF"/>
                </a:solidFill>
              </a:rPr>
              <a:t>02</a:t>
            </a:r>
            <a:endParaRPr sz="1500" b="1" dirty="0">
              <a:solidFill>
                <a:srgbClr val="FFFFFF"/>
              </a:solidFill>
            </a:endParaRPr>
          </a:p>
        </p:txBody>
      </p:sp>
      <p:sp>
        <p:nvSpPr>
          <p:cNvPr id="57" name="Shape">
            <a:extLst>
              <a:ext uri="{FF2B5EF4-FFF2-40B4-BE49-F238E27FC236}">
                <a16:creationId xmlns:a16="http://schemas.microsoft.com/office/drawing/2014/main" id="{470EC5B0-E836-42B2-935A-D2FA43CC65AC}"/>
              </a:ext>
            </a:extLst>
          </p:cNvPr>
          <p:cNvSpPr/>
          <p:nvPr/>
        </p:nvSpPr>
        <p:spPr>
          <a:xfrm>
            <a:off x="8290453" y="4618644"/>
            <a:ext cx="362495" cy="3257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76" h="21600" extrusionOk="0">
                <a:moveTo>
                  <a:pt x="20822" y="8964"/>
                </a:moveTo>
                <a:lnTo>
                  <a:pt x="16965" y="1743"/>
                </a:lnTo>
                <a:cubicBezTo>
                  <a:pt x="16414" y="685"/>
                  <a:pt x="15367" y="0"/>
                  <a:pt x="14265" y="0"/>
                </a:cubicBezTo>
                <a:lnTo>
                  <a:pt x="6936" y="0"/>
                </a:lnTo>
                <a:cubicBezTo>
                  <a:pt x="5834" y="0"/>
                  <a:pt x="4787" y="685"/>
                  <a:pt x="4236" y="1743"/>
                </a:cubicBezTo>
                <a:lnTo>
                  <a:pt x="434" y="9026"/>
                </a:lnTo>
                <a:cubicBezTo>
                  <a:pt x="-172" y="10146"/>
                  <a:pt x="-117" y="11516"/>
                  <a:pt x="434" y="12636"/>
                </a:cubicBezTo>
                <a:lnTo>
                  <a:pt x="4291" y="19857"/>
                </a:lnTo>
                <a:cubicBezTo>
                  <a:pt x="4842" y="20915"/>
                  <a:pt x="5889" y="21600"/>
                  <a:pt x="6991" y="21600"/>
                </a:cubicBezTo>
                <a:lnTo>
                  <a:pt x="14320" y="21600"/>
                </a:lnTo>
                <a:cubicBezTo>
                  <a:pt x="15422" y="21600"/>
                  <a:pt x="16469" y="20915"/>
                  <a:pt x="17020" y="19857"/>
                </a:cubicBezTo>
                <a:lnTo>
                  <a:pt x="20822" y="12574"/>
                </a:lnTo>
                <a:cubicBezTo>
                  <a:pt x="21428" y="11454"/>
                  <a:pt x="21428" y="10084"/>
                  <a:pt x="20822" y="8964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/>
            <a:r>
              <a:rPr lang="fr-CA" sz="1500" b="1" dirty="0">
                <a:solidFill>
                  <a:schemeClr val="bg1"/>
                </a:solidFill>
              </a:rPr>
              <a:t>03</a:t>
            </a:r>
            <a:endParaRPr sz="1500" b="1" dirty="0">
              <a:solidFill>
                <a:schemeClr val="bg1"/>
              </a:solidFill>
            </a:endParaRPr>
          </a:p>
        </p:txBody>
      </p:sp>
      <p:sp>
        <p:nvSpPr>
          <p:cNvPr id="60" name="Shape">
            <a:extLst>
              <a:ext uri="{FF2B5EF4-FFF2-40B4-BE49-F238E27FC236}">
                <a16:creationId xmlns:a16="http://schemas.microsoft.com/office/drawing/2014/main" id="{33CD33FB-D7F0-41C4-A6E5-B1AD087B256A}"/>
              </a:ext>
            </a:extLst>
          </p:cNvPr>
          <p:cNvSpPr/>
          <p:nvPr/>
        </p:nvSpPr>
        <p:spPr>
          <a:xfrm>
            <a:off x="491053" y="1410502"/>
            <a:ext cx="362495" cy="3257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76" h="21600" extrusionOk="0">
                <a:moveTo>
                  <a:pt x="20822" y="8964"/>
                </a:moveTo>
                <a:lnTo>
                  <a:pt x="16965" y="1743"/>
                </a:lnTo>
                <a:cubicBezTo>
                  <a:pt x="16414" y="685"/>
                  <a:pt x="15367" y="0"/>
                  <a:pt x="14265" y="0"/>
                </a:cubicBezTo>
                <a:lnTo>
                  <a:pt x="6936" y="0"/>
                </a:lnTo>
                <a:cubicBezTo>
                  <a:pt x="5834" y="0"/>
                  <a:pt x="4787" y="685"/>
                  <a:pt x="4236" y="1743"/>
                </a:cubicBezTo>
                <a:lnTo>
                  <a:pt x="434" y="9026"/>
                </a:lnTo>
                <a:cubicBezTo>
                  <a:pt x="-172" y="10146"/>
                  <a:pt x="-117" y="11516"/>
                  <a:pt x="434" y="12636"/>
                </a:cubicBezTo>
                <a:lnTo>
                  <a:pt x="4291" y="19857"/>
                </a:lnTo>
                <a:cubicBezTo>
                  <a:pt x="4842" y="20915"/>
                  <a:pt x="5889" y="21600"/>
                  <a:pt x="6991" y="21600"/>
                </a:cubicBezTo>
                <a:lnTo>
                  <a:pt x="14320" y="21600"/>
                </a:lnTo>
                <a:cubicBezTo>
                  <a:pt x="15422" y="21600"/>
                  <a:pt x="16469" y="20915"/>
                  <a:pt x="17020" y="19857"/>
                </a:cubicBezTo>
                <a:lnTo>
                  <a:pt x="20822" y="12574"/>
                </a:lnTo>
                <a:cubicBezTo>
                  <a:pt x="21428" y="11454"/>
                  <a:pt x="21428" y="10084"/>
                  <a:pt x="20822" y="8964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/>
            <a:r>
              <a:rPr lang="fr-CA" sz="1500" b="1" dirty="0">
                <a:solidFill>
                  <a:schemeClr val="bg1"/>
                </a:solidFill>
              </a:rPr>
              <a:t>06</a:t>
            </a:r>
            <a:endParaRPr sz="1500" b="1" dirty="0">
              <a:solidFill>
                <a:schemeClr val="bg1"/>
              </a:solidFill>
            </a:endParaRPr>
          </a:p>
        </p:txBody>
      </p:sp>
      <p:sp>
        <p:nvSpPr>
          <p:cNvPr id="61" name="Shape">
            <a:extLst>
              <a:ext uri="{FF2B5EF4-FFF2-40B4-BE49-F238E27FC236}">
                <a16:creationId xmlns:a16="http://schemas.microsoft.com/office/drawing/2014/main" id="{AFBD114A-2802-486B-82C6-3BF45930B4C5}"/>
              </a:ext>
            </a:extLst>
          </p:cNvPr>
          <p:cNvSpPr/>
          <p:nvPr/>
        </p:nvSpPr>
        <p:spPr>
          <a:xfrm>
            <a:off x="250907" y="3072805"/>
            <a:ext cx="362495" cy="3257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76" h="21600" extrusionOk="0">
                <a:moveTo>
                  <a:pt x="20822" y="8964"/>
                </a:moveTo>
                <a:lnTo>
                  <a:pt x="16965" y="1743"/>
                </a:lnTo>
                <a:cubicBezTo>
                  <a:pt x="16414" y="685"/>
                  <a:pt x="15367" y="0"/>
                  <a:pt x="14265" y="0"/>
                </a:cubicBezTo>
                <a:lnTo>
                  <a:pt x="6936" y="0"/>
                </a:lnTo>
                <a:cubicBezTo>
                  <a:pt x="5834" y="0"/>
                  <a:pt x="4787" y="685"/>
                  <a:pt x="4236" y="1743"/>
                </a:cubicBezTo>
                <a:lnTo>
                  <a:pt x="434" y="9026"/>
                </a:lnTo>
                <a:cubicBezTo>
                  <a:pt x="-172" y="10146"/>
                  <a:pt x="-117" y="11516"/>
                  <a:pt x="434" y="12636"/>
                </a:cubicBezTo>
                <a:lnTo>
                  <a:pt x="4291" y="19857"/>
                </a:lnTo>
                <a:cubicBezTo>
                  <a:pt x="4842" y="20915"/>
                  <a:pt x="5889" y="21600"/>
                  <a:pt x="6991" y="21600"/>
                </a:cubicBezTo>
                <a:lnTo>
                  <a:pt x="14320" y="21600"/>
                </a:lnTo>
                <a:cubicBezTo>
                  <a:pt x="15422" y="21600"/>
                  <a:pt x="16469" y="20915"/>
                  <a:pt x="17020" y="19857"/>
                </a:cubicBezTo>
                <a:lnTo>
                  <a:pt x="20822" y="12574"/>
                </a:lnTo>
                <a:cubicBezTo>
                  <a:pt x="21428" y="11454"/>
                  <a:pt x="21428" y="10084"/>
                  <a:pt x="20822" y="8964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/>
            <a:r>
              <a:rPr lang="fr-CA" sz="1500" b="1" dirty="0">
                <a:solidFill>
                  <a:schemeClr val="bg1"/>
                </a:solidFill>
              </a:rPr>
              <a:t>05</a:t>
            </a:r>
            <a:endParaRPr sz="1500" b="1" dirty="0">
              <a:solidFill>
                <a:schemeClr val="bg1"/>
              </a:solidFill>
            </a:endParaRPr>
          </a:p>
        </p:txBody>
      </p:sp>
      <p:sp>
        <p:nvSpPr>
          <p:cNvPr id="62" name="Shape">
            <a:extLst>
              <a:ext uri="{FF2B5EF4-FFF2-40B4-BE49-F238E27FC236}">
                <a16:creationId xmlns:a16="http://schemas.microsoft.com/office/drawing/2014/main" id="{92D8558E-8D99-456E-BF02-366C51600B43}"/>
              </a:ext>
            </a:extLst>
          </p:cNvPr>
          <p:cNvSpPr/>
          <p:nvPr/>
        </p:nvSpPr>
        <p:spPr>
          <a:xfrm>
            <a:off x="491053" y="4618644"/>
            <a:ext cx="362495" cy="3257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76" h="21600" extrusionOk="0">
                <a:moveTo>
                  <a:pt x="20822" y="8964"/>
                </a:moveTo>
                <a:lnTo>
                  <a:pt x="16965" y="1743"/>
                </a:lnTo>
                <a:cubicBezTo>
                  <a:pt x="16414" y="685"/>
                  <a:pt x="15367" y="0"/>
                  <a:pt x="14265" y="0"/>
                </a:cubicBezTo>
                <a:lnTo>
                  <a:pt x="6936" y="0"/>
                </a:lnTo>
                <a:cubicBezTo>
                  <a:pt x="5834" y="0"/>
                  <a:pt x="4787" y="685"/>
                  <a:pt x="4236" y="1743"/>
                </a:cubicBezTo>
                <a:lnTo>
                  <a:pt x="434" y="9026"/>
                </a:lnTo>
                <a:cubicBezTo>
                  <a:pt x="-172" y="10146"/>
                  <a:pt x="-117" y="11516"/>
                  <a:pt x="434" y="12636"/>
                </a:cubicBezTo>
                <a:lnTo>
                  <a:pt x="4291" y="19857"/>
                </a:lnTo>
                <a:cubicBezTo>
                  <a:pt x="4842" y="20915"/>
                  <a:pt x="5889" y="21600"/>
                  <a:pt x="6991" y="21600"/>
                </a:cubicBezTo>
                <a:lnTo>
                  <a:pt x="14320" y="21600"/>
                </a:lnTo>
                <a:cubicBezTo>
                  <a:pt x="15422" y="21600"/>
                  <a:pt x="16469" y="20915"/>
                  <a:pt x="17020" y="19857"/>
                </a:cubicBezTo>
                <a:lnTo>
                  <a:pt x="20822" y="12574"/>
                </a:lnTo>
                <a:cubicBezTo>
                  <a:pt x="21428" y="11454"/>
                  <a:pt x="21428" y="10084"/>
                  <a:pt x="20822" y="8964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/>
            <a:r>
              <a:rPr lang="fr-CA" sz="1500" b="1" dirty="0">
                <a:solidFill>
                  <a:schemeClr val="bg1"/>
                </a:solidFill>
              </a:rPr>
              <a:t>04</a:t>
            </a:r>
            <a:endParaRPr sz="15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33610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Infographic Radial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002FD167-F196-4194-8C18-DA822F93DE33}"/>
              </a:ext>
            </a:extLst>
          </p:cNvPr>
          <p:cNvGrpSpPr/>
          <p:nvPr/>
        </p:nvGrpSpPr>
        <p:grpSpPr>
          <a:xfrm>
            <a:off x="2809241" y="1961987"/>
            <a:ext cx="3525519" cy="3245395"/>
            <a:chOff x="28638499" y="14211299"/>
            <a:chExt cx="3182785" cy="2929893"/>
          </a:xfrm>
        </p:grpSpPr>
        <p:sp>
          <p:nvSpPr>
            <p:cNvPr id="4" name="Circle">
              <a:extLst>
                <a:ext uri="{FF2B5EF4-FFF2-40B4-BE49-F238E27FC236}">
                  <a16:creationId xmlns:a16="http://schemas.microsoft.com/office/drawing/2014/main" id="{4D9ACBC5-2D95-47A9-B2DD-1BE6AA7580A7}"/>
                </a:ext>
              </a:extLst>
            </p:cNvPr>
            <p:cNvSpPr/>
            <p:nvPr/>
          </p:nvSpPr>
          <p:spPr>
            <a:xfrm>
              <a:off x="28816300" y="14287500"/>
              <a:ext cx="2816858" cy="2816860"/>
            </a:xfrm>
            <a:prstGeom prst="ellipse">
              <a:avLst/>
            </a:prstGeom>
            <a:solidFill>
              <a:schemeClr val="bg1">
                <a:alpha val="3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b="1">
                <a:solidFill>
                  <a:schemeClr val="bg1"/>
                </a:solidFill>
              </a:endParaRPr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61DFFEA0-F590-4527-858F-7B65C6087080}"/>
                </a:ext>
              </a:extLst>
            </p:cNvPr>
            <p:cNvSpPr/>
            <p:nvPr/>
          </p:nvSpPr>
          <p:spPr>
            <a:xfrm>
              <a:off x="29768800" y="15290799"/>
              <a:ext cx="906320" cy="815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600" extrusionOk="0">
                  <a:moveTo>
                    <a:pt x="20839" y="8950"/>
                  </a:moveTo>
                  <a:lnTo>
                    <a:pt x="16991" y="1716"/>
                  </a:lnTo>
                  <a:cubicBezTo>
                    <a:pt x="16424" y="639"/>
                    <a:pt x="15410" y="0"/>
                    <a:pt x="14306" y="0"/>
                  </a:cubicBezTo>
                  <a:lnTo>
                    <a:pt x="6966" y="0"/>
                  </a:lnTo>
                  <a:cubicBezTo>
                    <a:pt x="5863" y="0"/>
                    <a:pt x="4818" y="673"/>
                    <a:pt x="4251" y="1750"/>
                  </a:cubicBezTo>
                  <a:lnTo>
                    <a:pt x="433" y="9050"/>
                  </a:lnTo>
                  <a:cubicBezTo>
                    <a:pt x="-164" y="10161"/>
                    <a:pt x="-134" y="11540"/>
                    <a:pt x="463" y="12650"/>
                  </a:cubicBezTo>
                  <a:lnTo>
                    <a:pt x="4311" y="19884"/>
                  </a:lnTo>
                  <a:cubicBezTo>
                    <a:pt x="4878" y="20961"/>
                    <a:pt x="5892" y="21600"/>
                    <a:pt x="6996" y="21600"/>
                  </a:cubicBezTo>
                  <a:lnTo>
                    <a:pt x="14335" y="21600"/>
                  </a:lnTo>
                  <a:cubicBezTo>
                    <a:pt x="15439" y="21600"/>
                    <a:pt x="16483" y="20927"/>
                    <a:pt x="17050" y="19850"/>
                  </a:cubicBezTo>
                  <a:lnTo>
                    <a:pt x="20869" y="12550"/>
                  </a:lnTo>
                  <a:cubicBezTo>
                    <a:pt x="21436" y="11473"/>
                    <a:pt x="21436" y="10060"/>
                    <a:pt x="20839" y="8950"/>
                  </a:cubicBezTo>
                  <a:close/>
                </a:path>
              </a:pathLst>
            </a:custGeom>
            <a:solidFill>
              <a:schemeClr val="bg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12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</a:t>
              </a:r>
              <a:br>
                <a:rPr lang="fr-CA" sz="12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</a:br>
              <a:r>
                <a:rPr lang="fr-CA" sz="12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IPSUM</a:t>
              </a:r>
              <a:endParaRPr sz="12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127B25E4-8754-4393-AE1D-75117B78F09A}"/>
                </a:ext>
              </a:extLst>
            </p:cNvPr>
            <p:cNvSpPr/>
            <p:nvPr/>
          </p:nvSpPr>
          <p:spPr>
            <a:xfrm>
              <a:off x="30073599" y="14439899"/>
              <a:ext cx="1320687" cy="8014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2" h="21433" extrusionOk="0">
                  <a:moveTo>
                    <a:pt x="18056" y="11176"/>
                  </a:moveTo>
                  <a:cubicBezTo>
                    <a:pt x="15328" y="5776"/>
                    <a:pt x="11651" y="1905"/>
                    <a:pt x="7610" y="71"/>
                  </a:cubicBezTo>
                  <a:cubicBezTo>
                    <a:pt x="7064" y="-167"/>
                    <a:pt x="6498" y="207"/>
                    <a:pt x="6215" y="1022"/>
                  </a:cubicBezTo>
                  <a:lnTo>
                    <a:pt x="174" y="18308"/>
                  </a:lnTo>
                  <a:cubicBezTo>
                    <a:pt x="-311" y="19701"/>
                    <a:pt x="275" y="21433"/>
                    <a:pt x="1245" y="21433"/>
                  </a:cubicBezTo>
                  <a:lnTo>
                    <a:pt x="5448" y="21433"/>
                  </a:lnTo>
                  <a:lnTo>
                    <a:pt x="19774" y="21433"/>
                  </a:lnTo>
                  <a:cubicBezTo>
                    <a:pt x="20683" y="21433"/>
                    <a:pt x="21289" y="19837"/>
                    <a:pt x="20885" y="18444"/>
                  </a:cubicBezTo>
                  <a:cubicBezTo>
                    <a:pt x="20137" y="15863"/>
                    <a:pt x="19188" y="13418"/>
                    <a:pt x="18056" y="11176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b="1">
                <a:solidFill>
                  <a:schemeClr val="bg1"/>
                </a:solidFill>
              </a:endParaRPr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5B8617C6-509D-43BE-82F2-628AA989E60F}"/>
                </a:ext>
              </a:extLst>
            </p:cNvPr>
            <p:cNvSpPr/>
            <p:nvPr/>
          </p:nvSpPr>
          <p:spPr>
            <a:xfrm>
              <a:off x="30568899" y="15290800"/>
              <a:ext cx="949447" cy="11503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1358" extrusionOk="0">
                  <a:moveTo>
                    <a:pt x="3442" y="6555"/>
                  </a:moveTo>
                  <a:lnTo>
                    <a:pt x="13605" y="20657"/>
                  </a:lnTo>
                  <a:cubicBezTo>
                    <a:pt x="14257" y="21576"/>
                    <a:pt x="15870" y="21600"/>
                    <a:pt x="16550" y="20680"/>
                  </a:cubicBezTo>
                  <a:cubicBezTo>
                    <a:pt x="17795" y="19053"/>
                    <a:pt x="18814" y="17308"/>
                    <a:pt x="19579" y="15469"/>
                  </a:cubicBezTo>
                  <a:cubicBezTo>
                    <a:pt x="20626" y="12922"/>
                    <a:pt x="21164" y="10281"/>
                    <a:pt x="21164" y="7569"/>
                  </a:cubicBezTo>
                  <a:cubicBezTo>
                    <a:pt x="21164" y="5353"/>
                    <a:pt x="20796" y="3183"/>
                    <a:pt x="20088" y="1061"/>
                  </a:cubicBezTo>
                  <a:cubicBezTo>
                    <a:pt x="19890" y="424"/>
                    <a:pt x="19182" y="0"/>
                    <a:pt x="18418" y="0"/>
                  </a:cubicBezTo>
                  <a:lnTo>
                    <a:pt x="1744" y="0"/>
                  </a:lnTo>
                  <a:cubicBezTo>
                    <a:pt x="385" y="0"/>
                    <a:pt x="-436" y="1226"/>
                    <a:pt x="243" y="2193"/>
                  </a:cubicBezTo>
                  <a:lnTo>
                    <a:pt x="3442" y="6555"/>
                  </a:lnTo>
                  <a:lnTo>
                    <a:pt x="3442" y="6555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b="1">
                <a:solidFill>
                  <a:schemeClr val="bg1"/>
                </a:solidFill>
              </a:endParaRPr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F478D9BD-09AD-4B7E-AD9B-E1AC38161FA9}"/>
                </a:ext>
              </a:extLst>
            </p:cNvPr>
            <p:cNvSpPr/>
            <p:nvPr/>
          </p:nvSpPr>
          <p:spPr>
            <a:xfrm>
              <a:off x="30048200" y="15824199"/>
              <a:ext cx="1139512" cy="1179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5" h="21268" extrusionOk="0">
                  <a:moveTo>
                    <a:pt x="8681" y="5082"/>
                  </a:moveTo>
                  <a:lnTo>
                    <a:pt x="5783" y="9869"/>
                  </a:lnTo>
                  <a:lnTo>
                    <a:pt x="201" y="19100"/>
                  </a:lnTo>
                  <a:cubicBezTo>
                    <a:pt x="-341" y="19994"/>
                    <a:pt x="271" y="21139"/>
                    <a:pt x="1331" y="21208"/>
                  </a:cubicBezTo>
                  <a:cubicBezTo>
                    <a:pt x="3616" y="21368"/>
                    <a:pt x="5948" y="21208"/>
                    <a:pt x="8186" y="20750"/>
                  </a:cubicBezTo>
                  <a:cubicBezTo>
                    <a:pt x="12968" y="19765"/>
                    <a:pt x="17372" y="17337"/>
                    <a:pt x="20741" y="13878"/>
                  </a:cubicBezTo>
                  <a:cubicBezTo>
                    <a:pt x="21188" y="13420"/>
                    <a:pt x="21259" y="12733"/>
                    <a:pt x="20929" y="12183"/>
                  </a:cubicBezTo>
                  <a:lnTo>
                    <a:pt x="13816" y="684"/>
                  </a:lnTo>
                  <a:cubicBezTo>
                    <a:pt x="13250" y="-232"/>
                    <a:pt x="11884" y="-232"/>
                    <a:pt x="11342" y="707"/>
                  </a:cubicBezTo>
                  <a:lnTo>
                    <a:pt x="8681" y="5082"/>
                  </a:lnTo>
                  <a:lnTo>
                    <a:pt x="8681" y="5082"/>
                  </a:ln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b="1">
                <a:solidFill>
                  <a:schemeClr val="bg1"/>
                </a:solidFill>
              </a:endParaRPr>
            </a:p>
          </p:txBody>
        </p:sp>
        <p:sp>
          <p:nvSpPr>
            <p:cNvPr id="9" name="Shape">
              <a:extLst>
                <a:ext uri="{FF2B5EF4-FFF2-40B4-BE49-F238E27FC236}">
                  <a16:creationId xmlns:a16="http://schemas.microsoft.com/office/drawing/2014/main" id="{D61777D3-E910-4EBA-ADBE-2E63A9871468}"/>
                </a:ext>
              </a:extLst>
            </p:cNvPr>
            <p:cNvSpPr/>
            <p:nvPr/>
          </p:nvSpPr>
          <p:spPr>
            <a:xfrm>
              <a:off x="29248099" y="14401800"/>
              <a:ext cx="1140782" cy="1180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5" h="21264" extrusionOk="0">
                  <a:moveTo>
                    <a:pt x="12958" y="490"/>
                  </a:moveTo>
                  <a:cubicBezTo>
                    <a:pt x="8182" y="1451"/>
                    <a:pt x="3782" y="3853"/>
                    <a:pt x="394" y="7309"/>
                  </a:cubicBezTo>
                  <a:cubicBezTo>
                    <a:pt x="-53" y="7766"/>
                    <a:pt x="-124" y="8453"/>
                    <a:pt x="205" y="9002"/>
                  </a:cubicBezTo>
                  <a:lnTo>
                    <a:pt x="464" y="9414"/>
                  </a:lnTo>
                  <a:lnTo>
                    <a:pt x="7358" y="20580"/>
                  </a:lnTo>
                  <a:cubicBezTo>
                    <a:pt x="7923" y="21495"/>
                    <a:pt x="9288" y="21495"/>
                    <a:pt x="9829" y="20557"/>
                  </a:cubicBezTo>
                  <a:lnTo>
                    <a:pt x="20935" y="2183"/>
                  </a:lnTo>
                  <a:cubicBezTo>
                    <a:pt x="21476" y="1291"/>
                    <a:pt x="20864" y="147"/>
                    <a:pt x="19805" y="78"/>
                  </a:cubicBezTo>
                  <a:cubicBezTo>
                    <a:pt x="17523" y="-105"/>
                    <a:pt x="15194" y="32"/>
                    <a:pt x="12958" y="490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b="1">
                <a:solidFill>
                  <a:schemeClr val="bg1"/>
                </a:solidFill>
              </a:endParaRPr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5F866491-2F74-4ED6-9082-52DB8AC966C9}"/>
                </a:ext>
              </a:extLst>
            </p:cNvPr>
            <p:cNvSpPr/>
            <p:nvPr/>
          </p:nvSpPr>
          <p:spPr>
            <a:xfrm>
              <a:off x="28917900" y="14947899"/>
              <a:ext cx="955796" cy="1155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7" h="21363" extrusionOk="0">
                  <a:moveTo>
                    <a:pt x="7622" y="702"/>
                  </a:moveTo>
                  <a:cubicBezTo>
                    <a:pt x="6975" y="-214"/>
                    <a:pt x="5400" y="-237"/>
                    <a:pt x="4697" y="655"/>
                  </a:cubicBezTo>
                  <a:cubicBezTo>
                    <a:pt x="3403" y="2299"/>
                    <a:pt x="2363" y="4083"/>
                    <a:pt x="1575" y="5961"/>
                  </a:cubicBezTo>
                  <a:cubicBezTo>
                    <a:pt x="534" y="8497"/>
                    <a:pt x="0" y="11126"/>
                    <a:pt x="0" y="13826"/>
                  </a:cubicBezTo>
                  <a:cubicBezTo>
                    <a:pt x="0" y="16033"/>
                    <a:pt x="366" y="18193"/>
                    <a:pt x="1069" y="20306"/>
                  </a:cubicBezTo>
                  <a:cubicBezTo>
                    <a:pt x="1266" y="20940"/>
                    <a:pt x="1969" y="21363"/>
                    <a:pt x="2728" y="21363"/>
                  </a:cubicBezTo>
                  <a:lnTo>
                    <a:pt x="19434" y="21363"/>
                  </a:lnTo>
                  <a:cubicBezTo>
                    <a:pt x="20784" y="21363"/>
                    <a:pt x="21600" y="20142"/>
                    <a:pt x="20925" y="19180"/>
                  </a:cubicBezTo>
                  <a:lnTo>
                    <a:pt x="14147" y="9741"/>
                  </a:lnTo>
                  <a:lnTo>
                    <a:pt x="7622" y="702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b="1">
                <a:solidFill>
                  <a:schemeClr val="bg1"/>
                </a:solidFill>
              </a:endParaRPr>
            </a:p>
          </p:txBody>
        </p:sp>
        <p:sp>
          <p:nvSpPr>
            <p:cNvPr id="11" name="Shape">
              <a:extLst>
                <a:ext uri="{FF2B5EF4-FFF2-40B4-BE49-F238E27FC236}">
                  <a16:creationId xmlns:a16="http://schemas.microsoft.com/office/drawing/2014/main" id="{106C802B-E305-40F6-A14C-47C2B0D68DB8}"/>
                </a:ext>
              </a:extLst>
            </p:cNvPr>
            <p:cNvSpPr/>
            <p:nvPr/>
          </p:nvSpPr>
          <p:spPr>
            <a:xfrm>
              <a:off x="29044900" y="16167099"/>
              <a:ext cx="1327036" cy="803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5" h="21430" extrusionOk="0">
                  <a:moveTo>
                    <a:pt x="1233" y="0"/>
                  </a:moveTo>
                  <a:cubicBezTo>
                    <a:pt x="328" y="0"/>
                    <a:pt x="-275" y="1591"/>
                    <a:pt x="127" y="2979"/>
                  </a:cubicBezTo>
                  <a:cubicBezTo>
                    <a:pt x="891" y="5620"/>
                    <a:pt x="1857" y="8092"/>
                    <a:pt x="3023" y="10360"/>
                  </a:cubicBezTo>
                  <a:cubicBezTo>
                    <a:pt x="5759" y="15709"/>
                    <a:pt x="9419" y="19569"/>
                    <a:pt x="13441" y="21363"/>
                  </a:cubicBezTo>
                  <a:cubicBezTo>
                    <a:pt x="13984" y="21600"/>
                    <a:pt x="14547" y="21194"/>
                    <a:pt x="14809" y="20415"/>
                  </a:cubicBezTo>
                  <a:lnTo>
                    <a:pt x="18369" y="10224"/>
                  </a:lnTo>
                  <a:lnTo>
                    <a:pt x="20842" y="3149"/>
                  </a:lnTo>
                  <a:cubicBezTo>
                    <a:pt x="21325" y="1761"/>
                    <a:pt x="20742" y="34"/>
                    <a:pt x="19776" y="34"/>
                  </a:cubicBezTo>
                  <a:lnTo>
                    <a:pt x="15593" y="34"/>
                  </a:lnTo>
                  <a:lnTo>
                    <a:pt x="1233" y="34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b="1">
                <a:solidFill>
                  <a:schemeClr val="bg1"/>
                </a:solidFill>
              </a:endParaRPr>
            </a:p>
          </p:txBody>
        </p:sp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2D93A11A-FC4F-4A04-8E63-F94262EFF9DE}"/>
                </a:ext>
              </a:extLst>
            </p:cNvPr>
            <p:cNvSpPr/>
            <p:nvPr/>
          </p:nvSpPr>
          <p:spPr>
            <a:xfrm>
              <a:off x="29463999" y="14211299"/>
              <a:ext cx="489431" cy="4406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9" h="21600" extrusionOk="0">
                  <a:moveTo>
                    <a:pt x="20876" y="8964"/>
                  </a:moveTo>
                  <a:lnTo>
                    <a:pt x="17009" y="1743"/>
                  </a:lnTo>
                  <a:cubicBezTo>
                    <a:pt x="16456" y="685"/>
                    <a:pt x="15407" y="0"/>
                    <a:pt x="14302" y="0"/>
                  </a:cubicBezTo>
                  <a:lnTo>
                    <a:pt x="6954" y="0"/>
                  </a:lnTo>
                  <a:cubicBezTo>
                    <a:pt x="5849" y="0"/>
                    <a:pt x="4800" y="685"/>
                    <a:pt x="4247" y="1743"/>
                  </a:cubicBezTo>
                  <a:lnTo>
                    <a:pt x="436" y="9026"/>
                  </a:lnTo>
                  <a:cubicBezTo>
                    <a:pt x="-172" y="10146"/>
                    <a:pt x="-117" y="11516"/>
                    <a:pt x="436" y="12636"/>
                  </a:cubicBezTo>
                  <a:lnTo>
                    <a:pt x="4303" y="19857"/>
                  </a:lnTo>
                  <a:cubicBezTo>
                    <a:pt x="4855" y="20915"/>
                    <a:pt x="5905" y="21600"/>
                    <a:pt x="7010" y="21600"/>
                  </a:cubicBezTo>
                  <a:lnTo>
                    <a:pt x="14357" y="21600"/>
                  </a:lnTo>
                  <a:cubicBezTo>
                    <a:pt x="15462" y="21600"/>
                    <a:pt x="16511" y="20915"/>
                    <a:pt x="17064" y="19857"/>
                  </a:cubicBezTo>
                  <a:lnTo>
                    <a:pt x="20876" y="12574"/>
                  </a:lnTo>
                  <a:cubicBezTo>
                    <a:pt x="21428" y="11454"/>
                    <a:pt x="21428" y="10084"/>
                    <a:pt x="20876" y="8964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2000" b="1" dirty="0">
                  <a:solidFill>
                    <a:schemeClr val="bg1"/>
                  </a:solidFill>
                </a:rPr>
                <a:t>06</a:t>
              </a:r>
              <a:endParaRPr sz="2000" b="1" dirty="0">
                <a:solidFill>
                  <a:schemeClr val="bg1"/>
                </a:solidFill>
              </a:endParaRPr>
            </a:p>
          </p:txBody>
        </p:sp>
        <p:sp>
          <p:nvSpPr>
            <p:cNvPr id="13" name="Shape">
              <a:extLst>
                <a:ext uri="{FF2B5EF4-FFF2-40B4-BE49-F238E27FC236}">
                  <a16:creationId xmlns:a16="http://schemas.microsoft.com/office/drawing/2014/main" id="{390498CD-47E9-4910-B6F3-80C11C94488A}"/>
                </a:ext>
              </a:extLst>
            </p:cNvPr>
            <p:cNvSpPr/>
            <p:nvPr/>
          </p:nvSpPr>
          <p:spPr>
            <a:xfrm>
              <a:off x="30835599" y="14389099"/>
              <a:ext cx="490385" cy="4406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1600" extrusionOk="0">
                  <a:moveTo>
                    <a:pt x="20822" y="8964"/>
                  </a:moveTo>
                  <a:lnTo>
                    <a:pt x="16965" y="1743"/>
                  </a:lnTo>
                  <a:cubicBezTo>
                    <a:pt x="16414" y="685"/>
                    <a:pt x="15367" y="0"/>
                    <a:pt x="14265" y="0"/>
                  </a:cubicBezTo>
                  <a:lnTo>
                    <a:pt x="6936" y="0"/>
                  </a:lnTo>
                  <a:cubicBezTo>
                    <a:pt x="5834" y="0"/>
                    <a:pt x="4787" y="685"/>
                    <a:pt x="4236" y="1743"/>
                  </a:cubicBezTo>
                  <a:lnTo>
                    <a:pt x="434" y="9026"/>
                  </a:lnTo>
                  <a:cubicBezTo>
                    <a:pt x="-172" y="10146"/>
                    <a:pt x="-117" y="11516"/>
                    <a:pt x="434" y="12636"/>
                  </a:cubicBezTo>
                  <a:lnTo>
                    <a:pt x="4291" y="19857"/>
                  </a:lnTo>
                  <a:cubicBezTo>
                    <a:pt x="4842" y="20915"/>
                    <a:pt x="5889" y="21600"/>
                    <a:pt x="6991" y="21600"/>
                  </a:cubicBezTo>
                  <a:lnTo>
                    <a:pt x="14320" y="21600"/>
                  </a:lnTo>
                  <a:cubicBezTo>
                    <a:pt x="15422" y="21600"/>
                    <a:pt x="16469" y="20915"/>
                    <a:pt x="17020" y="19857"/>
                  </a:cubicBezTo>
                  <a:lnTo>
                    <a:pt x="20822" y="12574"/>
                  </a:lnTo>
                  <a:cubicBezTo>
                    <a:pt x="21428" y="11454"/>
                    <a:pt x="21428" y="10084"/>
                    <a:pt x="20822" y="8964"/>
                  </a:cubicBez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2000" b="1" dirty="0">
                  <a:solidFill>
                    <a:schemeClr val="bg1"/>
                  </a:solidFill>
                </a:rPr>
                <a:t>01</a:t>
              </a:r>
              <a:endParaRPr sz="2000" b="1" dirty="0">
                <a:solidFill>
                  <a:schemeClr val="bg1"/>
                </a:solidFill>
              </a:endParaRPr>
            </a:p>
          </p:txBody>
        </p:sp>
        <p:sp>
          <p:nvSpPr>
            <p:cNvPr id="14" name="Shape">
              <a:extLst>
                <a:ext uri="{FF2B5EF4-FFF2-40B4-BE49-F238E27FC236}">
                  <a16:creationId xmlns:a16="http://schemas.microsoft.com/office/drawing/2014/main" id="{E2BD6B50-4E44-4E83-BF57-4B739A102514}"/>
                </a:ext>
              </a:extLst>
            </p:cNvPr>
            <p:cNvSpPr/>
            <p:nvPr/>
          </p:nvSpPr>
          <p:spPr>
            <a:xfrm>
              <a:off x="31330899" y="15608299"/>
              <a:ext cx="490385" cy="4406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1600" extrusionOk="0">
                  <a:moveTo>
                    <a:pt x="20822" y="8964"/>
                  </a:moveTo>
                  <a:lnTo>
                    <a:pt x="16965" y="1743"/>
                  </a:lnTo>
                  <a:cubicBezTo>
                    <a:pt x="16414" y="685"/>
                    <a:pt x="15367" y="0"/>
                    <a:pt x="14265" y="0"/>
                  </a:cubicBezTo>
                  <a:lnTo>
                    <a:pt x="6936" y="0"/>
                  </a:lnTo>
                  <a:cubicBezTo>
                    <a:pt x="5834" y="0"/>
                    <a:pt x="4787" y="685"/>
                    <a:pt x="4236" y="1743"/>
                  </a:cubicBezTo>
                  <a:lnTo>
                    <a:pt x="434" y="9026"/>
                  </a:lnTo>
                  <a:cubicBezTo>
                    <a:pt x="-172" y="10146"/>
                    <a:pt x="-117" y="11516"/>
                    <a:pt x="434" y="12636"/>
                  </a:cubicBezTo>
                  <a:lnTo>
                    <a:pt x="4291" y="19857"/>
                  </a:lnTo>
                  <a:cubicBezTo>
                    <a:pt x="4842" y="20915"/>
                    <a:pt x="5889" y="21600"/>
                    <a:pt x="6991" y="21600"/>
                  </a:cubicBezTo>
                  <a:lnTo>
                    <a:pt x="14320" y="21600"/>
                  </a:lnTo>
                  <a:cubicBezTo>
                    <a:pt x="15422" y="21600"/>
                    <a:pt x="16469" y="20915"/>
                    <a:pt x="17020" y="19857"/>
                  </a:cubicBezTo>
                  <a:lnTo>
                    <a:pt x="20822" y="12574"/>
                  </a:lnTo>
                  <a:cubicBezTo>
                    <a:pt x="21428" y="11454"/>
                    <a:pt x="21428" y="10084"/>
                    <a:pt x="20822" y="8964"/>
                  </a:cubicBez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2000" b="1" dirty="0">
                  <a:solidFill>
                    <a:schemeClr val="bg1"/>
                  </a:solidFill>
                </a:rPr>
                <a:t>02</a:t>
              </a:r>
              <a:endParaRPr sz="2000" b="1" dirty="0">
                <a:solidFill>
                  <a:schemeClr val="bg1"/>
                </a:solidFill>
              </a:endParaRPr>
            </a:p>
          </p:txBody>
        </p:sp>
        <p:sp>
          <p:nvSpPr>
            <p:cNvPr id="15" name="Shape">
              <a:extLst>
                <a:ext uri="{FF2B5EF4-FFF2-40B4-BE49-F238E27FC236}">
                  <a16:creationId xmlns:a16="http://schemas.microsoft.com/office/drawing/2014/main" id="{12952B10-3D3A-46AB-93E1-B53BA2908E63}"/>
                </a:ext>
              </a:extLst>
            </p:cNvPr>
            <p:cNvSpPr/>
            <p:nvPr/>
          </p:nvSpPr>
          <p:spPr>
            <a:xfrm>
              <a:off x="30492699" y="16700499"/>
              <a:ext cx="490385" cy="4406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1600" extrusionOk="0">
                  <a:moveTo>
                    <a:pt x="20822" y="8964"/>
                  </a:moveTo>
                  <a:lnTo>
                    <a:pt x="16965" y="1743"/>
                  </a:lnTo>
                  <a:cubicBezTo>
                    <a:pt x="16414" y="685"/>
                    <a:pt x="15367" y="0"/>
                    <a:pt x="14265" y="0"/>
                  </a:cubicBezTo>
                  <a:lnTo>
                    <a:pt x="6936" y="0"/>
                  </a:lnTo>
                  <a:cubicBezTo>
                    <a:pt x="5834" y="0"/>
                    <a:pt x="4787" y="685"/>
                    <a:pt x="4236" y="1743"/>
                  </a:cubicBezTo>
                  <a:lnTo>
                    <a:pt x="434" y="9026"/>
                  </a:lnTo>
                  <a:cubicBezTo>
                    <a:pt x="-172" y="10146"/>
                    <a:pt x="-117" y="11516"/>
                    <a:pt x="434" y="12636"/>
                  </a:cubicBezTo>
                  <a:lnTo>
                    <a:pt x="4291" y="19857"/>
                  </a:lnTo>
                  <a:cubicBezTo>
                    <a:pt x="4842" y="20915"/>
                    <a:pt x="5889" y="21600"/>
                    <a:pt x="6991" y="21600"/>
                  </a:cubicBezTo>
                  <a:lnTo>
                    <a:pt x="14320" y="21600"/>
                  </a:lnTo>
                  <a:cubicBezTo>
                    <a:pt x="15422" y="21600"/>
                    <a:pt x="16469" y="20915"/>
                    <a:pt x="17020" y="19857"/>
                  </a:cubicBezTo>
                  <a:lnTo>
                    <a:pt x="20822" y="12574"/>
                  </a:lnTo>
                  <a:cubicBezTo>
                    <a:pt x="21428" y="11516"/>
                    <a:pt x="21428" y="10084"/>
                    <a:pt x="20822" y="8964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2000" b="1" dirty="0">
                  <a:solidFill>
                    <a:schemeClr val="bg1"/>
                  </a:solidFill>
                </a:rPr>
                <a:t>03</a:t>
              </a:r>
              <a:endParaRPr sz="2000" b="1" dirty="0">
                <a:solidFill>
                  <a:schemeClr val="bg1"/>
                </a:solidFill>
              </a:endParaRPr>
            </a:p>
          </p:txBody>
        </p:sp>
        <p:sp>
          <p:nvSpPr>
            <p:cNvPr id="16" name="Shape">
              <a:extLst>
                <a:ext uri="{FF2B5EF4-FFF2-40B4-BE49-F238E27FC236}">
                  <a16:creationId xmlns:a16="http://schemas.microsoft.com/office/drawing/2014/main" id="{764BC3F8-3F0D-4756-8809-5044EED79BD5}"/>
                </a:ext>
              </a:extLst>
            </p:cNvPr>
            <p:cNvSpPr/>
            <p:nvPr/>
          </p:nvSpPr>
          <p:spPr>
            <a:xfrm>
              <a:off x="29095699" y="16484599"/>
              <a:ext cx="490385" cy="4406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1600" extrusionOk="0">
                  <a:moveTo>
                    <a:pt x="20822" y="8964"/>
                  </a:moveTo>
                  <a:lnTo>
                    <a:pt x="16965" y="1743"/>
                  </a:lnTo>
                  <a:cubicBezTo>
                    <a:pt x="16414" y="685"/>
                    <a:pt x="15367" y="0"/>
                    <a:pt x="14265" y="0"/>
                  </a:cubicBezTo>
                  <a:lnTo>
                    <a:pt x="6936" y="0"/>
                  </a:lnTo>
                  <a:cubicBezTo>
                    <a:pt x="5834" y="0"/>
                    <a:pt x="4787" y="685"/>
                    <a:pt x="4236" y="1743"/>
                  </a:cubicBezTo>
                  <a:lnTo>
                    <a:pt x="434" y="9026"/>
                  </a:lnTo>
                  <a:cubicBezTo>
                    <a:pt x="-172" y="10146"/>
                    <a:pt x="-117" y="11516"/>
                    <a:pt x="434" y="12636"/>
                  </a:cubicBezTo>
                  <a:lnTo>
                    <a:pt x="4291" y="19857"/>
                  </a:lnTo>
                  <a:cubicBezTo>
                    <a:pt x="4842" y="20915"/>
                    <a:pt x="5889" y="21600"/>
                    <a:pt x="6991" y="21600"/>
                  </a:cubicBezTo>
                  <a:lnTo>
                    <a:pt x="14320" y="21600"/>
                  </a:lnTo>
                  <a:cubicBezTo>
                    <a:pt x="15422" y="21600"/>
                    <a:pt x="16469" y="20915"/>
                    <a:pt x="17020" y="19857"/>
                  </a:cubicBezTo>
                  <a:lnTo>
                    <a:pt x="20822" y="12574"/>
                  </a:lnTo>
                  <a:cubicBezTo>
                    <a:pt x="21428" y="11454"/>
                    <a:pt x="21428" y="10084"/>
                    <a:pt x="20822" y="8964"/>
                  </a:cubicBez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2000" b="1" dirty="0">
                  <a:solidFill>
                    <a:schemeClr val="bg1"/>
                  </a:solidFill>
                </a:rPr>
                <a:t>04</a:t>
              </a:r>
              <a:endParaRPr sz="2000" b="1" dirty="0">
                <a:solidFill>
                  <a:schemeClr val="bg1"/>
                </a:solidFill>
              </a:endParaRPr>
            </a:p>
          </p:txBody>
        </p:sp>
        <p:sp>
          <p:nvSpPr>
            <p:cNvPr id="17" name="Shape">
              <a:extLst>
                <a:ext uri="{FF2B5EF4-FFF2-40B4-BE49-F238E27FC236}">
                  <a16:creationId xmlns:a16="http://schemas.microsoft.com/office/drawing/2014/main" id="{F85AF635-31CD-49DD-B8CC-2AE54DDBDD0E}"/>
                </a:ext>
              </a:extLst>
            </p:cNvPr>
            <p:cNvSpPr/>
            <p:nvPr/>
          </p:nvSpPr>
          <p:spPr>
            <a:xfrm>
              <a:off x="28638499" y="15290799"/>
              <a:ext cx="490382" cy="4406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7" h="21600" extrusionOk="0">
                  <a:moveTo>
                    <a:pt x="20822" y="8964"/>
                  </a:moveTo>
                  <a:lnTo>
                    <a:pt x="16965" y="1743"/>
                  </a:lnTo>
                  <a:cubicBezTo>
                    <a:pt x="16414" y="685"/>
                    <a:pt x="15367" y="0"/>
                    <a:pt x="14265" y="0"/>
                  </a:cubicBezTo>
                  <a:lnTo>
                    <a:pt x="6936" y="0"/>
                  </a:lnTo>
                  <a:cubicBezTo>
                    <a:pt x="5834" y="0"/>
                    <a:pt x="4787" y="685"/>
                    <a:pt x="4236" y="1743"/>
                  </a:cubicBezTo>
                  <a:lnTo>
                    <a:pt x="434" y="9026"/>
                  </a:lnTo>
                  <a:cubicBezTo>
                    <a:pt x="-172" y="10146"/>
                    <a:pt x="-117" y="11516"/>
                    <a:pt x="434" y="12636"/>
                  </a:cubicBezTo>
                  <a:lnTo>
                    <a:pt x="4291" y="19857"/>
                  </a:lnTo>
                  <a:cubicBezTo>
                    <a:pt x="4842" y="20915"/>
                    <a:pt x="5889" y="21600"/>
                    <a:pt x="6991" y="21600"/>
                  </a:cubicBezTo>
                  <a:lnTo>
                    <a:pt x="14320" y="21600"/>
                  </a:lnTo>
                  <a:cubicBezTo>
                    <a:pt x="15422" y="21600"/>
                    <a:pt x="16469" y="20915"/>
                    <a:pt x="17020" y="19857"/>
                  </a:cubicBezTo>
                  <a:lnTo>
                    <a:pt x="20822" y="12574"/>
                  </a:lnTo>
                  <a:cubicBezTo>
                    <a:pt x="21428" y="11454"/>
                    <a:pt x="21428" y="10084"/>
                    <a:pt x="20822" y="8964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2000" b="1" dirty="0">
                  <a:solidFill>
                    <a:schemeClr val="bg1"/>
                  </a:solidFill>
                </a:rPr>
                <a:t>05</a:t>
              </a:r>
              <a:endParaRPr sz="20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1681793B-F965-43CF-BF63-91D3F734020D}"/>
              </a:ext>
            </a:extLst>
          </p:cNvPr>
          <p:cNvGrpSpPr/>
          <p:nvPr/>
        </p:nvGrpSpPr>
        <p:grpSpPr>
          <a:xfrm>
            <a:off x="6692687" y="3013821"/>
            <a:ext cx="2194560" cy="1260003"/>
            <a:chOff x="8921977" y="1394910"/>
            <a:chExt cx="2926080" cy="1680003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8DA96746-01B8-40FB-912E-9DE575F575DA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9229BBD8-8F46-4944-97DC-AF4B9BC0F50B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4787EB3B-3E5A-4340-899A-02F298E44675}"/>
              </a:ext>
            </a:extLst>
          </p:cNvPr>
          <p:cNvGrpSpPr/>
          <p:nvPr/>
        </p:nvGrpSpPr>
        <p:grpSpPr>
          <a:xfrm>
            <a:off x="250907" y="3013821"/>
            <a:ext cx="2194560" cy="1260003"/>
            <a:chOff x="332936" y="2555951"/>
            <a:chExt cx="2926080" cy="1680003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674EF620-AD74-4437-B68E-282AFA9C1DA5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360E319D-A97C-41A5-814E-D83DAC5E4B96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99015C2C-44BD-462D-A8E4-7FB9C38DE380}"/>
              </a:ext>
            </a:extLst>
          </p:cNvPr>
          <p:cNvGrpSpPr/>
          <p:nvPr/>
        </p:nvGrpSpPr>
        <p:grpSpPr>
          <a:xfrm>
            <a:off x="6452541" y="4554540"/>
            <a:ext cx="2194560" cy="1260003"/>
            <a:chOff x="8921977" y="4001571"/>
            <a:chExt cx="2926080" cy="1680003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EFCF1097-F232-4282-AC24-F4A104F8394D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4A4D85EF-B2CC-4825-B37F-1DFBAD7F4965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4C715AF6-EE20-4F26-A8AC-CDA146B1BB89}"/>
              </a:ext>
            </a:extLst>
          </p:cNvPr>
          <p:cNvGrpSpPr/>
          <p:nvPr/>
        </p:nvGrpSpPr>
        <p:grpSpPr>
          <a:xfrm>
            <a:off x="491053" y="4554539"/>
            <a:ext cx="2194560" cy="1260003"/>
            <a:chOff x="332936" y="4580523"/>
            <a:chExt cx="2926080" cy="1680003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DE924E1B-B756-41AD-899C-BCFE1B90D40C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72664455-2BCD-41BF-8B6E-2A897D37EFBC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5764D826-47BF-493D-B558-423AD2D63F2E}"/>
              </a:ext>
            </a:extLst>
          </p:cNvPr>
          <p:cNvGrpSpPr/>
          <p:nvPr/>
        </p:nvGrpSpPr>
        <p:grpSpPr>
          <a:xfrm>
            <a:off x="6458387" y="1356639"/>
            <a:ext cx="2194560" cy="1260003"/>
            <a:chOff x="8921977" y="1394910"/>
            <a:chExt cx="2926080" cy="1680003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184E3E8F-5007-4A29-8FC6-3C2BB050470C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0E5AD3FE-A41C-4B78-9011-297052703086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030020FD-C915-4385-B850-3B54038D696C}"/>
              </a:ext>
            </a:extLst>
          </p:cNvPr>
          <p:cNvGrpSpPr/>
          <p:nvPr/>
        </p:nvGrpSpPr>
        <p:grpSpPr>
          <a:xfrm>
            <a:off x="496899" y="1356639"/>
            <a:ext cx="2194560" cy="1260003"/>
            <a:chOff x="332936" y="2555951"/>
            <a:chExt cx="2926080" cy="1680003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4A3F19C5-0A73-402A-9383-441EA40419E7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97F0E7B0-E0E2-4600-A27D-7895B7A623E5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55" name="Shape">
            <a:extLst>
              <a:ext uri="{FF2B5EF4-FFF2-40B4-BE49-F238E27FC236}">
                <a16:creationId xmlns:a16="http://schemas.microsoft.com/office/drawing/2014/main" id="{26B91313-4D9B-46B9-A8C6-166D0F64B327}"/>
              </a:ext>
            </a:extLst>
          </p:cNvPr>
          <p:cNvSpPr/>
          <p:nvPr/>
        </p:nvSpPr>
        <p:spPr>
          <a:xfrm>
            <a:off x="8290453" y="1410502"/>
            <a:ext cx="362495" cy="3257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76" h="21600" extrusionOk="0">
                <a:moveTo>
                  <a:pt x="20822" y="8964"/>
                </a:moveTo>
                <a:lnTo>
                  <a:pt x="16965" y="1743"/>
                </a:lnTo>
                <a:cubicBezTo>
                  <a:pt x="16414" y="685"/>
                  <a:pt x="15367" y="0"/>
                  <a:pt x="14265" y="0"/>
                </a:cubicBezTo>
                <a:lnTo>
                  <a:pt x="6936" y="0"/>
                </a:lnTo>
                <a:cubicBezTo>
                  <a:pt x="5834" y="0"/>
                  <a:pt x="4787" y="685"/>
                  <a:pt x="4236" y="1743"/>
                </a:cubicBezTo>
                <a:lnTo>
                  <a:pt x="434" y="9026"/>
                </a:lnTo>
                <a:cubicBezTo>
                  <a:pt x="-172" y="10146"/>
                  <a:pt x="-117" y="11516"/>
                  <a:pt x="434" y="12636"/>
                </a:cubicBezTo>
                <a:lnTo>
                  <a:pt x="4291" y="19857"/>
                </a:lnTo>
                <a:cubicBezTo>
                  <a:pt x="4842" y="20915"/>
                  <a:pt x="5889" y="21600"/>
                  <a:pt x="6991" y="21600"/>
                </a:cubicBezTo>
                <a:lnTo>
                  <a:pt x="14320" y="21600"/>
                </a:lnTo>
                <a:cubicBezTo>
                  <a:pt x="15422" y="21600"/>
                  <a:pt x="16469" y="20915"/>
                  <a:pt x="17020" y="19857"/>
                </a:cubicBezTo>
                <a:lnTo>
                  <a:pt x="20822" y="12574"/>
                </a:lnTo>
                <a:cubicBezTo>
                  <a:pt x="21428" y="11454"/>
                  <a:pt x="21428" y="10084"/>
                  <a:pt x="20822" y="8964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/>
            <a:r>
              <a:rPr lang="fr-CA" sz="1500" b="1" dirty="0">
                <a:solidFill>
                  <a:schemeClr val="bg2">
                    <a:lumMod val="25000"/>
                  </a:schemeClr>
                </a:solidFill>
              </a:rPr>
              <a:t>01</a:t>
            </a:r>
            <a:endParaRPr sz="15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6" name="Shape">
            <a:extLst>
              <a:ext uri="{FF2B5EF4-FFF2-40B4-BE49-F238E27FC236}">
                <a16:creationId xmlns:a16="http://schemas.microsoft.com/office/drawing/2014/main" id="{C0188EB7-861C-4263-AA8C-BD7426131651}"/>
              </a:ext>
            </a:extLst>
          </p:cNvPr>
          <p:cNvSpPr/>
          <p:nvPr/>
        </p:nvSpPr>
        <p:spPr>
          <a:xfrm>
            <a:off x="8524753" y="3072805"/>
            <a:ext cx="362495" cy="3257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76" h="21600" extrusionOk="0">
                <a:moveTo>
                  <a:pt x="20822" y="8964"/>
                </a:moveTo>
                <a:lnTo>
                  <a:pt x="16965" y="1743"/>
                </a:lnTo>
                <a:cubicBezTo>
                  <a:pt x="16414" y="685"/>
                  <a:pt x="15367" y="0"/>
                  <a:pt x="14265" y="0"/>
                </a:cubicBezTo>
                <a:lnTo>
                  <a:pt x="6936" y="0"/>
                </a:lnTo>
                <a:cubicBezTo>
                  <a:pt x="5834" y="0"/>
                  <a:pt x="4787" y="685"/>
                  <a:pt x="4236" y="1743"/>
                </a:cubicBezTo>
                <a:lnTo>
                  <a:pt x="434" y="9026"/>
                </a:lnTo>
                <a:cubicBezTo>
                  <a:pt x="-172" y="10146"/>
                  <a:pt x="-117" y="11516"/>
                  <a:pt x="434" y="12636"/>
                </a:cubicBezTo>
                <a:lnTo>
                  <a:pt x="4291" y="19857"/>
                </a:lnTo>
                <a:cubicBezTo>
                  <a:pt x="4842" y="20915"/>
                  <a:pt x="5889" y="21600"/>
                  <a:pt x="6991" y="21600"/>
                </a:cubicBezTo>
                <a:lnTo>
                  <a:pt x="14320" y="21600"/>
                </a:lnTo>
                <a:cubicBezTo>
                  <a:pt x="15422" y="21600"/>
                  <a:pt x="16469" y="20915"/>
                  <a:pt x="17020" y="19857"/>
                </a:cubicBezTo>
                <a:lnTo>
                  <a:pt x="20822" y="12574"/>
                </a:lnTo>
                <a:cubicBezTo>
                  <a:pt x="21428" y="11454"/>
                  <a:pt x="21428" y="10084"/>
                  <a:pt x="20822" y="8964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/>
            <a:r>
              <a:rPr lang="fr-CA" sz="1500" b="1" dirty="0"/>
              <a:t>02</a:t>
            </a:r>
            <a:endParaRPr sz="1500" b="1" dirty="0"/>
          </a:p>
        </p:txBody>
      </p:sp>
      <p:sp>
        <p:nvSpPr>
          <p:cNvPr id="57" name="Shape">
            <a:extLst>
              <a:ext uri="{FF2B5EF4-FFF2-40B4-BE49-F238E27FC236}">
                <a16:creationId xmlns:a16="http://schemas.microsoft.com/office/drawing/2014/main" id="{470EC5B0-E836-42B2-935A-D2FA43CC65AC}"/>
              </a:ext>
            </a:extLst>
          </p:cNvPr>
          <p:cNvSpPr/>
          <p:nvPr/>
        </p:nvSpPr>
        <p:spPr>
          <a:xfrm>
            <a:off x="8290453" y="4618644"/>
            <a:ext cx="362495" cy="3257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76" h="21600" extrusionOk="0">
                <a:moveTo>
                  <a:pt x="20822" y="8964"/>
                </a:moveTo>
                <a:lnTo>
                  <a:pt x="16965" y="1743"/>
                </a:lnTo>
                <a:cubicBezTo>
                  <a:pt x="16414" y="685"/>
                  <a:pt x="15367" y="0"/>
                  <a:pt x="14265" y="0"/>
                </a:cubicBezTo>
                <a:lnTo>
                  <a:pt x="6936" y="0"/>
                </a:lnTo>
                <a:cubicBezTo>
                  <a:pt x="5834" y="0"/>
                  <a:pt x="4787" y="685"/>
                  <a:pt x="4236" y="1743"/>
                </a:cubicBezTo>
                <a:lnTo>
                  <a:pt x="434" y="9026"/>
                </a:lnTo>
                <a:cubicBezTo>
                  <a:pt x="-172" y="10146"/>
                  <a:pt x="-117" y="11516"/>
                  <a:pt x="434" y="12636"/>
                </a:cubicBezTo>
                <a:lnTo>
                  <a:pt x="4291" y="19857"/>
                </a:lnTo>
                <a:cubicBezTo>
                  <a:pt x="4842" y="20915"/>
                  <a:pt x="5889" y="21600"/>
                  <a:pt x="6991" y="21600"/>
                </a:cubicBezTo>
                <a:lnTo>
                  <a:pt x="14320" y="21600"/>
                </a:lnTo>
                <a:cubicBezTo>
                  <a:pt x="15422" y="21600"/>
                  <a:pt x="16469" y="20915"/>
                  <a:pt x="17020" y="19857"/>
                </a:cubicBezTo>
                <a:lnTo>
                  <a:pt x="20822" y="12574"/>
                </a:lnTo>
                <a:cubicBezTo>
                  <a:pt x="21428" y="11454"/>
                  <a:pt x="21428" y="10084"/>
                  <a:pt x="20822" y="8964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/>
            <a:r>
              <a:rPr lang="fr-CA" sz="1500" b="1" dirty="0">
                <a:solidFill>
                  <a:schemeClr val="bg1"/>
                </a:solidFill>
              </a:rPr>
              <a:t>03</a:t>
            </a:r>
            <a:endParaRPr sz="1500" b="1" dirty="0">
              <a:solidFill>
                <a:schemeClr val="bg1"/>
              </a:solidFill>
            </a:endParaRPr>
          </a:p>
        </p:txBody>
      </p:sp>
      <p:sp>
        <p:nvSpPr>
          <p:cNvPr id="60" name="Shape">
            <a:extLst>
              <a:ext uri="{FF2B5EF4-FFF2-40B4-BE49-F238E27FC236}">
                <a16:creationId xmlns:a16="http://schemas.microsoft.com/office/drawing/2014/main" id="{33CD33FB-D7F0-41C4-A6E5-B1AD087B256A}"/>
              </a:ext>
            </a:extLst>
          </p:cNvPr>
          <p:cNvSpPr/>
          <p:nvPr/>
        </p:nvSpPr>
        <p:spPr>
          <a:xfrm>
            <a:off x="491053" y="1410502"/>
            <a:ext cx="362495" cy="3257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76" h="21600" extrusionOk="0">
                <a:moveTo>
                  <a:pt x="20822" y="8964"/>
                </a:moveTo>
                <a:lnTo>
                  <a:pt x="16965" y="1743"/>
                </a:lnTo>
                <a:cubicBezTo>
                  <a:pt x="16414" y="685"/>
                  <a:pt x="15367" y="0"/>
                  <a:pt x="14265" y="0"/>
                </a:cubicBezTo>
                <a:lnTo>
                  <a:pt x="6936" y="0"/>
                </a:lnTo>
                <a:cubicBezTo>
                  <a:pt x="5834" y="0"/>
                  <a:pt x="4787" y="685"/>
                  <a:pt x="4236" y="1743"/>
                </a:cubicBezTo>
                <a:lnTo>
                  <a:pt x="434" y="9026"/>
                </a:lnTo>
                <a:cubicBezTo>
                  <a:pt x="-172" y="10146"/>
                  <a:pt x="-117" y="11516"/>
                  <a:pt x="434" y="12636"/>
                </a:cubicBezTo>
                <a:lnTo>
                  <a:pt x="4291" y="19857"/>
                </a:lnTo>
                <a:cubicBezTo>
                  <a:pt x="4842" y="20915"/>
                  <a:pt x="5889" y="21600"/>
                  <a:pt x="6991" y="21600"/>
                </a:cubicBezTo>
                <a:lnTo>
                  <a:pt x="14320" y="21600"/>
                </a:lnTo>
                <a:cubicBezTo>
                  <a:pt x="15422" y="21600"/>
                  <a:pt x="16469" y="20915"/>
                  <a:pt x="17020" y="19857"/>
                </a:cubicBezTo>
                <a:lnTo>
                  <a:pt x="20822" y="12574"/>
                </a:lnTo>
                <a:cubicBezTo>
                  <a:pt x="21428" y="11454"/>
                  <a:pt x="21428" y="10084"/>
                  <a:pt x="20822" y="8964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/>
            <a:r>
              <a:rPr lang="fr-CA" sz="15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06</a:t>
            </a:r>
            <a:endParaRPr sz="15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1" name="Shape">
            <a:extLst>
              <a:ext uri="{FF2B5EF4-FFF2-40B4-BE49-F238E27FC236}">
                <a16:creationId xmlns:a16="http://schemas.microsoft.com/office/drawing/2014/main" id="{AFBD114A-2802-486B-82C6-3BF45930B4C5}"/>
              </a:ext>
            </a:extLst>
          </p:cNvPr>
          <p:cNvSpPr/>
          <p:nvPr/>
        </p:nvSpPr>
        <p:spPr>
          <a:xfrm>
            <a:off x="250907" y="3072805"/>
            <a:ext cx="362495" cy="3257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76" h="21600" extrusionOk="0">
                <a:moveTo>
                  <a:pt x="20822" y="8964"/>
                </a:moveTo>
                <a:lnTo>
                  <a:pt x="16965" y="1743"/>
                </a:lnTo>
                <a:cubicBezTo>
                  <a:pt x="16414" y="685"/>
                  <a:pt x="15367" y="0"/>
                  <a:pt x="14265" y="0"/>
                </a:cubicBezTo>
                <a:lnTo>
                  <a:pt x="6936" y="0"/>
                </a:lnTo>
                <a:cubicBezTo>
                  <a:pt x="5834" y="0"/>
                  <a:pt x="4787" y="685"/>
                  <a:pt x="4236" y="1743"/>
                </a:cubicBezTo>
                <a:lnTo>
                  <a:pt x="434" y="9026"/>
                </a:lnTo>
                <a:cubicBezTo>
                  <a:pt x="-172" y="10146"/>
                  <a:pt x="-117" y="11516"/>
                  <a:pt x="434" y="12636"/>
                </a:cubicBezTo>
                <a:lnTo>
                  <a:pt x="4291" y="19857"/>
                </a:lnTo>
                <a:cubicBezTo>
                  <a:pt x="4842" y="20915"/>
                  <a:pt x="5889" y="21600"/>
                  <a:pt x="6991" y="21600"/>
                </a:cubicBezTo>
                <a:lnTo>
                  <a:pt x="14320" y="21600"/>
                </a:lnTo>
                <a:cubicBezTo>
                  <a:pt x="15422" y="21600"/>
                  <a:pt x="16469" y="20915"/>
                  <a:pt x="17020" y="19857"/>
                </a:cubicBezTo>
                <a:lnTo>
                  <a:pt x="20822" y="12574"/>
                </a:lnTo>
                <a:cubicBezTo>
                  <a:pt x="21428" y="11454"/>
                  <a:pt x="21428" y="10084"/>
                  <a:pt x="20822" y="8964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/>
            <a:r>
              <a:rPr lang="fr-CA" sz="1500" b="1" dirty="0"/>
              <a:t>05</a:t>
            </a:r>
            <a:endParaRPr sz="1500" b="1" dirty="0"/>
          </a:p>
        </p:txBody>
      </p:sp>
      <p:sp>
        <p:nvSpPr>
          <p:cNvPr id="62" name="Shape">
            <a:extLst>
              <a:ext uri="{FF2B5EF4-FFF2-40B4-BE49-F238E27FC236}">
                <a16:creationId xmlns:a16="http://schemas.microsoft.com/office/drawing/2014/main" id="{92D8558E-8D99-456E-BF02-366C51600B43}"/>
              </a:ext>
            </a:extLst>
          </p:cNvPr>
          <p:cNvSpPr/>
          <p:nvPr/>
        </p:nvSpPr>
        <p:spPr>
          <a:xfrm>
            <a:off x="491053" y="4618644"/>
            <a:ext cx="362495" cy="3257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76" h="21600" extrusionOk="0">
                <a:moveTo>
                  <a:pt x="20822" y="8964"/>
                </a:moveTo>
                <a:lnTo>
                  <a:pt x="16965" y="1743"/>
                </a:lnTo>
                <a:cubicBezTo>
                  <a:pt x="16414" y="685"/>
                  <a:pt x="15367" y="0"/>
                  <a:pt x="14265" y="0"/>
                </a:cubicBezTo>
                <a:lnTo>
                  <a:pt x="6936" y="0"/>
                </a:lnTo>
                <a:cubicBezTo>
                  <a:pt x="5834" y="0"/>
                  <a:pt x="4787" y="685"/>
                  <a:pt x="4236" y="1743"/>
                </a:cubicBezTo>
                <a:lnTo>
                  <a:pt x="434" y="9026"/>
                </a:lnTo>
                <a:cubicBezTo>
                  <a:pt x="-172" y="10146"/>
                  <a:pt x="-117" y="11516"/>
                  <a:pt x="434" y="12636"/>
                </a:cubicBezTo>
                <a:lnTo>
                  <a:pt x="4291" y="19857"/>
                </a:lnTo>
                <a:cubicBezTo>
                  <a:pt x="4842" y="20915"/>
                  <a:pt x="5889" y="21600"/>
                  <a:pt x="6991" y="21600"/>
                </a:cubicBezTo>
                <a:lnTo>
                  <a:pt x="14320" y="21600"/>
                </a:lnTo>
                <a:cubicBezTo>
                  <a:pt x="15422" y="21600"/>
                  <a:pt x="16469" y="20915"/>
                  <a:pt x="17020" y="19857"/>
                </a:cubicBezTo>
                <a:lnTo>
                  <a:pt x="20822" y="12574"/>
                </a:lnTo>
                <a:cubicBezTo>
                  <a:pt x="21428" y="11454"/>
                  <a:pt x="21428" y="10084"/>
                  <a:pt x="20822" y="8964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/>
            <a:r>
              <a:rPr lang="fr-CA" sz="1500" b="1" dirty="0">
                <a:solidFill>
                  <a:schemeClr val="bg1"/>
                </a:solidFill>
              </a:rPr>
              <a:t>04</a:t>
            </a:r>
            <a:endParaRPr sz="15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22494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10270</TotalTime>
  <Words>553</Words>
  <PresentationFormat>On-screen Show (4:3)</PresentationFormat>
  <Paragraphs>58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Infographic Radial – Slide Template</vt:lpstr>
      <vt:lpstr>Infographic Radial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Infographic Radial</dc:title>
  <dc:creator>PresentationGO.com</dc:creator>
  <dc:description>© Copyright PresentationGO.com</dc:description>
  <dcterms:created xsi:type="dcterms:W3CDTF">2014-11-26T05:14:11Z</dcterms:created>
  <dcterms:modified xsi:type="dcterms:W3CDTF">2020-04-08T21:45:14Z</dcterms:modified>
  <cp:category>Charts &amp; Diagrams</cp:category>
</cp:coreProperties>
</file>