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4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1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072702-A88D-49B3-B3B1-44F090289719}"/>
              </a:ext>
            </a:extLst>
          </p:cNvPr>
          <p:cNvGrpSpPr/>
          <p:nvPr/>
        </p:nvGrpSpPr>
        <p:grpSpPr>
          <a:xfrm>
            <a:off x="6609058" y="1290869"/>
            <a:ext cx="1855538" cy="1521613"/>
            <a:chOff x="8921977" y="1312837"/>
            <a:chExt cx="2926080" cy="20288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343BF1-A013-4973-BC56-3019DB68CA3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4BD8C2-B718-4DEF-A5AA-B49658C13C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FF2D7F-BB4A-41BA-9FF2-6E79ED352C83}"/>
              </a:ext>
            </a:extLst>
          </p:cNvPr>
          <p:cNvGrpSpPr/>
          <p:nvPr/>
        </p:nvGrpSpPr>
        <p:grpSpPr>
          <a:xfrm>
            <a:off x="6609058" y="4245274"/>
            <a:ext cx="1855538" cy="1521613"/>
            <a:chOff x="8921977" y="1312837"/>
            <a:chExt cx="2926080" cy="2028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148E788-396C-46AF-BFC1-EC46B054F94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ACB61-5494-48D4-87BB-A8A0BF954C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892CE6-7287-4889-AA9B-29CE35E0F604}"/>
              </a:ext>
            </a:extLst>
          </p:cNvPr>
          <p:cNvGrpSpPr/>
          <p:nvPr/>
        </p:nvGrpSpPr>
        <p:grpSpPr>
          <a:xfrm>
            <a:off x="679406" y="1290869"/>
            <a:ext cx="1855538" cy="1521613"/>
            <a:chOff x="8921977" y="1312837"/>
            <a:chExt cx="2926080" cy="202881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EB56859-98D8-486E-93BA-D7686C53F748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8892ED-8059-40F1-B911-2316CD7FA1C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44F3F0-CA13-44A1-9AF7-A92C29F187F1}"/>
              </a:ext>
            </a:extLst>
          </p:cNvPr>
          <p:cNvGrpSpPr/>
          <p:nvPr/>
        </p:nvGrpSpPr>
        <p:grpSpPr>
          <a:xfrm>
            <a:off x="679406" y="4245274"/>
            <a:ext cx="1855538" cy="1521613"/>
            <a:chOff x="8921977" y="1312837"/>
            <a:chExt cx="2926080" cy="202881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AA69F-2FD5-403B-B6D9-668E12618D4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F0F5B9-CFAB-40CF-B819-9A3DB2FD17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59829A-703B-46C9-8249-C546A022BBAF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3643557" y="3544073"/>
            <a:ext cx="1856887" cy="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4"/>
            </a:solidFill>
            <a:miter lim="400000"/>
          </a:ln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DE9904-9C3D-438E-8FF7-8390F09066BA}"/>
              </a:ext>
            </a:extLst>
          </p:cNvPr>
          <p:cNvCxnSpPr>
            <a:cxnSpLocks/>
            <a:stCxn id="11" idx="4"/>
            <a:endCxn id="8" idx="0"/>
          </p:cNvCxnSpPr>
          <p:nvPr/>
        </p:nvCxnSpPr>
        <p:spPr>
          <a:xfrm>
            <a:off x="4582637" y="2732636"/>
            <a:ext cx="0" cy="1592483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3"/>
            </a:solidFill>
            <a:miter lim="400000"/>
          </a:ln>
        </p:spPr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0296CB0-3677-4E07-8B46-50CA60133E6B}"/>
              </a:ext>
            </a:extLst>
          </p:cNvPr>
          <p:cNvSpPr/>
          <p:nvPr/>
        </p:nvSpPr>
        <p:spPr>
          <a:xfrm>
            <a:off x="2765253" y="2106577"/>
            <a:ext cx="3628689" cy="2844594"/>
          </a:xfrm>
          <a:custGeom>
            <a:avLst/>
            <a:gdLst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103035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36894 w 4402805"/>
              <a:gd name="connsiteY40" fmla="*/ 1744094 h 3451437"/>
              <a:gd name="connsiteX41" fmla="*/ 36894 w 4402805"/>
              <a:gd name="connsiteY41" fmla="*/ 2348895 h 3451437"/>
              <a:gd name="connsiteX42" fmla="*/ 372404 w 4402805"/>
              <a:gd name="connsiteY42" fmla="*/ 2684451 h 3451437"/>
              <a:gd name="connsiteX43" fmla="*/ 943953 w 4402805"/>
              <a:gd name="connsiteY43" fmla="*/ 2684451 h 3451437"/>
              <a:gd name="connsiteX44" fmla="*/ 943953 w 4402805"/>
              <a:gd name="connsiteY44" fmla="*/ 3078970 h 3451437"/>
              <a:gd name="connsiteX45" fmla="*/ 1279463 w 4402805"/>
              <a:gd name="connsiteY45" fmla="*/ 3414526 h 3451437"/>
              <a:gd name="connsiteX46" fmla="*/ 1755211 w 4402805"/>
              <a:gd name="connsiteY46" fmla="*/ 3414526 h 3451437"/>
              <a:gd name="connsiteX47" fmla="*/ 1755211 w 4402805"/>
              <a:gd name="connsiteY47" fmla="*/ 3451437 h 3451437"/>
              <a:gd name="connsiteX48" fmla="*/ 1279463 w 4402805"/>
              <a:gd name="connsiteY48" fmla="*/ 3451437 h 3451437"/>
              <a:gd name="connsiteX49" fmla="*/ 907060 w 4402805"/>
              <a:gd name="connsiteY49" fmla="*/ 3078970 h 3451437"/>
              <a:gd name="connsiteX50" fmla="*/ 907060 w 4402805"/>
              <a:gd name="connsiteY50" fmla="*/ 2721362 h 3451437"/>
              <a:gd name="connsiteX51" fmla="*/ 372404 w 4402805"/>
              <a:gd name="connsiteY51" fmla="*/ 2721362 h 3451437"/>
              <a:gd name="connsiteX52" fmla="*/ 0 w 4402805"/>
              <a:gd name="connsiteY52" fmla="*/ 2348895 h 3451437"/>
              <a:gd name="connsiteX53" fmla="*/ 0 w 4402805"/>
              <a:gd name="connsiteY53" fmla="*/ 1744094 h 3451437"/>
              <a:gd name="connsiteX54" fmla="*/ 0 w 4402805"/>
              <a:gd name="connsiteY54" fmla="*/ 1707343 h 3451437"/>
              <a:gd name="connsiteX55" fmla="*/ 0 w 4402805"/>
              <a:gd name="connsiteY55" fmla="*/ 1102543 h 3451437"/>
              <a:gd name="connsiteX56" fmla="*/ 372404 w 4402805"/>
              <a:gd name="connsiteY56" fmla="*/ 730075 h 3451437"/>
              <a:gd name="connsiteX57" fmla="*/ 907060 w 4402805"/>
              <a:gd name="connsiteY57" fmla="*/ 730075 h 3451437"/>
              <a:gd name="connsiteX58" fmla="*/ 907060 w 4402805"/>
              <a:gd name="connsiteY58" fmla="*/ 372468 h 3451437"/>
              <a:gd name="connsiteX59" fmla="*/ 1279463 w 4402805"/>
              <a:gd name="connsiteY59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07343 h 3451437"/>
              <a:gd name="connsiteX22" fmla="*/ 4365911 w 4402805"/>
              <a:gd name="connsiteY22" fmla="*/ 1707343 h 3451437"/>
              <a:gd name="connsiteX23" fmla="*/ 4365911 w 4402805"/>
              <a:gd name="connsiteY23" fmla="*/ 1102543 h 3451437"/>
              <a:gd name="connsiteX24" fmla="*/ 4030401 w 4402805"/>
              <a:gd name="connsiteY24" fmla="*/ 766986 h 3451437"/>
              <a:gd name="connsiteX25" fmla="*/ 3458852 w 4402805"/>
              <a:gd name="connsiteY25" fmla="*/ 766986 h 3451437"/>
              <a:gd name="connsiteX26" fmla="*/ 3458852 w 4402805"/>
              <a:gd name="connsiteY26" fmla="*/ 372468 h 3451437"/>
              <a:gd name="connsiteX27" fmla="*/ 3123342 w 4402805"/>
              <a:gd name="connsiteY27" fmla="*/ 36911 h 3451437"/>
              <a:gd name="connsiteX28" fmla="*/ 2647594 w 4402805"/>
              <a:gd name="connsiteY28" fmla="*/ 36911 h 3451437"/>
              <a:gd name="connsiteX29" fmla="*/ 2647594 w 4402805"/>
              <a:gd name="connsiteY29" fmla="*/ 0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36894 w 4402805"/>
              <a:gd name="connsiteY39" fmla="*/ 1744094 h 3451437"/>
              <a:gd name="connsiteX40" fmla="*/ 36894 w 4402805"/>
              <a:gd name="connsiteY40" fmla="*/ 2348895 h 3451437"/>
              <a:gd name="connsiteX41" fmla="*/ 372404 w 4402805"/>
              <a:gd name="connsiteY41" fmla="*/ 2684451 h 3451437"/>
              <a:gd name="connsiteX42" fmla="*/ 943953 w 4402805"/>
              <a:gd name="connsiteY42" fmla="*/ 2684451 h 3451437"/>
              <a:gd name="connsiteX43" fmla="*/ 943953 w 4402805"/>
              <a:gd name="connsiteY43" fmla="*/ 3078970 h 3451437"/>
              <a:gd name="connsiteX44" fmla="*/ 1279463 w 4402805"/>
              <a:gd name="connsiteY44" fmla="*/ 3414526 h 3451437"/>
              <a:gd name="connsiteX45" fmla="*/ 1755211 w 4402805"/>
              <a:gd name="connsiteY45" fmla="*/ 3414526 h 3451437"/>
              <a:gd name="connsiteX46" fmla="*/ 1755211 w 4402805"/>
              <a:gd name="connsiteY46" fmla="*/ 3451437 h 3451437"/>
              <a:gd name="connsiteX47" fmla="*/ 1279463 w 4402805"/>
              <a:gd name="connsiteY47" fmla="*/ 3451437 h 3451437"/>
              <a:gd name="connsiteX48" fmla="*/ 907060 w 4402805"/>
              <a:gd name="connsiteY48" fmla="*/ 3078970 h 3451437"/>
              <a:gd name="connsiteX49" fmla="*/ 907060 w 4402805"/>
              <a:gd name="connsiteY49" fmla="*/ 2721362 h 3451437"/>
              <a:gd name="connsiteX50" fmla="*/ 372404 w 4402805"/>
              <a:gd name="connsiteY50" fmla="*/ 2721362 h 3451437"/>
              <a:gd name="connsiteX51" fmla="*/ 0 w 4402805"/>
              <a:gd name="connsiteY51" fmla="*/ 2348895 h 3451437"/>
              <a:gd name="connsiteX52" fmla="*/ 0 w 4402805"/>
              <a:gd name="connsiteY52" fmla="*/ 1744094 h 3451437"/>
              <a:gd name="connsiteX53" fmla="*/ 0 w 4402805"/>
              <a:gd name="connsiteY53" fmla="*/ 1707343 h 3451437"/>
              <a:gd name="connsiteX54" fmla="*/ 0 w 4402805"/>
              <a:gd name="connsiteY54" fmla="*/ 1102543 h 3451437"/>
              <a:gd name="connsiteX55" fmla="*/ 372404 w 4402805"/>
              <a:gd name="connsiteY55" fmla="*/ 730075 h 3451437"/>
              <a:gd name="connsiteX56" fmla="*/ 907060 w 4402805"/>
              <a:gd name="connsiteY56" fmla="*/ 730075 h 3451437"/>
              <a:gd name="connsiteX57" fmla="*/ 907060 w 4402805"/>
              <a:gd name="connsiteY57" fmla="*/ 372468 h 3451437"/>
              <a:gd name="connsiteX58" fmla="*/ 1279463 w 4402805"/>
              <a:gd name="connsiteY58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365911 w 4402805"/>
              <a:gd name="connsiteY21" fmla="*/ 1707343 h 3451437"/>
              <a:gd name="connsiteX22" fmla="*/ 4365911 w 4402805"/>
              <a:gd name="connsiteY22" fmla="*/ 1102543 h 3451437"/>
              <a:gd name="connsiteX23" fmla="*/ 4030401 w 4402805"/>
              <a:gd name="connsiteY23" fmla="*/ 766986 h 3451437"/>
              <a:gd name="connsiteX24" fmla="*/ 3458852 w 4402805"/>
              <a:gd name="connsiteY24" fmla="*/ 766986 h 3451437"/>
              <a:gd name="connsiteX25" fmla="*/ 3458852 w 4402805"/>
              <a:gd name="connsiteY25" fmla="*/ 372468 h 3451437"/>
              <a:gd name="connsiteX26" fmla="*/ 3123342 w 4402805"/>
              <a:gd name="connsiteY26" fmla="*/ 36911 h 3451437"/>
              <a:gd name="connsiteX27" fmla="*/ 2647594 w 4402805"/>
              <a:gd name="connsiteY27" fmla="*/ 36911 h 3451437"/>
              <a:gd name="connsiteX28" fmla="*/ 2647594 w 4402805"/>
              <a:gd name="connsiteY28" fmla="*/ 0 h 3451437"/>
              <a:gd name="connsiteX29" fmla="*/ 1279463 w 4402805"/>
              <a:gd name="connsiteY29" fmla="*/ 0 h 3451437"/>
              <a:gd name="connsiteX30" fmla="*/ 1755211 w 4402805"/>
              <a:gd name="connsiteY30" fmla="*/ 0 h 3451437"/>
              <a:gd name="connsiteX31" fmla="*/ 1755211 w 4402805"/>
              <a:gd name="connsiteY31" fmla="*/ 36911 h 3451437"/>
              <a:gd name="connsiteX32" fmla="*/ 1279463 w 4402805"/>
              <a:gd name="connsiteY32" fmla="*/ 36911 h 3451437"/>
              <a:gd name="connsiteX33" fmla="*/ 943953 w 4402805"/>
              <a:gd name="connsiteY33" fmla="*/ 372468 h 3451437"/>
              <a:gd name="connsiteX34" fmla="*/ 943953 w 4402805"/>
              <a:gd name="connsiteY34" fmla="*/ 766986 h 3451437"/>
              <a:gd name="connsiteX35" fmla="*/ 372404 w 4402805"/>
              <a:gd name="connsiteY35" fmla="*/ 766986 h 3451437"/>
              <a:gd name="connsiteX36" fmla="*/ 36894 w 4402805"/>
              <a:gd name="connsiteY36" fmla="*/ 1102543 h 3451437"/>
              <a:gd name="connsiteX37" fmla="*/ 36894 w 4402805"/>
              <a:gd name="connsiteY37" fmla="*/ 1707343 h 3451437"/>
              <a:gd name="connsiteX38" fmla="*/ 36894 w 4402805"/>
              <a:gd name="connsiteY38" fmla="*/ 1744094 h 3451437"/>
              <a:gd name="connsiteX39" fmla="*/ 36894 w 4402805"/>
              <a:gd name="connsiteY39" fmla="*/ 2348895 h 3451437"/>
              <a:gd name="connsiteX40" fmla="*/ 372404 w 4402805"/>
              <a:gd name="connsiteY40" fmla="*/ 2684451 h 3451437"/>
              <a:gd name="connsiteX41" fmla="*/ 943953 w 4402805"/>
              <a:gd name="connsiteY41" fmla="*/ 2684451 h 3451437"/>
              <a:gd name="connsiteX42" fmla="*/ 943953 w 4402805"/>
              <a:gd name="connsiteY42" fmla="*/ 3078970 h 3451437"/>
              <a:gd name="connsiteX43" fmla="*/ 1279463 w 4402805"/>
              <a:gd name="connsiteY43" fmla="*/ 3414526 h 3451437"/>
              <a:gd name="connsiteX44" fmla="*/ 1755211 w 4402805"/>
              <a:gd name="connsiteY44" fmla="*/ 3414526 h 3451437"/>
              <a:gd name="connsiteX45" fmla="*/ 1755211 w 4402805"/>
              <a:gd name="connsiteY45" fmla="*/ 3451437 h 3451437"/>
              <a:gd name="connsiteX46" fmla="*/ 1279463 w 4402805"/>
              <a:gd name="connsiteY46" fmla="*/ 3451437 h 3451437"/>
              <a:gd name="connsiteX47" fmla="*/ 907060 w 4402805"/>
              <a:gd name="connsiteY47" fmla="*/ 3078970 h 3451437"/>
              <a:gd name="connsiteX48" fmla="*/ 907060 w 4402805"/>
              <a:gd name="connsiteY48" fmla="*/ 2721362 h 3451437"/>
              <a:gd name="connsiteX49" fmla="*/ 372404 w 4402805"/>
              <a:gd name="connsiteY49" fmla="*/ 2721362 h 3451437"/>
              <a:gd name="connsiteX50" fmla="*/ 0 w 4402805"/>
              <a:gd name="connsiteY50" fmla="*/ 2348895 h 3451437"/>
              <a:gd name="connsiteX51" fmla="*/ 0 w 4402805"/>
              <a:gd name="connsiteY51" fmla="*/ 1744094 h 3451437"/>
              <a:gd name="connsiteX52" fmla="*/ 0 w 4402805"/>
              <a:gd name="connsiteY52" fmla="*/ 1707343 h 3451437"/>
              <a:gd name="connsiteX53" fmla="*/ 0 w 4402805"/>
              <a:gd name="connsiteY53" fmla="*/ 1102543 h 3451437"/>
              <a:gd name="connsiteX54" fmla="*/ 372404 w 4402805"/>
              <a:gd name="connsiteY54" fmla="*/ 730075 h 3451437"/>
              <a:gd name="connsiteX55" fmla="*/ 907060 w 4402805"/>
              <a:gd name="connsiteY55" fmla="*/ 730075 h 3451437"/>
              <a:gd name="connsiteX56" fmla="*/ 907060 w 4402805"/>
              <a:gd name="connsiteY56" fmla="*/ 372468 h 3451437"/>
              <a:gd name="connsiteX57" fmla="*/ 1279463 w 4402805"/>
              <a:gd name="connsiteY57" fmla="*/ 0 h 34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02805" h="3451437">
                <a:moveTo>
                  <a:pt x="2647594" y="0"/>
                </a:moveTo>
                <a:lnTo>
                  <a:pt x="3123342" y="0"/>
                </a:lnTo>
                <a:cubicBezTo>
                  <a:pt x="3329825" y="0"/>
                  <a:pt x="3495746" y="165861"/>
                  <a:pt x="3495746" y="372468"/>
                </a:cubicBezTo>
                <a:lnTo>
                  <a:pt x="3495746" y="730075"/>
                </a:lnTo>
                <a:lnTo>
                  <a:pt x="4030401" y="730075"/>
                </a:lnTo>
                <a:cubicBezTo>
                  <a:pt x="4233216" y="730075"/>
                  <a:pt x="4402805" y="896095"/>
                  <a:pt x="4402805" y="1102543"/>
                </a:cubicBezTo>
                <a:lnTo>
                  <a:pt x="4402805" y="1707343"/>
                </a:lnTo>
                <a:lnTo>
                  <a:pt x="4402805" y="1744094"/>
                </a:lnTo>
                <a:lnTo>
                  <a:pt x="4402805" y="2348895"/>
                </a:lnTo>
                <a:cubicBezTo>
                  <a:pt x="4402805" y="2555342"/>
                  <a:pt x="4236885" y="2721362"/>
                  <a:pt x="4030401" y="2721362"/>
                </a:cubicBezTo>
                <a:lnTo>
                  <a:pt x="3495746" y="2721362"/>
                </a:lnTo>
                <a:lnTo>
                  <a:pt x="3495746" y="3078970"/>
                </a:lnTo>
                <a:cubicBezTo>
                  <a:pt x="3495746" y="3285576"/>
                  <a:pt x="3329825" y="3451437"/>
                  <a:pt x="3123342" y="3451437"/>
                </a:cubicBezTo>
                <a:lnTo>
                  <a:pt x="2647594" y="3451437"/>
                </a:lnTo>
                <a:lnTo>
                  <a:pt x="2647594" y="3414526"/>
                </a:lnTo>
                <a:lnTo>
                  <a:pt x="3123342" y="3414526"/>
                </a:lnTo>
                <a:cubicBezTo>
                  <a:pt x="3307607" y="3414526"/>
                  <a:pt x="3458852" y="3263366"/>
                  <a:pt x="3458852" y="3078970"/>
                </a:cubicBezTo>
                <a:lnTo>
                  <a:pt x="3458852" y="2684451"/>
                </a:lnTo>
                <a:lnTo>
                  <a:pt x="4030401" y="2684451"/>
                </a:lnTo>
                <a:cubicBezTo>
                  <a:pt x="4214667" y="2684451"/>
                  <a:pt x="4365911" y="2533291"/>
                  <a:pt x="4365911" y="2348895"/>
                </a:cubicBezTo>
                <a:lnTo>
                  <a:pt x="4365911" y="1744094"/>
                </a:lnTo>
                <a:lnTo>
                  <a:pt x="4365911" y="1707343"/>
                </a:lnTo>
                <a:lnTo>
                  <a:pt x="4365911" y="1102543"/>
                </a:lnTo>
                <a:cubicBezTo>
                  <a:pt x="4365911" y="918146"/>
                  <a:pt x="4214667" y="766986"/>
                  <a:pt x="4030401" y="766986"/>
                </a:cubicBezTo>
                <a:lnTo>
                  <a:pt x="3458852" y="766986"/>
                </a:lnTo>
                <a:lnTo>
                  <a:pt x="3458852" y="372468"/>
                </a:lnTo>
                <a:cubicBezTo>
                  <a:pt x="3458852" y="188072"/>
                  <a:pt x="3307607" y="36911"/>
                  <a:pt x="3123342" y="36911"/>
                </a:cubicBezTo>
                <a:lnTo>
                  <a:pt x="2647594" y="36911"/>
                </a:lnTo>
                <a:lnTo>
                  <a:pt x="2647594" y="0"/>
                </a:lnTo>
                <a:close/>
                <a:moveTo>
                  <a:pt x="1279463" y="0"/>
                </a:moveTo>
                <a:lnTo>
                  <a:pt x="1755211" y="0"/>
                </a:lnTo>
                <a:lnTo>
                  <a:pt x="1755211" y="36911"/>
                </a:lnTo>
                <a:lnTo>
                  <a:pt x="1279463" y="36911"/>
                </a:lnTo>
                <a:cubicBezTo>
                  <a:pt x="1095198" y="36911"/>
                  <a:pt x="943953" y="188072"/>
                  <a:pt x="943953" y="372468"/>
                </a:cubicBezTo>
                <a:lnTo>
                  <a:pt x="943953" y="766986"/>
                </a:lnTo>
                <a:lnTo>
                  <a:pt x="372404" y="766986"/>
                </a:lnTo>
                <a:cubicBezTo>
                  <a:pt x="188139" y="766986"/>
                  <a:pt x="36894" y="918146"/>
                  <a:pt x="36894" y="1102543"/>
                </a:cubicBezTo>
                <a:lnTo>
                  <a:pt x="36894" y="1707343"/>
                </a:lnTo>
                <a:lnTo>
                  <a:pt x="36894" y="1744094"/>
                </a:lnTo>
                <a:lnTo>
                  <a:pt x="36894" y="2348895"/>
                </a:lnTo>
                <a:cubicBezTo>
                  <a:pt x="36894" y="2533291"/>
                  <a:pt x="188139" y="2684451"/>
                  <a:pt x="372404" y="2684451"/>
                </a:cubicBezTo>
                <a:lnTo>
                  <a:pt x="943953" y="2684451"/>
                </a:lnTo>
                <a:lnTo>
                  <a:pt x="943953" y="3078970"/>
                </a:lnTo>
                <a:cubicBezTo>
                  <a:pt x="943953" y="3263366"/>
                  <a:pt x="1095198" y="3414526"/>
                  <a:pt x="1279463" y="3414526"/>
                </a:cubicBezTo>
                <a:lnTo>
                  <a:pt x="1755211" y="3414526"/>
                </a:lnTo>
                <a:lnTo>
                  <a:pt x="1755211" y="3451437"/>
                </a:lnTo>
                <a:lnTo>
                  <a:pt x="1279463" y="3451437"/>
                </a:lnTo>
                <a:cubicBezTo>
                  <a:pt x="1072980" y="3451437"/>
                  <a:pt x="907060" y="3285576"/>
                  <a:pt x="907060" y="3078970"/>
                </a:cubicBezTo>
                <a:lnTo>
                  <a:pt x="907060" y="2721362"/>
                </a:lnTo>
                <a:lnTo>
                  <a:pt x="372404" y="2721362"/>
                </a:lnTo>
                <a:cubicBezTo>
                  <a:pt x="165921" y="2721362"/>
                  <a:pt x="0" y="2555342"/>
                  <a:pt x="0" y="2348895"/>
                </a:cubicBezTo>
                <a:lnTo>
                  <a:pt x="0" y="1744094"/>
                </a:lnTo>
                <a:lnTo>
                  <a:pt x="0" y="1707343"/>
                </a:lnTo>
                <a:lnTo>
                  <a:pt x="0" y="1102543"/>
                </a:lnTo>
                <a:cubicBezTo>
                  <a:pt x="0" y="896095"/>
                  <a:pt x="165921" y="730075"/>
                  <a:pt x="372404" y="730075"/>
                </a:cubicBezTo>
                <a:lnTo>
                  <a:pt x="907060" y="730075"/>
                </a:lnTo>
                <a:lnTo>
                  <a:pt x="907060" y="372468"/>
                </a:lnTo>
                <a:cubicBezTo>
                  <a:pt x="907060" y="165861"/>
                  <a:pt x="1072980" y="0"/>
                  <a:pt x="12794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455204-5FB4-487F-85FA-B06C8CA4E8C9}"/>
              </a:ext>
            </a:extLst>
          </p:cNvPr>
          <p:cNvSpPr/>
          <p:nvPr/>
        </p:nvSpPr>
        <p:spPr>
          <a:xfrm>
            <a:off x="3251510" y="2440877"/>
            <a:ext cx="553116" cy="55311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E4238A0-A617-4BE1-93A4-D14DEFD9E2F2}"/>
              </a:ext>
            </a:extLst>
          </p:cNvPr>
          <p:cNvSpPr/>
          <p:nvPr/>
        </p:nvSpPr>
        <p:spPr>
          <a:xfrm>
            <a:off x="5348488" y="4081991"/>
            <a:ext cx="553118" cy="55311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F0ED903-D954-48B9-80ED-D93045AEDB1E}"/>
              </a:ext>
            </a:extLst>
          </p:cNvPr>
          <p:cNvSpPr/>
          <p:nvPr/>
        </p:nvSpPr>
        <p:spPr>
          <a:xfrm>
            <a:off x="3980895" y="4325119"/>
            <a:ext cx="1203483" cy="120348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628CB24-1723-4511-9341-F06DDBD3B686}"/>
              </a:ext>
            </a:extLst>
          </p:cNvPr>
          <p:cNvSpPr/>
          <p:nvPr/>
        </p:nvSpPr>
        <p:spPr>
          <a:xfrm>
            <a:off x="3251510" y="4081991"/>
            <a:ext cx="553116" cy="55311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498D0F4-0DF5-4729-8F30-18B4212D2351}"/>
              </a:ext>
            </a:extLst>
          </p:cNvPr>
          <p:cNvSpPr/>
          <p:nvPr/>
        </p:nvSpPr>
        <p:spPr>
          <a:xfrm>
            <a:off x="3980895" y="1529149"/>
            <a:ext cx="1203483" cy="120348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989F0CA2-5A62-4E9A-9D58-8FF1C73BF907}"/>
              </a:ext>
            </a:extLst>
          </p:cNvPr>
          <p:cNvSpPr/>
          <p:nvPr/>
        </p:nvSpPr>
        <p:spPr>
          <a:xfrm>
            <a:off x="5348488" y="2440877"/>
            <a:ext cx="553118" cy="553118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D9D6F1CE-4025-43C2-BE33-60EC21D8D3F5}"/>
              </a:ext>
            </a:extLst>
          </p:cNvPr>
          <p:cNvSpPr/>
          <p:nvPr/>
        </p:nvSpPr>
        <p:spPr>
          <a:xfrm>
            <a:off x="3980895" y="2927134"/>
            <a:ext cx="1203483" cy="120348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59CEBDDD-43D5-4FF7-8887-0AE69479B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6078" y="3252320"/>
            <a:ext cx="553116" cy="553116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14A219C4-6429-4048-AC9F-14C3A1904AA0}"/>
              </a:ext>
            </a:extLst>
          </p:cNvPr>
          <p:cNvSpPr/>
          <p:nvPr/>
        </p:nvSpPr>
        <p:spPr>
          <a:xfrm>
            <a:off x="1914307" y="3200652"/>
            <a:ext cx="1729250" cy="68684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6ED728-9338-4F27-B332-69F6A972A06E}"/>
              </a:ext>
            </a:extLst>
          </p:cNvPr>
          <p:cNvSpPr/>
          <p:nvPr/>
        </p:nvSpPr>
        <p:spPr>
          <a:xfrm>
            <a:off x="5500443" y="3200652"/>
            <a:ext cx="1729250" cy="68684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grpSp>
        <p:nvGrpSpPr>
          <p:cNvPr id="3" name="Graphic 14" descr="Bullseye">
            <a:extLst>
              <a:ext uri="{FF2B5EF4-FFF2-40B4-BE49-F238E27FC236}">
                <a16:creationId xmlns:a16="http://schemas.microsoft.com/office/drawing/2014/main" id="{52662480-CC57-48F6-AB6C-9E43E60AEE54}"/>
              </a:ext>
            </a:extLst>
          </p:cNvPr>
          <p:cNvGrpSpPr/>
          <p:nvPr/>
        </p:nvGrpSpPr>
        <p:grpSpPr>
          <a:xfrm>
            <a:off x="3387846" y="2570191"/>
            <a:ext cx="287469" cy="287468"/>
            <a:chOff x="3387846" y="2570191"/>
            <a:chExt cx="287469" cy="287468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2C928E9-19F5-46D0-981E-CECF91802C00}"/>
                </a:ext>
              </a:extLst>
            </p:cNvPr>
            <p:cNvSpPr/>
            <p:nvPr/>
          </p:nvSpPr>
          <p:spPr>
            <a:xfrm>
              <a:off x="3387846" y="2588574"/>
              <a:ext cx="269063" cy="269085"/>
            </a:xfrm>
            <a:custGeom>
              <a:avLst/>
              <a:gdLst>
                <a:gd name="connsiteX0" fmla="*/ 241823 w 269063"/>
                <a:gd name="connsiteY0" fmla="*/ 66283 h 269085"/>
                <a:gd name="connsiteX1" fmla="*/ 202802 w 269063"/>
                <a:gd name="connsiteY1" fmla="*/ 241865 h 269085"/>
                <a:gd name="connsiteX2" fmla="*/ 27220 w 269063"/>
                <a:gd name="connsiteY2" fmla="*/ 202845 h 269085"/>
                <a:gd name="connsiteX3" fmla="*/ 66240 w 269063"/>
                <a:gd name="connsiteY3" fmla="*/ 27262 h 269085"/>
                <a:gd name="connsiteX4" fmla="*/ 202802 w 269063"/>
                <a:gd name="connsiteY4" fmla="*/ 27262 h 269085"/>
                <a:gd name="connsiteX5" fmla="*/ 202802 w 269063"/>
                <a:gd name="connsiteY5" fmla="*/ 18626 h 269085"/>
                <a:gd name="connsiteX6" fmla="*/ 18626 w 269063"/>
                <a:gd name="connsiteY6" fmla="*/ 66283 h 269085"/>
                <a:gd name="connsiteX7" fmla="*/ 66283 w 269063"/>
                <a:gd name="connsiteY7" fmla="*/ 250459 h 269085"/>
                <a:gd name="connsiteX8" fmla="*/ 250459 w 269063"/>
                <a:gd name="connsiteY8" fmla="*/ 202802 h 269085"/>
                <a:gd name="connsiteX9" fmla="*/ 250459 w 269063"/>
                <a:gd name="connsiteY9" fmla="*/ 66283 h 26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063" h="269085">
                  <a:moveTo>
                    <a:pt x="241823" y="66283"/>
                  </a:moveTo>
                  <a:cubicBezTo>
                    <a:pt x="279534" y="125544"/>
                    <a:pt x="262063" y="204155"/>
                    <a:pt x="202802" y="241865"/>
                  </a:cubicBezTo>
                  <a:cubicBezTo>
                    <a:pt x="143541" y="279576"/>
                    <a:pt x="64930" y="262106"/>
                    <a:pt x="27220" y="202845"/>
                  </a:cubicBezTo>
                  <a:cubicBezTo>
                    <a:pt x="-10491" y="143584"/>
                    <a:pt x="6979" y="64973"/>
                    <a:pt x="66240" y="27262"/>
                  </a:cubicBezTo>
                  <a:cubicBezTo>
                    <a:pt x="107901" y="752"/>
                    <a:pt x="161141" y="752"/>
                    <a:pt x="202802" y="27262"/>
                  </a:cubicBezTo>
                  <a:lnTo>
                    <a:pt x="202802" y="18626"/>
                  </a:lnTo>
                  <a:cubicBezTo>
                    <a:pt x="138784" y="-19072"/>
                    <a:pt x="56325" y="2264"/>
                    <a:pt x="18626" y="66283"/>
                  </a:cubicBezTo>
                  <a:cubicBezTo>
                    <a:pt x="-19072" y="130301"/>
                    <a:pt x="2264" y="212760"/>
                    <a:pt x="66283" y="250459"/>
                  </a:cubicBezTo>
                  <a:cubicBezTo>
                    <a:pt x="130302" y="288158"/>
                    <a:pt x="212760" y="266821"/>
                    <a:pt x="250459" y="202802"/>
                  </a:cubicBezTo>
                  <a:cubicBezTo>
                    <a:pt x="275266" y="160676"/>
                    <a:pt x="275266" y="108409"/>
                    <a:pt x="250459" y="66283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511B9EB-D100-47E2-AFF3-CAAB23C92414}"/>
                </a:ext>
              </a:extLst>
            </p:cNvPr>
            <p:cNvSpPr/>
            <p:nvPr/>
          </p:nvSpPr>
          <p:spPr>
            <a:xfrm>
              <a:off x="3435759" y="2636444"/>
              <a:ext cx="173294" cy="173301"/>
            </a:xfrm>
            <a:custGeom>
              <a:avLst/>
              <a:gdLst>
                <a:gd name="connsiteX0" fmla="*/ 136612 w 173294"/>
                <a:gd name="connsiteY0" fmla="*/ 15862 h 173301"/>
                <a:gd name="connsiteX1" fmla="*/ 15862 w 173294"/>
                <a:gd name="connsiteY1" fmla="*/ 36690 h 173301"/>
                <a:gd name="connsiteX2" fmla="*/ 36690 w 173294"/>
                <a:gd name="connsiteY2" fmla="*/ 157440 h 173301"/>
                <a:gd name="connsiteX3" fmla="*/ 157440 w 173294"/>
                <a:gd name="connsiteY3" fmla="*/ 136612 h 173301"/>
                <a:gd name="connsiteX4" fmla="*/ 157440 w 173294"/>
                <a:gd name="connsiteY4" fmla="*/ 36690 h 173301"/>
                <a:gd name="connsiteX5" fmla="*/ 152154 w 173294"/>
                <a:gd name="connsiteY5" fmla="*/ 41973 h 173301"/>
                <a:gd name="connsiteX6" fmla="*/ 131329 w 173294"/>
                <a:gd name="connsiteY6" fmla="*/ 152116 h 173301"/>
                <a:gd name="connsiteX7" fmla="*/ 21186 w 173294"/>
                <a:gd name="connsiteY7" fmla="*/ 131292 h 173301"/>
                <a:gd name="connsiteX8" fmla="*/ 42010 w 173294"/>
                <a:gd name="connsiteY8" fmla="*/ 21148 h 173301"/>
                <a:gd name="connsiteX9" fmla="*/ 131329 w 173294"/>
                <a:gd name="connsiteY9" fmla="*/ 21148 h 17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294" h="173301">
                  <a:moveTo>
                    <a:pt x="136612" y="15862"/>
                  </a:moveTo>
                  <a:cubicBezTo>
                    <a:pt x="97516" y="-11731"/>
                    <a:pt x="43454" y="-2405"/>
                    <a:pt x="15862" y="36690"/>
                  </a:cubicBezTo>
                  <a:cubicBezTo>
                    <a:pt x="-11730" y="75786"/>
                    <a:pt x="-2406" y="129848"/>
                    <a:pt x="36690" y="157440"/>
                  </a:cubicBezTo>
                  <a:cubicBezTo>
                    <a:pt x="75786" y="185032"/>
                    <a:pt x="129847" y="175708"/>
                    <a:pt x="157440" y="136612"/>
                  </a:cubicBezTo>
                  <a:cubicBezTo>
                    <a:pt x="178580" y="106659"/>
                    <a:pt x="178580" y="66643"/>
                    <a:pt x="157440" y="36690"/>
                  </a:cubicBezTo>
                  <a:lnTo>
                    <a:pt x="152154" y="41973"/>
                  </a:lnTo>
                  <a:cubicBezTo>
                    <a:pt x="176819" y="78138"/>
                    <a:pt x="167495" y="127451"/>
                    <a:pt x="131329" y="152116"/>
                  </a:cubicBezTo>
                  <a:cubicBezTo>
                    <a:pt x="95164" y="176781"/>
                    <a:pt x="45851" y="167458"/>
                    <a:pt x="21186" y="131292"/>
                  </a:cubicBezTo>
                  <a:cubicBezTo>
                    <a:pt x="-3479" y="95126"/>
                    <a:pt x="5844" y="45813"/>
                    <a:pt x="42010" y="21148"/>
                  </a:cubicBezTo>
                  <a:cubicBezTo>
                    <a:pt x="68949" y="2776"/>
                    <a:pt x="104390" y="2776"/>
                    <a:pt x="131329" y="21148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098A3A9-8535-4D79-A486-7ED2FADB7557}"/>
                </a:ext>
              </a:extLst>
            </p:cNvPr>
            <p:cNvSpPr/>
            <p:nvPr/>
          </p:nvSpPr>
          <p:spPr>
            <a:xfrm>
              <a:off x="3483811" y="2684296"/>
              <a:ext cx="77388" cy="77398"/>
            </a:xfrm>
            <a:custGeom>
              <a:avLst/>
              <a:gdLst>
                <a:gd name="connsiteX0" fmla="*/ 38736 w 77388"/>
                <a:gd name="connsiteY0" fmla="*/ 7373 h 77398"/>
                <a:gd name="connsiteX1" fmla="*/ 47839 w 77388"/>
                <a:gd name="connsiteY1" fmla="*/ 8731 h 77398"/>
                <a:gd name="connsiteX2" fmla="*/ 53586 w 77388"/>
                <a:gd name="connsiteY2" fmla="*/ 2989 h 77398"/>
                <a:gd name="connsiteX3" fmla="*/ 2988 w 77388"/>
                <a:gd name="connsiteY3" fmla="*/ 23813 h 77398"/>
                <a:gd name="connsiteX4" fmla="*/ 23813 w 77388"/>
                <a:gd name="connsiteY4" fmla="*/ 74410 h 77398"/>
                <a:gd name="connsiteX5" fmla="*/ 74410 w 77388"/>
                <a:gd name="connsiteY5" fmla="*/ 53586 h 77398"/>
                <a:gd name="connsiteX6" fmla="*/ 74410 w 77388"/>
                <a:gd name="connsiteY6" fmla="*/ 23813 h 77398"/>
                <a:gd name="connsiteX7" fmla="*/ 68667 w 77388"/>
                <a:gd name="connsiteY7" fmla="*/ 29559 h 77398"/>
                <a:gd name="connsiteX8" fmla="*/ 47834 w 77388"/>
                <a:gd name="connsiteY8" fmla="*/ 68599 h 77398"/>
                <a:gd name="connsiteX9" fmla="*/ 8794 w 77388"/>
                <a:gd name="connsiteY9" fmla="*/ 47767 h 77398"/>
                <a:gd name="connsiteX10" fmla="*/ 29627 w 77388"/>
                <a:gd name="connsiteY10" fmla="*/ 8727 h 77398"/>
                <a:gd name="connsiteX11" fmla="*/ 38736 w 77388"/>
                <a:gd name="connsiteY11" fmla="*/ 7373 h 7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88" h="77398">
                  <a:moveTo>
                    <a:pt x="38736" y="7373"/>
                  </a:moveTo>
                  <a:cubicBezTo>
                    <a:pt x="41820" y="7374"/>
                    <a:pt x="44888" y="7832"/>
                    <a:pt x="47839" y="8731"/>
                  </a:cubicBezTo>
                  <a:lnTo>
                    <a:pt x="53586" y="2989"/>
                  </a:lnTo>
                  <a:cubicBezTo>
                    <a:pt x="33863" y="-5233"/>
                    <a:pt x="11210" y="4090"/>
                    <a:pt x="2988" y="23813"/>
                  </a:cubicBezTo>
                  <a:cubicBezTo>
                    <a:pt x="-5233" y="43536"/>
                    <a:pt x="4091" y="66189"/>
                    <a:pt x="23813" y="74410"/>
                  </a:cubicBezTo>
                  <a:cubicBezTo>
                    <a:pt x="43536" y="82631"/>
                    <a:pt x="66188" y="73308"/>
                    <a:pt x="74410" y="53586"/>
                  </a:cubicBezTo>
                  <a:cubicBezTo>
                    <a:pt x="78381" y="44059"/>
                    <a:pt x="78381" y="33340"/>
                    <a:pt x="74410" y="23813"/>
                  </a:cubicBezTo>
                  <a:lnTo>
                    <a:pt x="68667" y="29559"/>
                  </a:lnTo>
                  <a:cubicBezTo>
                    <a:pt x="73695" y="46093"/>
                    <a:pt x="64368" y="63572"/>
                    <a:pt x="47834" y="68599"/>
                  </a:cubicBezTo>
                  <a:cubicBezTo>
                    <a:pt x="31301" y="73627"/>
                    <a:pt x="13822" y="64300"/>
                    <a:pt x="8794" y="47767"/>
                  </a:cubicBezTo>
                  <a:cubicBezTo>
                    <a:pt x="3767" y="31233"/>
                    <a:pt x="13094" y="13754"/>
                    <a:pt x="29627" y="8727"/>
                  </a:cubicBezTo>
                  <a:cubicBezTo>
                    <a:pt x="32580" y="7829"/>
                    <a:pt x="35649" y="7373"/>
                    <a:pt x="38736" y="7373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1F57B57-056A-471C-B216-09073FC1FCB4}"/>
                </a:ext>
              </a:extLst>
            </p:cNvPr>
            <p:cNvSpPr/>
            <p:nvPr/>
          </p:nvSpPr>
          <p:spPr>
            <a:xfrm>
              <a:off x="3518820" y="2570191"/>
              <a:ext cx="156495" cy="156494"/>
            </a:xfrm>
            <a:custGeom>
              <a:avLst/>
              <a:gdLst>
                <a:gd name="connsiteX0" fmla="*/ 156216 w 156495"/>
                <a:gd name="connsiteY0" fmla="*/ 35401 h 156494"/>
                <a:gd name="connsiteX1" fmla="*/ 152814 w 156495"/>
                <a:gd name="connsiteY1" fmla="*/ 33130 h 156494"/>
                <a:gd name="connsiteX2" fmla="*/ 123365 w 156495"/>
                <a:gd name="connsiteY2" fmla="*/ 33130 h 156494"/>
                <a:gd name="connsiteX3" fmla="*/ 123365 w 156495"/>
                <a:gd name="connsiteY3" fmla="*/ 3680 h 156494"/>
                <a:gd name="connsiteX4" fmla="*/ 119683 w 156495"/>
                <a:gd name="connsiteY4" fmla="*/ 0 h 156494"/>
                <a:gd name="connsiteX5" fmla="*/ 117081 w 156495"/>
                <a:gd name="connsiteY5" fmla="*/ 1078 h 156494"/>
                <a:gd name="connsiteX6" fmla="*/ 83950 w 156495"/>
                <a:gd name="connsiteY6" fmla="*/ 34208 h 156494"/>
                <a:gd name="connsiteX7" fmla="*/ 82872 w 156495"/>
                <a:gd name="connsiteY7" fmla="*/ 36811 h 156494"/>
                <a:gd name="connsiteX8" fmla="*/ 82872 w 156495"/>
                <a:gd name="connsiteY8" fmla="*/ 68418 h 156494"/>
                <a:gd name="connsiteX9" fmla="*/ 1124 w 156495"/>
                <a:gd name="connsiteY9" fmla="*/ 150165 h 156494"/>
                <a:gd name="connsiteX10" fmla="*/ 1033 w 156495"/>
                <a:gd name="connsiteY10" fmla="*/ 155371 h 156494"/>
                <a:gd name="connsiteX11" fmla="*/ 6239 w 156495"/>
                <a:gd name="connsiteY11" fmla="*/ 155461 h 156494"/>
                <a:gd name="connsiteX12" fmla="*/ 6329 w 156495"/>
                <a:gd name="connsiteY12" fmla="*/ 155371 h 156494"/>
                <a:gd name="connsiteX13" fmla="*/ 88077 w 156495"/>
                <a:gd name="connsiteY13" fmla="*/ 73623 h 156494"/>
                <a:gd name="connsiteX14" fmla="*/ 119684 w 156495"/>
                <a:gd name="connsiteY14" fmla="*/ 73623 h 156494"/>
                <a:gd name="connsiteX15" fmla="*/ 122286 w 156495"/>
                <a:gd name="connsiteY15" fmla="*/ 72544 h 156494"/>
                <a:gd name="connsiteX16" fmla="*/ 155417 w 156495"/>
                <a:gd name="connsiteY16" fmla="*/ 39414 h 156494"/>
                <a:gd name="connsiteX17" fmla="*/ 156216 w 156495"/>
                <a:gd name="connsiteY17" fmla="*/ 35401 h 156494"/>
                <a:gd name="connsiteX18" fmla="*/ 90234 w 156495"/>
                <a:gd name="connsiteY18" fmla="*/ 38335 h 156494"/>
                <a:gd name="connsiteX19" fmla="*/ 115940 w 156495"/>
                <a:gd name="connsiteY19" fmla="*/ 12629 h 156494"/>
                <a:gd name="connsiteX20" fmla="*/ 116002 w 156495"/>
                <a:gd name="connsiteY20" fmla="*/ 12655 h 156494"/>
                <a:gd name="connsiteX21" fmla="*/ 116002 w 156495"/>
                <a:gd name="connsiteY21" fmla="*/ 35287 h 156494"/>
                <a:gd name="connsiteX22" fmla="*/ 90234 w 156495"/>
                <a:gd name="connsiteY22" fmla="*/ 61055 h 156494"/>
                <a:gd name="connsiteX23" fmla="*/ 118160 w 156495"/>
                <a:gd name="connsiteY23" fmla="*/ 66260 h 156494"/>
                <a:gd name="connsiteX24" fmla="*/ 95439 w 156495"/>
                <a:gd name="connsiteY24" fmla="*/ 66260 h 156494"/>
                <a:gd name="connsiteX25" fmla="*/ 121208 w 156495"/>
                <a:gd name="connsiteY25" fmla="*/ 40492 h 156494"/>
                <a:gd name="connsiteX26" fmla="*/ 143840 w 156495"/>
                <a:gd name="connsiteY26" fmla="*/ 40492 h 156494"/>
                <a:gd name="connsiteX27" fmla="*/ 143865 w 156495"/>
                <a:gd name="connsiteY27" fmla="*/ 40555 h 15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6495" h="156494">
                  <a:moveTo>
                    <a:pt x="156216" y="35401"/>
                  </a:moveTo>
                  <a:cubicBezTo>
                    <a:pt x="155645" y="34026"/>
                    <a:pt x="154303" y="33129"/>
                    <a:pt x="152814" y="33130"/>
                  </a:cubicBezTo>
                  <a:lnTo>
                    <a:pt x="123365" y="33130"/>
                  </a:lnTo>
                  <a:lnTo>
                    <a:pt x="123365" y="3680"/>
                  </a:lnTo>
                  <a:cubicBezTo>
                    <a:pt x="123364" y="1647"/>
                    <a:pt x="121716" y="0"/>
                    <a:pt x="119683" y="0"/>
                  </a:cubicBezTo>
                  <a:cubicBezTo>
                    <a:pt x="118707" y="0"/>
                    <a:pt x="117771" y="388"/>
                    <a:pt x="117081" y="1078"/>
                  </a:cubicBezTo>
                  <a:lnTo>
                    <a:pt x="83950" y="34208"/>
                  </a:lnTo>
                  <a:cubicBezTo>
                    <a:pt x="83260" y="34899"/>
                    <a:pt x="82872" y="35835"/>
                    <a:pt x="82872" y="36811"/>
                  </a:cubicBezTo>
                  <a:lnTo>
                    <a:pt x="82872" y="68418"/>
                  </a:lnTo>
                  <a:lnTo>
                    <a:pt x="1124" y="150165"/>
                  </a:lnTo>
                  <a:cubicBezTo>
                    <a:pt x="-339" y="151578"/>
                    <a:pt x="-379" y="153908"/>
                    <a:pt x="1033" y="155371"/>
                  </a:cubicBezTo>
                  <a:cubicBezTo>
                    <a:pt x="2446" y="156833"/>
                    <a:pt x="4776" y="156874"/>
                    <a:pt x="6239" y="155461"/>
                  </a:cubicBezTo>
                  <a:cubicBezTo>
                    <a:pt x="6270" y="155431"/>
                    <a:pt x="6300" y="155401"/>
                    <a:pt x="6329" y="155371"/>
                  </a:cubicBezTo>
                  <a:lnTo>
                    <a:pt x="88077" y="73623"/>
                  </a:lnTo>
                  <a:lnTo>
                    <a:pt x="119684" y="73623"/>
                  </a:lnTo>
                  <a:cubicBezTo>
                    <a:pt x="120660" y="73622"/>
                    <a:pt x="121596" y="73235"/>
                    <a:pt x="122286" y="72544"/>
                  </a:cubicBezTo>
                  <a:lnTo>
                    <a:pt x="155417" y="39414"/>
                  </a:lnTo>
                  <a:cubicBezTo>
                    <a:pt x="156470" y="38361"/>
                    <a:pt x="156785" y="36777"/>
                    <a:pt x="156216" y="35401"/>
                  </a:cubicBezTo>
                  <a:close/>
                  <a:moveTo>
                    <a:pt x="90234" y="38335"/>
                  </a:moveTo>
                  <a:lnTo>
                    <a:pt x="115940" y="12629"/>
                  </a:lnTo>
                  <a:cubicBezTo>
                    <a:pt x="115973" y="12596"/>
                    <a:pt x="116002" y="12607"/>
                    <a:pt x="116002" y="12655"/>
                  </a:cubicBezTo>
                  <a:lnTo>
                    <a:pt x="116002" y="35287"/>
                  </a:lnTo>
                  <a:lnTo>
                    <a:pt x="90234" y="61055"/>
                  </a:lnTo>
                  <a:close/>
                  <a:moveTo>
                    <a:pt x="118160" y="66260"/>
                  </a:moveTo>
                  <a:lnTo>
                    <a:pt x="95439" y="66260"/>
                  </a:lnTo>
                  <a:lnTo>
                    <a:pt x="121208" y="40492"/>
                  </a:lnTo>
                  <a:lnTo>
                    <a:pt x="143840" y="40492"/>
                  </a:lnTo>
                  <a:cubicBezTo>
                    <a:pt x="143887" y="40492"/>
                    <a:pt x="143898" y="40522"/>
                    <a:pt x="143865" y="40555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6" descr="Research">
            <a:extLst>
              <a:ext uri="{FF2B5EF4-FFF2-40B4-BE49-F238E27FC236}">
                <a16:creationId xmlns:a16="http://schemas.microsoft.com/office/drawing/2014/main" id="{3C6F80F4-780E-43CF-BAEA-EFF1A67BBD5A}"/>
              </a:ext>
            </a:extLst>
          </p:cNvPr>
          <p:cNvSpPr/>
          <p:nvPr/>
        </p:nvSpPr>
        <p:spPr>
          <a:xfrm>
            <a:off x="5479569" y="2574337"/>
            <a:ext cx="289070" cy="288480"/>
          </a:xfrm>
          <a:custGeom>
            <a:avLst/>
            <a:gdLst>
              <a:gd name="connsiteX0" fmla="*/ 283177 w 289070"/>
              <a:gd name="connsiteY0" fmla="*/ 246243 h 288480"/>
              <a:gd name="connsiteX1" fmla="*/ 231431 w 289070"/>
              <a:gd name="connsiteY1" fmla="*/ 194408 h 288480"/>
              <a:gd name="connsiteX2" fmla="*/ 200215 w 289070"/>
              <a:gd name="connsiteY2" fmla="*/ 194408 h 288480"/>
              <a:gd name="connsiteX3" fmla="*/ 184894 w 289070"/>
              <a:gd name="connsiteY3" fmla="*/ 179087 h 288480"/>
              <a:gd name="connsiteX4" fmla="*/ 179087 w 289070"/>
              <a:gd name="connsiteY4" fmla="*/ 28387 h 288480"/>
              <a:gd name="connsiteX5" fmla="*/ 28388 w 289070"/>
              <a:gd name="connsiteY5" fmla="*/ 34194 h 288480"/>
              <a:gd name="connsiteX6" fmla="*/ 34194 w 289070"/>
              <a:gd name="connsiteY6" fmla="*/ 184894 h 288480"/>
              <a:gd name="connsiteX7" fmla="*/ 179692 w 289070"/>
              <a:gd name="connsiteY7" fmla="*/ 184329 h 288480"/>
              <a:gd name="connsiteX8" fmla="*/ 195006 w 289070"/>
              <a:gd name="connsiteY8" fmla="*/ 199647 h 288480"/>
              <a:gd name="connsiteX9" fmla="*/ 189204 w 289070"/>
              <a:gd name="connsiteY9" fmla="*/ 213985 h 288480"/>
              <a:gd name="connsiteX10" fmla="*/ 194984 w 289070"/>
              <a:gd name="connsiteY10" fmla="*/ 230771 h 288480"/>
              <a:gd name="connsiteX11" fmla="*/ 246712 w 289070"/>
              <a:gd name="connsiteY11" fmla="*/ 282587 h 288480"/>
              <a:gd name="connsiteX12" fmla="*/ 261473 w 289070"/>
              <a:gd name="connsiteY12" fmla="*/ 288477 h 288480"/>
              <a:gd name="connsiteX13" fmla="*/ 280674 w 289070"/>
              <a:gd name="connsiteY13" fmla="*/ 280198 h 288480"/>
              <a:gd name="connsiteX14" fmla="*/ 288942 w 289070"/>
              <a:gd name="connsiteY14" fmla="*/ 263040 h 288480"/>
              <a:gd name="connsiteX15" fmla="*/ 283177 w 289070"/>
              <a:gd name="connsiteY15" fmla="*/ 246243 h 288480"/>
              <a:gd name="connsiteX16" fmla="*/ 36590 w 289070"/>
              <a:gd name="connsiteY16" fmla="*/ 36007 h 288480"/>
              <a:gd name="connsiteX17" fmla="*/ 124467 w 289070"/>
              <a:gd name="connsiteY17" fmla="*/ 8399 h 288480"/>
              <a:gd name="connsiteX18" fmla="*/ 162910 w 289070"/>
              <a:gd name="connsiteY18" fmla="*/ 24136 h 288480"/>
              <a:gd name="connsiteX19" fmla="*/ 206219 w 289070"/>
              <a:gd name="connsiteY19" fmla="*/ 106288 h 288480"/>
              <a:gd name="connsiteX20" fmla="*/ 167566 w 289070"/>
              <a:gd name="connsiteY20" fmla="*/ 106288 h 288480"/>
              <a:gd name="connsiteX21" fmla="*/ 164772 w 289070"/>
              <a:gd name="connsiteY21" fmla="*/ 107573 h 288480"/>
              <a:gd name="connsiteX22" fmla="*/ 147279 w 289070"/>
              <a:gd name="connsiteY22" fmla="*/ 127982 h 288480"/>
              <a:gd name="connsiteX23" fmla="*/ 147229 w 289070"/>
              <a:gd name="connsiteY23" fmla="*/ 127993 h 288480"/>
              <a:gd name="connsiteX24" fmla="*/ 147217 w 289070"/>
              <a:gd name="connsiteY24" fmla="*/ 127982 h 288480"/>
              <a:gd name="connsiteX25" fmla="*/ 134311 w 289070"/>
              <a:gd name="connsiteY25" fmla="*/ 79570 h 288480"/>
              <a:gd name="connsiteX26" fmla="*/ 129805 w 289070"/>
              <a:gd name="connsiteY26" fmla="*/ 76963 h 288480"/>
              <a:gd name="connsiteX27" fmla="*/ 127316 w 289070"/>
              <a:gd name="connsiteY27" fmla="*/ 79202 h 288480"/>
              <a:gd name="connsiteX28" fmla="*/ 100411 w 289070"/>
              <a:gd name="connsiteY28" fmla="*/ 148777 h 288480"/>
              <a:gd name="connsiteX29" fmla="*/ 100364 w 289070"/>
              <a:gd name="connsiteY29" fmla="*/ 148800 h 288480"/>
              <a:gd name="connsiteX30" fmla="*/ 100341 w 289070"/>
              <a:gd name="connsiteY30" fmla="*/ 148777 h 288480"/>
              <a:gd name="connsiteX31" fmla="*/ 82837 w 289070"/>
              <a:gd name="connsiteY31" fmla="*/ 54082 h 288480"/>
              <a:gd name="connsiteX32" fmla="*/ 78547 w 289070"/>
              <a:gd name="connsiteY32" fmla="*/ 51133 h 288480"/>
              <a:gd name="connsiteX33" fmla="*/ 75725 w 289070"/>
              <a:gd name="connsiteY33" fmla="*/ 53589 h 288480"/>
              <a:gd name="connsiteX34" fmla="*/ 58158 w 289070"/>
              <a:gd name="connsiteY34" fmla="*/ 106288 h 288480"/>
              <a:gd name="connsiteX35" fmla="*/ 7523 w 289070"/>
              <a:gd name="connsiteY35" fmla="*/ 106288 h 288480"/>
              <a:gd name="connsiteX36" fmla="*/ 36590 w 289070"/>
              <a:gd name="connsiteY36" fmla="*/ 36007 h 288480"/>
              <a:gd name="connsiteX37" fmla="*/ 51867 w 289070"/>
              <a:gd name="connsiteY37" fmla="*/ 189144 h 288480"/>
              <a:gd name="connsiteX38" fmla="*/ 7825 w 289070"/>
              <a:gd name="connsiteY38" fmla="*/ 113651 h 288480"/>
              <a:gd name="connsiteX39" fmla="*/ 60812 w 289070"/>
              <a:gd name="connsiteY39" fmla="*/ 113651 h 288480"/>
              <a:gd name="connsiteX40" fmla="*/ 64306 w 289070"/>
              <a:gd name="connsiteY40" fmla="*/ 111133 h 288480"/>
              <a:gd name="connsiteX41" fmla="*/ 78150 w 289070"/>
              <a:gd name="connsiteY41" fmla="*/ 69598 h 288480"/>
              <a:gd name="connsiteX42" fmla="*/ 78197 w 289070"/>
              <a:gd name="connsiteY42" fmla="*/ 69575 h 288480"/>
              <a:gd name="connsiteX43" fmla="*/ 78220 w 289070"/>
              <a:gd name="connsiteY43" fmla="*/ 69598 h 288480"/>
              <a:gd name="connsiteX44" fmla="*/ 95493 w 289070"/>
              <a:gd name="connsiteY44" fmla="*/ 163004 h 288480"/>
              <a:gd name="connsiteX45" fmla="*/ 98772 w 289070"/>
              <a:gd name="connsiteY45" fmla="*/ 166001 h 288480"/>
              <a:gd name="connsiteX46" fmla="*/ 99115 w 289070"/>
              <a:gd name="connsiteY46" fmla="*/ 166001 h 288480"/>
              <a:gd name="connsiteX47" fmla="*/ 102546 w 289070"/>
              <a:gd name="connsiteY47" fmla="*/ 163649 h 288480"/>
              <a:gd name="connsiteX48" fmla="*/ 130070 w 289070"/>
              <a:gd name="connsiteY48" fmla="*/ 92477 h 288480"/>
              <a:gd name="connsiteX49" fmla="*/ 130116 w 289070"/>
              <a:gd name="connsiteY49" fmla="*/ 92453 h 288480"/>
              <a:gd name="connsiteX50" fmla="*/ 130140 w 289070"/>
              <a:gd name="connsiteY50" fmla="*/ 92477 h 288480"/>
              <a:gd name="connsiteX51" fmla="*/ 141920 w 289070"/>
              <a:gd name="connsiteY51" fmla="*/ 136651 h 288480"/>
              <a:gd name="connsiteX52" fmla="*/ 146426 w 289070"/>
              <a:gd name="connsiteY52" fmla="*/ 139257 h 288480"/>
              <a:gd name="connsiteX53" fmla="*/ 148270 w 289070"/>
              <a:gd name="connsiteY53" fmla="*/ 138098 h 288480"/>
              <a:gd name="connsiteX54" fmla="*/ 169260 w 289070"/>
              <a:gd name="connsiteY54" fmla="*/ 113651 h 288480"/>
              <a:gd name="connsiteX55" fmla="*/ 205917 w 289070"/>
              <a:gd name="connsiteY55" fmla="*/ 113651 h 288480"/>
              <a:gd name="connsiteX56" fmla="*/ 99561 w 289070"/>
              <a:gd name="connsiteY56" fmla="*/ 205472 h 288480"/>
              <a:gd name="connsiteX57" fmla="*/ 89455 w 289070"/>
              <a:gd name="connsiteY57" fmla="*/ 204208 h 288480"/>
              <a:gd name="connsiteX58" fmla="*/ 51867 w 289070"/>
              <a:gd name="connsiteY58" fmla="*/ 189144 h 288480"/>
              <a:gd name="connsiteX59" fmla="*/ 275491 w 289070"/>
              <a:gd name="connsiteY59" fmla="*/ 274971 h 288480"/>
              <a:gd name="connsiteX60" fmla="*/ 251931 w 289070"/>
              <a:gd name="connsiteY60" fmla="*/ 277386 h 288480"/>
              <a:gd name="connsiteX61" fmla="*/ 200193 w 289070"/>
              <a:gd name="connsiteY61" fmla="*/ 225559 h 288480"/>
              <a:gd name="connsiteX62" fmla="*/ 196541 w 289070"/>
              <a:gd name="connsiteY62" fmla="*/ 214611 h 288480"/>
              <a:gd name="connsiteX63" fmla="*/ 202666 w 289070"/>
              <a:gd name="connsiteY63" fmla="*/ 202032 h 288480"/>
              <a:gd name="connsiteX64" fmla="*/ 226226 w 289070"/>
              <a:gd name="connsiteY64" fmla="*/ 199617 h 288480"/>
              <a:gd name="connsiteX65" fmla="*/ 277968 w 289070"/>
              <a:gd name="connsiteY65" fmla="*/ 251445 h 288480"/>
              <a:gd name="connsiteX66" fmla="*/ 281620 w 289070"/>
              <a:gd name="connsiteY66" fmla="*/ 262392 h 288480"/>
              <a:gd name="connsiteX67" fmla="*/ 275491 w 289070"/>
              <a:gd name="connsiteY67" fmla="*/ 274971 h 28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89070" h="288480">
                <a:moveTo>
                  <a:pt x="283177" y="246243"/>
                </a:moveTo>
                <a:lnTo>
                  <a:pt x="231431" y="194408"/>
                </a:lnTo>
                <a:cubicBezTo>
                  <a:pt x="223509" y="186472"/>
                  <a:pt x="210132" y="186707"/>
                  <a:pt x="200215" y="194408"/>
                </a:cubicBezTo>
                <a:lnTo>
                  <a:pt x="184894" y="179087"/>
                </a:lnTo>
                <a:cubicBezTo>
                  <a:pt x="224905" y="135869"/>
                  <a:pt x="222305" y="68399"/>
                  <a:pt x="179087" y="28387"/>
                </a:cubicBezTo>
                <a:cubicBezTo>
                  <a:pt x="135869" y="-11624"/>
                  <a:pt x="68399" y="-9024"/>
                  <a:pt x="28388" y="34194"/>
                </a:cubicBezTo>
                <a:cubicBezTo>
                  <a:pt x="-11624" y="77411"/>
                  <a:pt x="-9024" y="144882"/>
                  <a:pt x="34194" y="184894"/>
                </a:cubicBezTo>
                <a:cubicBezTo>
                  <a:pt x="75310" y="222959"/>
                  <a:pt x="138872" y="222713"/>
                  <a:pt x="179692" y="184329"/>
                </a:cubicBezTo>
                <a:lnTo>
                  <a:pt x="195006" y="199647"/>
                </a:lnTo>
                <a:cubicBezTo>
                  <a:pt x="191727" y="203765"/>
                  <a:pt x="189712" y="208746"/>
                  <a:pt x="189204" y="213985"/>
                </a:cubicBezTo>
                <a:cubicBezTo>
                  <a:pt x="188519" y="220163"/>
                  <a:pt x="190640" y="226324"/>
                  <a:pt x="194984" y="230771"/>
                </a:cubicBezTo>
                <a:lnTo>
                  <a:pt x="246712" y="282587"/>
                </a:lnTo>
                <a:cubicBezTo>
                  <a:pt x="250644" y="286449"/>
                  <a:pt x="255962" y="288571"/>
                  <a:pt x="261473" y="288477"/>
                </a:cubicBezTo>
                <a:cubicBezTo>
                  <a:pt x="268714" y="288352"/>
                  <a:pt x="275612" y="285377"/>
                  <a:pt x="280674" y="280198"/>
                </a:cubicBezTo>
                <a:cubicBezTo>
                  <a:pt x="285364" y="275630"/>
                  <a:pt x="288292" y="269555"/>
                  <a:pt x="288942" y="263040"/>
                </a:cubicBezTo>
                <a:cubicBezTo>
                  <a:pt x="289633" y="256860"/>
                  <a:pt x="287517" y="250696"/>
                  <a:pt x="283177" y="246243"/>
                </a:cubicBezTo>
                <a:close/>
                <a:moveTo>
                  <a:pt x="36590" y="36007"/>
                </a:moveTo>
                <a:cubicBezTo>
                  <a:pt x="59584" y="12953"/>
                  <a:pt x="92420" y="2637"/>
                  <a:pt x="124467" y="8399"/>
                </a:cubicBezTo>
                <a:cubicBezTo>
                  <a:pt x="138276" y="10776"/>
                  <a:pt x="151397" y="16147"/>
                  <a:pt x="162910" y="24136"/>
                </a:cubicBezTo>
                <a:cubicBezTo>
                  <a:pt x="190045" y="42672"/>
                  <a:pt x="206258" y="73427"/>
                  <a:pt x="206219" y="106288"/>
                </a:cubicBezTo>
                <a:lnTo>
                  <a:pt x="167566" y="106288"/>
                </a:lnTo>
                <a:cubicBezTo>
                  <a:pt x="166492" y="106288"/>
                  <a:pt x="165472" y="106758"/>
                  <a:pt x="164772" y="107573"/>
                </a:cubicBezTo>
                <a:lnTo>
                  <a:pt x="147279" y="127982"/>
                </a:lnTo>
                <a:cubicBezTo>
                  <a:pt x="147269" y="127999"/>
                  <a:pt x="147246" y="128004"/>
                  <a:pt x="147229" y="127993"/>
                </a:cubicBezTo>
                <a:cubicBezTo>
                  <a:pt x="147224" y="127990"/>
                  <a:pt x="147220" y="127986"/>
                  <a:pt x="147217" y="127982"/>
                </a:cubicBezTo>
                <a:lnTo>
                  <a:pt x="134311" y="79570"/>
                </a:lnTo>
                <a:cubicBezTo>
                  <a:pt x="133786" y="77606"/>
                  <a:pt x="131769" y="76439"/>
                  <a:pt x="129805" y="76963"/>
                </a:cubicBezTo>
                <a:cubicBezTo>
                  <a:pt x="128664" y="77267"/>
                  <a:pt x="127739" y="78100"/>
                  <a:pt x="127316" y="79202"/>
                </a:cubicBezTo>
                <a:lnTo>
                  <a:pt x="100411" y="148777"/>
                </a:lnTo>
                <a:cubicBezTo>
                  <a:pt x="100404" y="148796"/>
                  <a:pt x="100383" y="148806"/>
                  <a:pt x="100364" y="148800"/>
                </a:cubicBezTo>
                <a:cubicBezTo>
                  <a:pt x="100353" y="148796"/>
                  <a:pt x="100344" y="148788"/>
                  <a:pt x="100341" y="148777"/>
                </a:cubicBezTo>
                <a:lnTo>
                  <a:pt x="82837" y="54082"/>
                </a:lnTo>
                <a:cubicBezTo>
                  <a:pt x="82466" y="52083"/>
                  <a:pt x="80546" y="50763"/>
                  <a:pt x="78547" y="51133"/>
                </a:cubicBezTo>
                <a:cubicBezTo>
                  <a:pt x="77229" y="51377"/>
                  <a:pt x="76148" y="52318"/>
                  <a:pt x="75725" y="53589"/>
                </a:cubicBezTo>
                <a:lnTo>
                  <a:pt x="58158" y="106288"/>
                </a:lnTo>
                <a:lnTo>
                  <a:pt x="7523" y="106288"/>
                </a:lnTo>
                <a:cubicBezTo>
                  <a:pt x="7477" y="79928"/>
                  <a:pt x="17938" y="54635"/>
                  <a:pt x="36590" y="36007"/>
                </a:cubicBezTo>
                <a:close/>
                <a:moveTo>
                  <a:pt x="51867" y="189144"/>
                </a:moveTo>
                <a:cubicBezTo>
                  <a:pt x="26304" y="172143"/>
                  <a:pt x="10044" y="144271"/>
                  <a:pt x="7825" y="113651"/>
                </a:cubicBezTo>
                <a:lnTo>
                  <a:pt x="60812" y="113651"/>
                </a:lnTo>
                <a:cubicBezTo>
                  <a:pt x="62397" y="113651"/>
                  <a:pt x="63805" y="112637"/>
                  <a:pt x="64306" y="111133"/>
                </a:cubicBezTo>
                <a:lnTo>
                  <a:pt x="78150" y="69598"/>
                </a:lnTo>
                <a:cubicBezTo>
                  <a:pt x="78157" y="69579"/>
                  <a:pt x="78178" y="69568"/>
                  <a:pt x="78197" y="69575"/>
                </a:cubicBezTo>
                <a:cubicBezTo>
                  <a:pt x="78208" y="69578"/>
                  <a:pt x="78217" y="69587"/>
                  <a:pt x="78220" y="69598"/>
                </a:cubicBezTo>
                <a:lnTo>
                  <a:pt x="95493" y="163004"/>
                </a:lnTo>
                <a:cubicBezTo>
                  <a:pt x="95792" y="164625"/>
                  <a:pt x="97132" y="165849"/>
                  <a:pt x="98772" y="166001"/>
                </a:cubicBezTo>
                <a:cubicBezTo>
                  <a:pt x="98887" y="166001"/>
                  <a:pt x="99001" y="166001"/>
                  <a:pt x="99115" y="166001"/>
                </a:cubicBezTo>
                <a:cubicBezTo>
                  <a:pt x="100634" y="166000"/>
                  <a:pt x="101997" y="165065"/>
                  <a:pt x="102546" y="163649"/>
                </a:cubicBezTo>
                <a:lnTo>
                  <a:pt x="130070" y="92477"/>
                </a:lnTo>
                <a:cubicBezTo>
                  <a:pt x="130076" y="92458"/>
                  <a:pt x="130097" y="92447"/>
                  <a:pt x="130116" y="92453"/>
                </a:cubicBezTo>
                <a:cubicBezTo>
                  <a:pt x="130127" y="92457"/>
                  <a:pt x="130136" y="92466"/>
                  <a:pt x="130140" y="92477"/>
                </a:cubicBezTo>
                <a:lnTo>
                  <a:pt x="141920" y="136651"/>
                </a:lnTo>
                <a:cubicBezTo>
                  <a:pt x="142444" y="138615"/>
                  <a:pt x="144462" y="139782"/>
                  <a:pt x="146426" y="139257"/>
                </a:cubicBezTo>
                <a:cubicBezTo>
                  <a:pt x="147143" y="139065"/>
                  <a:pt x="147786" y="138661"/>
                  <a:pt x="148270" y="138098"/>
                </a:cubicBezTo>
                <a:lnTo>
                  <a:pt x="169260" y="113651"/>
                </a:lnTo>
                <a:lnTo>
                  <a:pt x="205917" y="113651"/>
                </a:lnTo>
                <a:cubicBezTo>
                  <a:pt x="201903" y="168376"/>
                  <a:pt x="154286" y="209486"/>
                  <a:pt x="99561" y="205472"/>
                </a:cubicBezTo>
                <a:cubicBezTo>
                  <a:pt x="96173" y="205224"/>
                  <a:pt x="92800" y="204802"/>
                  <a:pt x="89455" y="204208"/>
                </a:cubicBezTo>
                <a:cubicBezTo>
                  <a:pt x="75995" y="201924"/>
                  <a:pt x="63179" y="196788"/>
                  <a:pt x="51867" y="189144"/>
                </a:cubicBezTo>
                <a:close/>
                <a:moveTo>
                  <a:pt x="275491" y="274971"/>
                </a:moveTo>
                <a:cubicBezTo>
                  <a:pt x="268316" y="282124"/>
                  <a:pt x="257748" y="283210"/>
                  <a:pt x="251931" y="277386"/>
                </a:cubicBezTo>
                <a:lnTo>
                  <a:pt x="200193" y="225559"/>
                </a:lnTo>
                <a:cubicBezTo>
                  <a:pt x="197399" y="222639"/>
                  <a:pt x="196060" y="218623"/>
                  <a:pt x="196541" y="214611"/>
                </a:cubicBezTo>
                <a:cubicBezTo>
                  <a:pt x="197039" y="209828"/>
                  <a:pt x="199208" y="205374"/>
                  <a:pt x="202666" y="202032"/>
                </a:cubicBezTo>
                <a:cubicBezTo>
                  <a:pt x="209837" y="194876"/>
                  <a:pt x="220406" y="193790"/>
                  <a:pt x="226226" y="199617"/>
                </a:cubicBezTo>
                <a:lnTo>
                  <a:pt x="277968" y="251445"/>
                </a:lnTo>
                <a:cubicBezTo>
                  <a:pt x="280761" y="254365"/>
                  <a:pt x="282100" y="258381"/>
                  <a:pt x="281620" y="262392"/>
                </a:cubicBezTo>
                <a:cubicBezTo>
                  <a:pt x="281121" y="267176"/>
                  <a:pt x="278951" y="271630"/>
                  <a:pt x="275491" y="274971"/>
                </a:cubicBezTo>
                <a:close/>
              </a:path>
            </a:pathLst>
          </a:custGeom>
          <a:solidFill>
            <a:schemeClr val="bg1"/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aphic 13" descr="Brainstorm">
            <a:extLst>
              <a:ext uri="{FF2B5EF4-FFF2-40B4-BE49-F238E27FC236}">
                <a16:creationId xmlns:a16="http://schemas.microsoft.com/office/drawing/2014/main" id="{29CD3E8A-003B-4680-B788-7A72EF30ED1E}"/>
              </a:ext>
            </a:extLst>
          </p:cNvPr>
          <p:cNvGrpSpPr/>
          <p:nvPr/>
        </p:nvGrpSpPr>
        <p:grpSpPr>
          <a:xfrm>
            <a:off x="3402908" y="4202469"/>
            <a:ext cx="250356" cy="297071"/>
            <a:chOff x="3402908" y="4202469"/>
            <a:chExt cx="250356" cy="297071"/>
          </a:xfrm>
          <a:solidFill>
            <a:srgbClr val="FFFFF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7277514-94E1-46C7-8D3B-EF92EBEB68BD}"/>
                </a:ext>
              </a:extLst>
            </p:cNvPr>
            <p:cNvSpPr/>
            <p:nvPr/>
          </p:nvSpPr>
          <p:spPr>
            <a:xfrm>
              <a:off x="3402908" y="4202469"/>
              <a:ext cx="250356" cy="297071"/>
            </a:xfrm>
            <a:custGeom>
              <a:avLst/>
              <a:gdLst>
                <a:gd name="connsiteX0" fmla="*/ 221239 w 250356"/>
                <a:gd name="connsiteY0" fmla="*/ 116693 h 297071"/>
                <a:gd name="connsiteX1" fmla="*/ 221239 w 250356"/>
                <a:gd name="connsiteY1" fmla="*/ 114853 h 297071"/>
                <a:gd name="connsiteX2" fmla="*/ 114485 w 250356"/>
                <a:gd name="connsiteY2" fmla="*/ 0 h 297071"/>
                <a:gd name="connsiteX3" fmla="*/ 110435 w 250356"/>
                <a:gd name="connsiteY3" fmla="*/ 0 h 297071"/>
                <a:gd name="connsiteX4" fmla="*/ 0 w 250356"/>
                <a:gd name="connsiteY4" fmla="*/ 106754 h 297071"/>
                <a:gd name="connsiteX5" fmla="*/ 0 w 250356"/>
                <a:gd name="connsiteY5" fmla="*/ 114853 h 297071"/>
                <a:gd name="connsiteX6" fmla="*/ 43438 w 250356"/>
                <a:gd name="connsiteY6" fmla="*/ 203937 h 297071"/>
                <a:gd name="connsiteX7" fmla="*/ 43438 w 250356"/>
                <a:gd name="connsiteY7" fmla="*/ 203937 h 297071"/>
                <a:gd name="connsiteX8" fmla="*/ 43438 w 250356"/>
                <a:gd name="connsiteY8" fmla="*/ 297071 h 297071"/>
                <a:gd name="connsiteX9" fmla="*/ 159763 w 250356"/>
                <a:gd name="connsiteY9" fmla="*/ 297071 h 297071"/>
                <a:gd name="connsiteX10" fmla="*/ 159763 w 250356"/>
                <a:gd name="connsiteY10" fmla="*/ 252897 h 297071"/>
                <a:gd name="connsiteX11" fmla="*/ 159763 w 250356"/>
                <a:gd name="connsiteY11" fmla="*/ 252897 h 297071"/>
                <a:gd name="connsiteX12" fmla="*/ 177801 w 250356"/>
                <a:gd name="connsiteY12" fmla="*/ 252897 h 297071"/>
                <a:gd name="connsiteX13" fmla="*/ 219766 w 250356"/>
                <a:gd name="connsiteY13" fmla="*/ 221607 h 297071"/>
                <a:gd name="connsiteX14" fmla="*/ 221239 w 250356"/>
                <a:gd name="connsiteY14" fmla="*/ 208723 h 297071"/>
                <a:gd name="connsiteX15" fmla="*/ 221239 w 250356"/>
                <a:gd name="connsiteY15" fmla="*/ 186636 h 297071"/>
                <a:gd name="connsiteX16" fmla="*/ 221239 w 250356"/>
                <a:gd name="connsiteY16" fmla="*/ 186636 h 297071"/>
                <a:gd name="connsiteX17" fmla="*/ 237436 w 250356"/>
                <a:gd name="connsiteY17" fmla="*/ 186636 h 297071"/>
                <a:gd name="connsiteX18" fmla="*/ 246639 w 250356"/>
                <a:gd name="connsiteY18" fmla="*/ 160867 h 297071"/>
                <a:gd name="connsiteX19" fmla="*/ 221239 w 250356"/>
                <a:gd name="connsiteY19" fmla="*/ 116693 h 297071"/>
                <a:gd name="connsiteX20" fmla="*/ 242221 w 250356"/>
                <a:gd name="connsiteY20" fmla="*/ 175224 h 297071"/>
                <a:gd name="connsiteX21" fmla="*/ 237068 w 250356"/>
                <a:gd name="connsiteY21" fmla="*/ 179273 h 297071"/>
                <a:gd name="connsiteX22" fmla="*/ 213876 w 250356"/>
                <a:gd name="connsiteY22" fmla="*/ 179273 h 297071"/>
                <a:gd name="connsiteX23" fmla="*/ 213876 w 250356"/>
                <a:gd name="connsiteY23" fmla="*/ 186636 h 297071"/>
                <a:gd name="connsiteX24" fmla="*/ 213876 w 250356"/>
                <a:gd name="connsiteY24" fmla="*/ 208723 h 297071"/>
                <a:gd name="connsiteX25" fmla="*/ 213876 w 250356"/>
                <a:gd name="connsiteY25" fmla="*/ 209459 h 297071"/>
                <a:gd name="connsiteX26" fmla="*/ 178169 w 250356"/>
                <a:gd name="connsiteY26" fmla="*/ 245535 h 297071"/>
                <a:gd name="connsiteX27" fmla="*/ 177801 w 250356"/>
                <a:gd name="connsiteY27" fmla="*/ 245535 h 297071"/>
                <a:gd name="connsiteX28" fmla="*/ 152033 w 250356"/>
                <a:gd name="connsiteY28" fmla="*/ 245535 h 297071"/>
                <a:gd name="connsiteX29" fmla="*/ 152033 w 250356"/>
                <a:gd name="connsiteY29" fmla="*/ 289709 h 297071"/>
                <a:gd name="connsiteX30" fmla="*/ 50432 w 250356"/>
                <a:gd name="connsiteY30" fmla="*/ 289709 h 297071"/>
                <a:gd name="connsiteX31" fmla="*/ 50432 w 250356"/>
                <a:gd name="connsiteY31" fmla="*/ 200256 h 297071"/>
                <a:gd name="connsiteX32" fmla="*/ 47855 w 250356"/>
                <a:gd name="connsiteY32" fmla="*/ 198047 h 297071"/>
                <a:gd name="connsiteX33" fmla="*/ 7362 w 250356"/>
                <a:gd name="connsiteY33" fmla="*/ 114853 h 297071"/>
                <a:gd name="connsiteX34" fmla="*/ 7362 w 250356"/>
                <a:gd name="connsiteY34" fmla="*/ 114485 h 297071"/>
                <a:gd name="connsiteX35" fmla="*/ 7362 w 250356"/>
                <a:gd name="connsiteY35" fmla="*/ 107122 h 297071"/>
                <a:gd name="connsiteX36" fmla="*/ 110435 w 250356"/>
                <a:gd name="connsiteY36" fmla="*/ 7362 h 297071"/>
                <a:gd name="connsiteX37" fmla="*/ 114116 w 250356"/>
                <a:gd name="connsiteY37" fmla="*/ 7362 h 297071"/>
                <a:gd name="connsiteX38" fmla="*/ 213508 w 250356"/>
                <a:gd name="connsiteY38" fmla="*/ 114485 h 297071"/>
                <a:gd name="connsiteX39" fmla="*/ 213508 w 250356"/>
                <a:gd name="connsiteY39" fmla="*/ 114485 h 297071"/>
                <a:gd name="connsiteX40" fmla="*/ 213508 w 250356"/>
                <a:gd name="connsiteY40" fmla="*/ 118534 h 297071"/>
                <a:gd name="connsiteX41" fmla="*/ 214613 w 250356"/>
                <a:gd name="connsiteY41" fmla="*/ 120374 h 297071"/>
                <a:gd name="connsiteX42" fmla="*/ 240013 w 250356"/>
                <a:gd name="connsiteY42" fmla="*/ 164549 h 297071"/>
                <a:gd name="connsiteX43" fmla="*/ 240013 w 250356"/>
                <a:gd name="connsiteY43" fmla="*/ 164549 h 297071"/>
                <a:gd name="connsiteX44" fmla="*/ 240013 w 250356"/>
                <a:gd name="connsiteY44" fmla="*/ 164549 h 297071"/>
                <a:gd name="connsiteX45" fmla="*/ 242221 w 250356"/>
                <a:gd name="connsiteY45" fmla="*/ 175224 h 297071"/>
                <a:gd name="connsiteX46" fmla="*/ 242221 w 250356"/>
                <a:gd name="connsiteY46" fmla="*/ 175224 h 29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50356" h="297071">
                  <a:moveTo>
                    <a:pt x="221239" y="116693"/>
                  </a:moveTo>
                  <a:lnTo>
                    <a:pt x="221239" y="114853"/>
                  </a:lnTo>
                  <a:cubicBezTo>
                    <a:pt x="223447" y="53745"/>
                    <a:pt x="175592" y="2577"/>
                    <a:pt x="114485" y="0"/>
                  </a:cubicBezTo>
                  <a:cubicBezTo>
                    <a:pt x="113012" y="0"/>
                    <a:pt x="111908" y="0"/>
                    <a:pt x="110435" y="0"/>
                  </a:cubicBezTo>
                  <a:cubicBezTo>
                    <a:pt x="50800" y="0"/>
                    <a:pt x="2209" y="47119"/>
                    <a:pt x="0" y="106754"/>
                  </a:cubicBezTo>
                  <a:cubicBezTo>
                    <a:pt x="0" y="109331"/>
                    <a:pt x="0" y="112276"/>
                    <a:pt x="0" y="114853"/>
                  </a:cubicBezTo>
                  <a:cubicBezTo>
                    <a:pt x="0" y="149824"/>
                    <a:pt x="15829" y="182586"/>
                    <a:pt x="43438" y="203937"/>
                  </a:cubicBezTo>
                  <a:lnTo>
                    <a:pt x="43438" y="203937"/>
                  </a:lnTo>
                  <a:lnTo>
                    <a:pt x="43438" y="297071"/>
                  </a:lnTo>
                  <a:lnTo>
                    <a:pt x="159763" y="297071"/>
                  </a:lnTo>
                  <a:lnTo>
                    <a:pt x="159763" y="252897"/>
                  </a:lnTo>
                  <a:lnTo>
                    <a:pt x="159763" y="252897"/>
                  </a:lnTo>
                  <a:lnTo>
                    <a:pt x="177801" y="252897"/>
                  </a:lnTo>
                  <a:cubicBezTo>
                    <a:pt x="195839" y="252897"/>
                    <a:pt x="214981" y="238908"/>
                    <a:pt x="219766" y="221607"/>
                  </a:cubicBezTo>
                  <a:cubicBezTo>
                    <a:pt x="220871" y="217558"/>
                    <a:pt x="221607" y="213140"/>
                    <a:pt x="221239" y="208723"/>
                  </a:cubicBezTo>
                  <a:lnTo>
                    <a:pt x="221239" y="186636"/>
                  </a:lnTo>
                  <a:lnTo>
                    <a:pt x="221239" y="186636"/>
                  </a:lnTo>
                  <a:lnTo>
                    <a:pt x="237436" y="186636"/>
                  </a:lnTo>
                  <a:cubicBezTo>
                    <a:pt x="247007" y="185531"/>
                    <a:pt x="255474" y="174488"/>
                    <a:pt x="246639" y="160867"/>
                  </a:cubicBezTo>
                  <a:lnTo>
                    <a:pt x="221239" y="116693"/>
                  </a:lnTo>
                  <a:close/>
                  <a:moveTo>
                    <a:pt x="242221" y="175224"/>
                  </a:moveTo>
                  <a:cubicBezTo>
                    <a:pt x="241117" y="177433"/>
                    <a:pt x="239277" y="178905"/>
                    <a:pt x="237068" y="179273"/>
                  </a:cubicBezTo>
                  <a:lnTo>
                    <a:pt x="213876" y="179273"/>
                  </a:lnTo>
                  <a:lnTo>
                    <a:pt x="213876" y="186636"/>
                  </a:lnTo>
                  <a:lnTo>
                    <a:pt x="213876" y="208723"/>
                  </a:lnTo>
                  <a:lnTo>
                    <a:pt x="213876" y="209459"/>
                  </a:lnTo>
                  <a:cubicBezTo>
                    <a:pt x="213876" y="229337"/>
                    <a:pt x="198047" y="245535"/>
                    <a:pt x="178169" y="245535"/>
                  </a:cubicBezTo>
                  <a:cubicBezTo>
                    <a:pt x="178169" y="245535"/>
                    <a:pt x="178169" y="245535"/>
                    <a:pt x="177801" y="245535"/>
                  </a:cubicBezTo>
                  <a:lnTo>
                    <a:pt x="152033" y="245535"/>
                  </a:lnTo>
                  <a:lnTo>
                    <a:pt x="152033" y="289709"/>
                  </a:lnTo>
                  <a:lnTo>
                    <a:pt x="50432" y="289709"/>
                  </a:lnTo>
                  <a:lnTo>
                    <a:pt x="50432" y="200256"/>
                  </a:lnTo>
                  <a:lnTo>
                    <a:pt x="47855" y="198047"/>
                  </a:lnTo>
                  <a:cubicBezTo>
                    <a:pt x="22087" y="178169"/>
                    <a:pt x="7362" y="147615"/>
                    <a:pt x="7362" y="114853"/>
                  </a:cubicBezTo>
                  <a:lnTo>
                    <a:pt x="7362" y="114485"/>
                  </a:lnTo>
                  <a:cubicBezTo>
                    <a:pt x="7362" y="111908"/>
                    <a:pt x="7362" y="109699"/>
                    <a:pt x="7362" y="107122"/>
                  </a:cubicBezTo>
                  <a:cubicBezTo>
                    <a:pt x="9203" y="51536"/>
                    <a:pt x="54850" y="7362"/>
                    <a:pt x="110435" y="7362"/>
                  </a:cubicBezTo>
                  <a:cubicBezTo>
                    <a:pt x="111540" y="7362"/>
                    <a:pt x="113012" y="7362"/>
                    <a:pt x="114116" y="7362"/>
                  </a:cubicBezTo>
                  <a:cubicBezTo>
                    <a:pt x="171175" y="9571"/>
                    <a:pt x="215717" y="57426"/>
                    <a:pt x="213508" y="114485"/>
                  </a:cubicBezTo>
                  <a:lnTo>
                    <a:pt x="213508" y="114485"/>
                  </a:lnTo>
                  <a:lnTo>
                    <a:pt x="213508" y="118534"/>
                  </a:lnTo>
                  <a:lnTo>
                    <a:pt x="214613" y="120374"/>
                  </a:lnTo>
                  <a:lnTo>
                    <a:pt x="240013" y="164549"/>
                  </a:lnTo>
                  <a:lnTo>
                    <a:pt x="240013" y="164549"/>
                  </a:lnTo>
                  <a:lnTo>
                    <a:pt x="240013" y="164549"/>
                  </a:lnTo>
                  <a:cubicBezTo>
                    <a:pt x="242958" y="167862"/>
                    <a:pt x="243694" y="171911"/>
                    <a:pt x="242221" y="175224"/>
                  </a:cubicBezTo>
                  <a:cubicBezTo>
                    <a:pt x="242221" y="175224"/>
                    <a:pt x="242221" y="175224"/>
                    <a:pt x="242221" y="175224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8E76C20-1D6B-48B2-A210-9AA3B8EC280C}"/>
                </a:ext>
              </a:extLst>
            </p:cNvPr>
            <p:cNvSpPr/>
            <p:nvPr/>
          </p:nvSpPr>
          <p:spPr>
            <a:xfrm>
              <a:off x="3497146" y="4375484"/>
              <a:ext cx="23559" cy="11043"/>
            </a:xfrm>
            <a:custGeom>
              <a:avLst/>
              <a:gdLst>
                <a:gd name="connsiteX0" fmla="*/ 11780 w 23559"/>
                <a:gd name="connsiteY0" fmla="*/ 11044 h 11043"/>
                <a:gd name="connsiteX1" fmla="*/ 11780 w 23559"/>
                <a:gd name="connsiteY1" fmla="*/ 11044 h 11043"/>
                <a:gd name="connsiteX2" fmla="*/ 23560 w 23559"/>
                <a:gd name="connsiteY2" fmla="*/ 0 h 11043"/>
                <a:gd name="connsiteX3" fmla="*/ 23560 w 23559"/>
                <a:gd name="connsiteY3" fmla="*/ 0 h 11043"/>
                <a:gd name="connsiteX4" fmla="*/ 0 w 23559"/>
                <a:gd name="connsiteY4" fmla="*/ 0 h 11043"/>
                <a:gd name="connsiteX5" fmla="*/ 0 w 23559"/>
                <a:gd name="connsiteY5" fmla="*/ 0 h 11043"/>
                <a:gd name="connsiteX6" fmla="*/ 11780 w 23559"/>
                <a:gd name="connsiteY6" fmla="*/ 11044 h 11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59" h="11043">
                  <a:moveTo>
                    <a:pt x="11780" y="11044"/>
                  </a:moveTo>
                  <a:lnTo>
                    <a:pt x="11780" y="11044"/>
                  </a:lnTo>
                  <a:cubicBezTo>
                    <a:pt x="18038" y="11044"/>
                    <a:pt x="23191" y="6258"/>
                    <a:pt x="23560" y="0"/>
                  </a:cubicBezTo>
                  <a:lnTo>
                    <a:pt x="235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68" y="6258"/>
                    <a:pt x="5522" y="11044"/>
                    <a:pt x="11780" y="11044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63A2621-1366-4175-947D-112BE8687FB1}"/>
                </a:ext>
              </a:extLst>
            </p:cNvPr>
            <p:cNvSpPr/>
            <p:nvPr/>
          </p:nvSpPr>
          <p:spPr>
            <a:xfrm>
              <a:off x="3461807" y="4251797"/>
              <a:ext cx="94238" cy="97551"/>
            </a:xfrm>
            <a:custGeom>
              <a:avLst/>
              <a:gdLst>
                <a:gd name="connsiteX0" fmla="*/ 47119 w 94238"/>
                <a:gd name="connsiteY0" fmla="*/ 0 h 97551"/>
                <a:gd name="connsiteX1" fmla="*/ 0 w 94238"/>
                <a:gd name="connsiteY1" fmla="*/ 46751 h 97551"/>
                <a:gd name="connsiteX2" fmla="*/ 0 w 94238"/>
                <a:gd name="connsiteY2" fmla="*/ 48223 h 97551"/>
                <a:gd name="connsiteX3" fmla="*/ 3313 w 94238"/>
                <a:gd name="connsiteY3" fmla="*/ 64421 h 97551"/>
                <a:gd name="connsiteX4" fmla="*/ 11412 w 94238"/>
                <a:gd name="connsiteY4" fmla="*/ 77673 h 97551"/>
                <a:gd name="connsiteX5" fmla="*/ 22455 w 94238"/>
                <a:gd name="connsiteY5" fmla="*/ 95711 h 97551"/>
                <a:gd name="connsiteX6" fmla="*/ 25768 w 94238"/>
                <a:gd name="connsiteY6" fmla="*/ 97551 h 97551"/>
                <a:gd name="connsiteX7" fmla="*/ 68470 w 94238"/>
                <a:gd name="connsiteY7" fmla="*/ 97551 h 97551"/>
                <a:gd name="connsiteX8" fmla="*/ 71783 w 94238"/>
                <a:gd name="connsiteY8" fmla="*/ 95711 h 97551"/>
                <a:gd name="connsiteX9" fmla="*/ 82826 w 94238"/>
                <a:gd name="connsiteY9" fmla="*/ 77673 h 97551"/>
                <a:gd name="connsiteX10" fmla="*/ 90925 w 94238"/>
                <a:gd name="connsiteY10" fmla="*/ 64421 h 97551"/>
                <a:gd name="connsiteX11" fmla="*/ 94238 w 94238"/>
                <a:gd name="connsiteY11" fmla="*/ 48223 h 97551"/>
                <a:gd name="connsiteX12" fmla="*/ 94238 w 94238"/>
                <a:gd name="connsiteY12" fmla="*/ 46751 h 97551"/>
                <a:gd name="connsiteX13" fmla="*/ 47119 w 94238"/>
                <a:gd name="connsiteY13" fmla="*/ 0 h 97551"/>
                <a:gd name="connsiteX14" fmla="*/ 86876 w 94238"/>
                <a:gd name="connsiteY14" fmla="*/ 47855 h 97551"/>
                <a:gd name="connsiteX15" fmla="*/ 82826 w 94238"/>
                <a:gd name="connsiteY15" fmla="*/ 64789 h 97551"/>
                <a:gd name="connsiteX16" fmla="*/ 77305 w 94238"/>
                <a:gd name="connsiteY16" fmla="*/ 72887 h 97551"/>
                <a:gd name="connsiteX17" fmla="*/ 77305 w 94238"/>
                <a:gd name="connsiteY17" fmla="*/ 72887 h 97551"/>
                <a:gd name="connsiteX18" fmla="*/ 77305 w 94238"/>
                <a:gd name="connsiteY18" fmla="*/ 72887 h 97551"/>
                <a:gd name="connsiteX19" fmla="*/ 66261 w 94238"/>
                <a:gd name="connsiteY19" fmla="*/ 90189 h 97551"/>
                <a:gd name="connsiteX20" fmla="*/ 66261 w 94238"/>
                <a:gd name="connsiteY20" fmla="*/ 90189 h 97551"/>
                <a:gd name="connsiteX21" fmla="*/ 27977 w 94238"/>
                <a:gd name="connsiteY21" fmla="*/ 90189 h 97551"/>
                <a:gd name="connsiteX22" fmla="*/ 27977 w 94238"/>
                <a:gd name="connsiteY22" fmla="*/ 90189 h 97551"/>
                <a:gd name="connsiteX23" fmla="*/ 16933 w 94238"/>
                <a:gd name="connsiteY23" fmla="*/ 72887 h 97551"/>
                <a:gd name="connsiteX24" fmla="*/ 16933 w 94238"/>
                <a:gd name="connsiteY24" fmla="*/ 72887 h 97551"/>
                <a:gd name="connsiteX25" fmla="*/ 16933 w 94238"/>
                <a:gd name="connsiteY25" fmla="*/ 72887 h 97551"/>
                <a:gd name="connsiteX26" fmla="*/ 11412 w 94238"/>
                <a:gd name="connsiteY26" fmla="*/ 64421 h 97551"/>
                <a:gd name="connsiteX27" fmla="*/ 7362 w 94238"/>
                <a:gd name="connsiteY27" fmla="*/ 47855 h 97551"/>
                <a:gd name="connsiteX28" fmla="*/ 7362 w 94238"/>
                <a:gd name="connsiteY28" fmla="*/ 46383 h 97551"/>
                <a:gd name="connsiteX29" fmla="*/ 47487 w 94238"/>
                <a:gd name="connsiteY29" fmla="*/ 6994 h 97551"/>
                <a:gd name="connsiteX30" fmla="*/ 86876 w 94238"/>
                <a:gd name="connsiteY30" fmla="*/ 46383 h 97551"/>
                <a:gd name="connsiteX31" fmla="*/ 86876 w 94238"/>
                <a:gd name="connsiteY31" fmla="*/ 47855 h 9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4238" h="97551">
                  <a:moveTo>
                    <a:pt x="47119" y="0"/>
                  </a:moveTo>
                  <a:cubicBezTo>
                    <a:pt x="21351" y="0"/>
                    <a:pt x="368" y="20983"/>
                    <a:pt x="0" y="46751"/>
                  </a:cubicBezTo>
                  <a:lnTo>
                    <a:pt x="0" y="48223"/>
                  </a:lnTo>
                  <a:cubicBezTo>
                    <a:pt x="0" y="53745"/>
                    <a:pt x="1104" y="59267"/>
                    <a:pt x="3313" y="64421"/>
                  </a:cubicBezTo>
                  <a:cubicBezTo>
                    <a:pt x="5154" y="69206"/>
                    <a:pt x="8099" y="73992"/>
                    <a:pt x="11412" y="77673"/>
                  </a:cubicBezTo>
                  <a:cubicBezTo>
                    <a:pt x="15829" y="83195"/>
                    <a:pt x="19510" y="89084"/>
                    <a:pt x="22455" y="95711"/>
                  </a:cubicBezTo>
                  <a:cubicBezTo>
                    <a:pt x="23191" y="96815"/>
                    <a:pt x="24296" y="97551"/>
                    <a:pt x="25768" y="97551"/>
                  </a:cubicBezTo>
                  <a:lnTo>
                    <a:pt x="68470" y="97551"/>
                  </a:lnTo>
                  <a:cubicBezTo>
                    <a:pt x="69942" y="97551"/>
                    <a:pt x="71047" y="96815"/>
                    <a:pt x="71783" y="95711"/>
                  </a:cubicBezTo>
                  <a:cubicBezTo>
                    <a:pt x="74728" y="89453"/>
                    <a:pt x="78409" y="83195"/>
                    <a:pt x="82826" y="77673"/>
                  </a:cubicBezTo>
                  <a:cubicBezTo>
                    <a:pt x="86508" y="73624"/>
                    <a:pt x="89084" y="69206"/>
                    <a:pt x="90925" y="64421"/>
                  </a:cubicBezTo>
                  <a:cubicBezTo>
                    <a:pt x="92766" y="59267"/>
                    <a:pt x="93870" y="53745"/>
                    <a:pt x="94238" y="48223"/>
                  </a:cubicBezTo>
                  <a:lnTo>
                    <a:pt x="94238" y="46751"/>
                  </a:lnTo>
                  <a:cubicBezTo>
                    <a:pt x="93502" y="20615"/>
                    <a:pt x="72887" y="0"/>
                    <a:pt x="47119" y="0"/>
                  </a:cubicBezTo>
                  <a:close/>
                  <a:moveTo>
                    <a:pt x="86876" y="47855"/>
                  </a:moveTo>
                  <a:cubicBezTo>
                    <a:pt x="86508" y="53745"/>
                    <a:pt x="85403" y="59635"/>
                    <a:pt x="82826" y="64789"/>
                  </a:cubicBezTo>
                  <a:cubicBezTo>
                    <a:pt x="81354" y="67734"/>
                    <a:pt x="79513" y="70310"/>
                    <a:pt x="77305" y="72887"/>
                  </a:cubicBezTo>
                  <a:lnTo>
                    <a:pt x="77305" y="72887"/>
                  </a:lnTo>
                  <a:lnTo>
                    <a:pt x="77305" y="72887"/>
                  </a:lnTo>
                  <a:cubicBezTo>
                    <a:pt x="73255" y="78041"/>
                    <a:pt x="69574" y="83931"/>
                    <a:pt x="66261" y="90189"/>
                  </a:cubicBezTo>
                  <a:lnTo>
                    <a:pt x="66261" y="90189"/>
                  </a:lnTo>
                  <a:lnTo>
                    <a:pt x="27977" y="90189"/>
                  </a:lnTo>
                  <a:lnTo>
                    <a:pt x="27977" y="90189"/>
                  </a:lnTo>
                  <a:cubicBezTo>
                    <a:pt x="25032" y="84299"/>
                    <a:pt x="21351" y="78409"/>
                    <a:pt x="16933" y="72887"/>
                  </a:cubicBezTo>
                  <a:lnTo>
                    <a:pt x="16933" y="72887"/>
                  </a:lnTo>
                  <a:lnTo>
                    <a:pt x="16933" y="72887"/>
                  </a:lnTo>
                  <a:cubicBezTo>
                    <a:pt x="14725" y="70310"/>
                    <a:pt x="12884" y="67734"/>
                    <a:pt x="11412" y="64421"/>
                  </a:cubicBezTo>
                  <a:cubicBezTo>
                    <a:pt x="8835" y="59267"/>
                    <a:pt x="7730" y="53377"/>
                    <a:pt x="7362" y="47855"/>
                  </a:cubicBezTo>
                  <a:lnTo>
                    <a:pt x="7362" y="46383"/>
                  </a:lnTo>
                  <a:cubicBezTo>
                    <a:pt x="7730" y="24296"/>
                    <a:pt x="25400" y="6626"/>
                    <a:pt x="47487" y="6994"/>
                  </a:cubicBezTo>
                  <a:cubicBezTo>
                    <a:pt x="69206" y="7362"/>
                    <a:pt x="86508" y="24664"/>
                    <a:pt x="86876" y="46383"/>
                  </a:cubicBezTo>
                  <a:lnTo>
                    <a:pt x="86876" y="47855"/>
                  </a:ln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1AB06B6-7C4F-4D84-BC88-C42DC827D24A}"/>
                </a:ext>
              </a:extLst>
            </p:cNvPr>
            <p:cNvSpPr/>
            <p:nvPr/>
          </p:nvSpPr>
          <p:spPr>
            <a:xfrm>
              <a:off x="3487943" y="4358919"/>
              <a:ext cx="42701" cy="7362"/>
            </a:xfrm>
            <a:custGeom>
              <a:avLst/>
              <a:gdLst>
                <a:gd name="connsiteX0" fmla="*/ 39020 w 42701"/>
                <a:gd name="connsiteY0" fmla="*/ 0 h 7362"/>
                <a:gd name="connsiteX1" fmla="*/ 3681 w 42701"/>
                <a:gd name="connsiteY1" fmla="*/ 0 h 7362"/>
                <a:gd name="connsiteX2" fmla="*/ 0 w 42701"/>
                <a:gd name="connsiteY2" fmla="*/ 3681 h 7362"/>
                <a:gd name="connsiteX3" fmla="*/ 3681 w 42701"/>
                <a:gd name="connsiteY3" fmla="*/ 7362 h 7362"/>
                <a:gd name="connsiteX4" fmla="*/ 39020 w 42701"/>
                <a:gd name="connsiteY4" fmla="*/ 7362 h 7362"/>
                <a:gd name="connsiteX5" fmla="*/ 42702 w 42701"/>
                <a:gd name="connsiteY5" fmla="*/ 3681 h 7362"/>
                <a:gd name="connsiteX6" fmla="*/ 39020 w 42701"/>
                <a:gd name="connsiteY6" fmla="*/ 0 h 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01" h="7362">
                  <a:moveTo>
                    <a:pt x="39020" y="0"/>
                  </a:moveTo>
                  <a:lnTo>
                    <a:pt x="3681" y="0"/>
                  </a:lnTo>
                  <a:cubicBezTo>
                    <a:pt x="1472" y="0"/>
                    <a:pt x="0" y="1472"/>
                    <a:pt x="0" y="3681"/>
                  </a:cubicBezTo>
                  <a:cubicBezTo>
                    <a:pt x="0" y="5890"/>
                    <a:pt x="1472" y="7362"/>
                    <a:pt x="3681" y="7362"/>
                  </a:cubicBezTo>
                  <a:lnTo>
                    <a:pt x="39020" y="7362"/>
                  </a:lnTo>
                  <a:cubicBezTo>
                    <a:pt x="41229" y="7362"/>
                    <a:pt x="42702" y="5890"/>
                    <a:pt x="42702" y="3681"/>
                  </a:cubicBezTo>
                  <a:cubicBezTo>
                    <a:pt x="42702" y="1472"/>
                    <a:pt x="40861" y="0"/>
                    <a:pt x="39020" y="0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0B38549-A94B-4121-9904-372D4D220F08}"/>
                </a:ext>
              </a:extLst>
            </p:cNvPr>
            <p:cNvSpPr/>
            <p:nvPr/>
          </p:nvSpPr>
          <p:spPr>
            <a:xfrm>
              <a:off x="3489784" y="4272411"/>
              <a:ext cx="39756" cy="54849"/>
            </a:xfrm>
            <a:custGeom>
              <a:avLst/>
              <a:gdLst>
                <a:gd name="connsiteX0" fmla="*/ 19510 w 39756"/>
                <a:gd name="connsiteY0" fmla="*/ 0 h 54849"/>
                <a:gd name="connsiteX1" fmla="*/ 0 w 39756"/>
                <a:gd name="connsiteY1" fmla="*/ 37916 h 54849"/>
                <a:gd name="connsiteX2" fmla="*/ 0 w 39756"/>
                <a:gd name="connsiteY2" fmla="*/ 37916 h 54849"/>
                <a:gd name="connsiteX3" fmla="*/ 19510 w 39756"/>
                <a:gd name="connsiteY3" fmla="*/ 33499 h 54849"/>
                <a:gd name="connsiteX4" fmla="*/ 19510 w 39756"/>
                <a:gd name="connsiteY4" fmla="*/ 33499 h 54849"/>
                <a:gd name="connsiteX5" fmla="*/ 19510 w 39756"/>
                <a:gd name="connsiteY5" fmla="*/ 54850 h 54849"/>
                <a:gd name="connsiteX6" fmla="*/ 19510 w 39756"/>
                <a:gd name="connsiteY6" fmla="*/ 54850 h 54849"/>
                <a:gd name="connsiteX7" fmla="*/ 39757 w 39756"/>
                <a:gd name="connsiteY7" fmla="*/ 17670 h 54849"/>
                <a:gd name="connsiteX8" fmla="*/ 39757 w 39756"/>
                <a:gd name="connsiteY8" fmla="*/ 17670 h 54849"/>
                <a:gd name="connsiteX9" fmla="*/ 19510 w 39756"/>
                <a:gd name="connsiteY9" fmla="*/ 21719 h 54849"/>
                <a:gd name="connsiteX10" fmla="*/ 19510 w 39756"/>
                <a:gd name="connsiteY10" fmla="*/ 21719 h 54849"/>
                <a:gd name="connsiteX11" fmla="*/ 19510 w 39756"/>
                <a:gd name="connsiteY11" fmla="*/ 0 h 54849"/>
                <a:gd name="connsiteX12" fmla="*/ 19510 w 39756"/>
                <a:gd name="connsiteY12" fmla="*/ 0 h 5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56" h="54849">
                  <a:moveTo>
                    <a:pt x="19510" y="0"/>
                  </a:moveTo>
                  <a:lnTo>
                    <a:pt x="0" y="37916"/>
                  </a:lnTo>
                  <a:cubicBezTo>
                    <a:pt x="0" y="37916"/>
                    <a:pt x="0" y="37916"/>
                    <a:pt x="0" y="37916"/>
                  </a:cubicBezTo>
                  <a:lnTo>
                    <a:pt x="19510" y="33499"/>
                  </a:lnTo>
                  <a:lnTo>
                    <a:pt x="19510" y="33499"/>
                  </a:lnTo>
                  <a:lnTo>
                    <a:pt x="19510" y="54850"/>
                  </a:lnTo>
                  <a:cubicBezTo>
                    <a:pt x="19510" y="54850"/>
                    <a:pt x="19510" y="54850"/>
                    <a:pt x="19510" y="54850"/>
                  </a:cubicBezTo>
                  <a:lnTo>
                    <a:pt x="39757" y="17670"/>
                  </a:lnTo>
                  <a:cubicBezTo>
                    <a:pt x="39757" y="17670"/>
                    <a:pt x="39757" y="17670"/>
                    <a:pt x="39757" y="17670"/>
                  </a:cubicBezTo>
                  <a:lnTo>
                    <a:pt x="19510" y="21719"/>
                  </a:lnTo>
                  <a:lnTo>
                    <a:pt x="19510" y="21719"/>
                  </a:lnTo>
                  <a:lnTo>
                    <a:pt x="19510" y="0"/>
                  </a:lnTo>
                  <a:cubicBezTo>
                    <a:pt x="19510" y="0"/>
                    <a:pt x="19510" y="0"/>
                    <a:pt x="19510" y="0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15" descr="Database">
            <a:extLst>
              <a:ext uri="{FF2B5EF4-FFF2-40B4-BE49-F238E27FC236}">
                <a16:creationId xmlns:a16="http://schemas.microsoft.com/office/drawing/2014/main" id="{276397FA-5383-45E5-B49C-C2484B024E77}"/>
              </a:ext>
            </a:extLst>
          </p:cNvPr>
          <p:cNvGrpSpPr/>
          <p:nvPr/>
        </p:nvGrpSpPr>
        <p:grpSpPr>
          <a:xfrm>
            <a:off x="5518294" y="4218666"/>
            <a:ext cx="213508" cy="287131"/>
            <a:chOff x="5518294" y="4218666"/>
            <a:chExt cx="213508" cy="287131"/>
          </a:xfrm>
          <a:solidFill>
            <a:srgbClr val="FFFFFF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6C07FDA-C46A-4BE0-B5DB-0F67219487CD}"/>
                </a:ext>
              </a:extLst>
            </p:cNvPr>
            <p:cNvSpPr/>
            <p:nvPr/>
          </p:nvSpPr>
          <p:spPr>
            <a:xfrm>
              <a:off x="5518294" y="4218666"/>
              <a:ext cx="213508" cy="287131"/>
            </a:xfrm>
            <a:custGeom>
              <a:avLst/>
              <a:gdLst>
                <a:gd name="connsiteX0" fmla="*/ 213508 w 213508"/>
                <a:gd name="connsiteY0" fmla="*/ 254001 h 287131"/>
                <a:gd name="connsiteX1" fmla="*/ 213508 w 213508"/>
                <a:gd name="connsiteY1" fmla="*/ 33131 h 287131"/>
                <a:gd name="connsiteX2" fmla="*/ 106754 w 213508"/>
                <a:gd name="connsiteY2" fmla="*/ 0 h 287131"/>
                <a:gd name="connsiteX3" fmla="*/ 0 w 213508"/>
                <a:gd name="connsiteY3" fmla="*/ 33131 h 287131"/>
                <a:gd name="connsiteX4" fmla="*/ 0 w 213508"/>
                <a:gd name="connsiteY4" fmla="*/ 254001 h 287131"/>
                <a:gd name="connsiteX5" fmla="*/ 106754 w 213508"/>
                <a:gd name="connsiteY5" fmla="*/ 287132 h 287131"/>
                <a:gd name="connsiteX6" fmla="*/ 213508 w 213508"/>
                <a:gd name="connsiteY6" fmla="*/ 254001 h 287131"/>
                <a:gd name="connsiteX7" fmla="*/ 106754 w 213508"/>
                <a:gd name="connsiteY7" fmla="*/ 7362 h 287131"/>
                <a:gd name="connsiteX8" fmla="*/ 206146 w 213508"/>
                <a:gd name="connsiteY8" fmla="*/ 33131 h 287131"/>
                <a:gd name="connsiteX9" fmla="*/ 106754 w 213508"/>
                <a:gd name="connsiteY9" fmla="*/ 58899 h 287131"/>
                <a:gd name="connsiteX10" fmla="*/ 7362 w 213508"/>
                <a:gd name="connsiteY10" fmla="*/ 33131 h 287131"/>
                <a:gd name="connsiteX11" fmla="*/ 106754 w 213508"/>
                <a:gd name="connsiteY11" fmla="*/ 7362 h 287131"/>
                <a:gd name="connsiteX12" fmla="*/ 7362 w 213508"/>
                <a:gd name="connsiteY12" fmla="*/ 45867 h 287131"/>
                <a:gd name="connsiteX13" fmla="*/ 106754 w 213508"/>
                <a:gd name="connsiteY13" fmla="*/ 66261 h 287131"/>
                <a:gd name="connsiteX14" fmla="*/ 206146 w 213508"/>
                <a:gd name="connsiteY14" fmla="*/ 45867 h 287131"/>
                <a:gd name="connsiteX15" fmla="*/ 206146 w 213508"/>
                <a:gd name="connsiteY15" fmla="*/ 106754 h 287131"/>
                <a:gd name="connsiteX16" fmla="*/ 106754 w 213508"/>
                <a:gd name="connsiteY16" fmla="*/ 132522 h 287131"/>
                <a:gd name="connsiteX17" fmla="*/ 7362 w 213508"/>
                <a:gd name="connsiteY17" fmla="*/ 106754 h 287131"/>
                <a:gd name="connsiteX18" fmla="*/ 7362 w 213508"/>
                <a:gd name="connsiteY18" fmla="*/ 119491 h 287131"/>
                <a:gd name="connsiteX19" fmla="*/ 106754 w 213508"/>
                <a:gd name="connsiteY19" fmla="*/ 139885 h 287131"/>
                <a:gd name="connsiteX20" fmla="*/ 206146 w 213508"/>
                <a:gd name="connsiteY20" fmla="*/ 119491 h 287131"/>
                <a:gd name="connsiteX21" fmla="*/ 206146 w 213508"/>
                <a:gd name="connsiteY21" fmla="*/ 180378 h 287131"/>
                <a:gd name="connsiteX22" fmla="*/ 106754 w 213508"/>
                <a:gd name="connsiteY22" fmla="*/ 206146 h 287131"/>
                <a:gd name="connsiteX23" fmla="*/ 7362 w 213508"/>
                <a:gd name="connsiteY23" fmla="*/ 180378 h 287131"/>
                <a:gd name="connsiteX24" fmla="*/ 7362 w 213508"/>
                <a:gd name="connsiteY24" fmla="*/ 254001 h 287131"/>
                <a:gd name="connsiteX25" fmla="*/ 7362 w 213508"/>
                <a:gd name="connsiteY25" fmla="*/ 193115 h 287131"/>
                <a:gd name="connsiteX26" fmla="*/ 106754 w 213508"/>
                <a:gd name="connsiteY26" fmla="*/ 213508 h 287131"/>
                <a:gd name="connsiteX27" fmla="*/ 206146 w 213508"/>
                <a:gd name="connsiteY27" fmla="*/ 193115 h 287131"/>
                <a:gd name="connsiteX28" fmla="*/ 206146 w 213508"/>
                <a:gd name="connsiteY28" fmla="*/ 254001 h 287131"/>
                <a:gd name="connsiteX29" fmla="*/ 106754 w 213508"/>
                <a:gd name="connsiteY29" fmla="*/ 279769 h 287131"/>
                <a:gd name="connsiteX30" fmla="*/ 7362 w 213508"/>
                <a:gd name="connsiteY30" fmla="*/ 254001 h 28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3508" h="287131">
                  <a:moveTo>
                    <a:pt x="213508" y="254001"/>
                  </a:moveTo>
                  <a:lnTo>
                    <a:pt x="213508" y="33131"/>
                  </a:lnTo>
                  <a:cubicBezTo>
                    <a:pt x="213508" y="11610"/>
                    <a:pt x="158508" y="0"/>
                    <a:pt x="106754" y="0"/>
                  </a:cubicBezTo>
                  <a:cubicBezTo>
                    <a:pt x="55000" y="0"/>
                    <a:pt x="0" y="11610"/>
                    <a:pt x="0" y="33131"/>
                  </a:cubicBezTo>
                  <a:lnTo>
                    <a:pt x="0" y="254001"/>
                  </a:lnTo>
                  <a:cubicBezTo>
                    <a:pt x="0" y="275521"/>
                    <a:pt x="55000" y="287132"/>
                    <a:pt x="106754" y="287132"/>
                  </a:cubicBezTo>
                  <a:cubicBezTo>
                    <a:pt x="158508" y="287132"/>
                    <a:pt x="213508" y="275521"/>
                    <a:pt x="213508" y="254001"/>
                  </a:cubicBezTo>
                  <a:close/>
                  <a:moveTo>
                    <a:pt x="106754" y="7362"/>
                  </a:moveTo>
                  <a:cubicBezTo>
                    <a:pt x="163639" y="7362"/>
                    <a:pt x="206146" y="20983"/>
                    <a:pt x="206146" y="33131"/>
                  </a:cubicBezTo>
                  <a:cubicBezTo>
                    <a:pt x="206146" y="45278"/>
                    <a:pt x="163639" y="58899"/>
                    <a:pt x="106754" y="58899"/>
                  </a:cubicBezTo>
                  <a:cubicBezTo>
                    <a:pt x="49869" y="58899"/>
                    <a:pt x="7362" y="45278"/>
                    <a:pt x="7362" y="33131"/>
                  </a:cubicBezTo>
                  <a:cubicBezTo>
                    <a:pt x="7362" y="20983"/>
                    <a:pt x="49869" y="7362"/>
                    <a:pt x="106754" y="7362"/>
                  </a:cubicBezTo>
                  <a:close/>
                  <a:moveTo>
                    <a:pt x="7362" y="45867"/>
                  </a:moveTo>
                  <a:cubicBezTo>
                    <a:pt x="24034" y="59193"/>
                    <a:pt x="66383" y="66261"/>
                    <a:pt x="106754" y="66261"/>
                  </a:cubicBezTo>
                  <a:cubicBezTo>
                    <a:pt x="147126" y="66261"/>
                    <a:pt x="189474" y="59193"/>
                    <a:pt x="206146" y="45867"/>
                  </a:cubicBezTo>
                  <a:lnTo>
                    <a:pt x="206146" y="106754"/>
                  </a:lnTo>
                  <a:cubicBezTo>
                    <a:pt x="206146" y="118902"/>
                    <a:pt x="163639" y="132522"/>
                    <a:pt x="106754" y="132522"/>
                  </a:cubicBezTo>
                  <a:cubicBezTo>
                    <a:pt x="49869" y="132522"/>
                    <a:pt x="7362" y="118902"/>
                    <a:pt x="7362" y="106754"/>
                  </a:cubicBezTo>
                  <a:close/>
                  <a:moveTo>
                    <a:pt x="7362" y="119491"/>
                  </a:moveTo>
                  <a:cubicBezTo>
                    <a:pt x="24034" y="132817"/>
                    <a:pt x="66383" y="139885"/>
                    <a:pt x="106754" y="139885"/>
                  </a:cubicBezTo>
                  <a:cubicBezTo>
                    <a:pt x="147126" y="139885"/>
                    <a:pt x="189474" y="132817"/>
                    <a:pt x="206146" y="119491"/>
                  </a:cubicBezTo>
                  <a:lnTo>
                    <a:pt x="206146" y="180378"/>
                  </a:lnTo>
                  <a:cubicBezTo>
                    <a:pt x="206146" y="192526"/>
                    <a:pt x="163639" y="206146"/>
                    <a:pt x="106754" y="206146"/>
                  </a:cubicBezTo>
                  <a:cubicBezTo>
                    <a:pt x="49869" y="206146"/>
                    <a:pt x="7362" y="192526"/>
                    <a:pt x="7362" y="180378"/>
                  </a:cubicBezTo>
                  <a:close/>
                  <a:moveTo>
                    <a:pt x="7362" y="254001"/>
                  </a:moveTo>
                  <a:lnTo>
                    <a:pt x="7362" y="193115"/>
                  </a:lnTo>
                  <a:cubicBezTo>
                    <a:pt x="24034" y="206440"/>
                    <a:pt x="66383" y="213508"/>
                    <a:pt x="106754" y="213508"/>
                  </a:cubicBezTo>
                  <a:cubicBezTo>
                    <a:pt x="147126" y="213508"/>
                    <a:pt x="189474" y="206440"/>
                    <a:pt x="206146" y="193115"/>
                  </a:cubicBezTo>
                  <a:lnTo>
                    <a:pt x="206146" y="254001"/>
                  </a:lnTo>
                  <a:cubicBezTo>
                    <a:pt x="206146" y="266149"/>
                    <a:pt x="163639" y="279769"/>
                    <a:pt x="106754" y="279769"/>
                  </a:cubicBezTo>
                  <a:cubicBezTo>
                    <a:pt x="49869" y="279769"/>
                    <a:pt x="7362" y="266149"/>
                    <a:pt x="7362" y="254001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9EF867-A5E2-4AC1-B73E-44559D30F8D0}"/>
                </a:ext>
              </a:extLst>
            </p:cNvPr>
            <p:cNvSpPr/>
            <p:nvPr/>
          </p:nvSpPr>
          <p:spPr>
            <a:xfrm>
              <a:off x="5691309" y="4307015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09247BB-F2B7-4439-B40A-FD7908CEF144}"/>
                </a:ext>
              </a:extLst>
            </p:cNvPr>
            <p:cNvSpPr/>
            <p:nvPr/>
          </p:nvSpPr>
          <p:spPr>
            <a:xfrm>
              <a:off x="5691309" y="4380638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7668D93-ECC2-4D69-9B5E-497B473D603E}"/>
                </a:ext>
              </a:extLst>
            </p:cNvPr>
            <p:cNvSpPr/>
            <p:nvPr/>
          </p:nvSpPr>
          <p:spPr>
            <a:xfrm>
              <a:off x="5691309" y="4454262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bg1"/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072702-A88D-49B3-B3B1-44F090289719}"/>
              </a:ext>
            </a:extLst>
          </p:cNvPr>
          <p:cNvGrpSpPr/>
          <p:nvPr/>
        </p:nvGrpSpPr>
        <p:grpSpPr>
          <a:xfrm>
            <a:off x="6609058" y="1290869"/>
            <a:ext cx="1855538" cy="1521613"/>
            <a:chOff x="8921977" y="1312837"/>
            <a:chExt cx="2926080" cy="202881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4343BF1-A013-4973-BC56-3019DB68CA31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94BD8C2-B718-4DEF-A5AA-B49658C13C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EFF2D7F-BB4A-41BA-9FF2-6E79ED352C83}"/>
              </a:ext>
            </a:extLst>
          </p:cNvPr>
          <p:cNvGrpSpPr/>
          <p:nvPr/>
        </p:nvGrpSpPr>
        <p:grpSpPr>
          <a:xfrm>
            <a:off x="6609058" y="4245274"/>
            <a:ext cx="1855538" cy="1521613"/>
            <a:chOff x="8921977" y="1312837"/>
            <a:chExt cx="2926080" cy="2028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148E788-396C-46AF-BFC1-EC46B054F942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3ACB61-5494-48D4-87BB-A8A0BF954C9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1892CE6-7287-4889-AA9B-29CE35E0F604}"/>
              </a:ext>
            </a:extLst>
          </p:cNvPr>
          <p:cNvGrpSpPr/>
          <p:nvPr/>
        </p:nvGrpSpPr>
        <p:grpSpPr>
          <a:xfrm>
            <a:off x="679406" y="1290869"/>
            <a:ext cx="1855538" cy="1521613"/>
            <a:chOff x="8921977" y="1312837"/>
            <a:chExt cx="2926080" cy="202881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EB56859-98D8-486E-93BA-D7686C53F748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08892ED-8059-40F1-B911-2316CD7FA1C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244F3F0-CA13-44A1-9AF7-A92C29F187F1}"/>
              </a:ext>
            </a:extLst>
          </p:cNvPr>
          <p:cNvGrpSpPr/>
          <p:nvPr/>
        </p:nvGrpSpPr>
        <p:grpSpPr>
          <a:xfrm>
            <a:off x="679406" y="4245274"/>
            <a:ext cx="1855538" cy="1521613"/>
            <a:chOff x="8921977" y="1312837"/>
            <a:chExt cx="2926080" cy="202881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AA69F-2FD5-403B-B6D9-668E12618D4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CF0F5B9-CFAB-40CF-B819-9A3DB2FD178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959829A-703B-46C9-8249-C546A022BBAF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3643557" y="3544073"/>
            <a:ext cx="1856887" cy="0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4"/>
            </a:solidFill>
            <a:miter lim="400000"/>
          </a:ln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0FDE9904-9C3D-438E-8FF7-8390F09066BA}"/>
              </a:ext>
            </a:extLst>
          </p:cNvPr>
          <p:cNvCxnSpPr>
            <a:cxnSpLocks/>
            <a:stCxn id="11" idx="4"/>
            <a:endCxn id="8" idx="0"/>
          </p:cNvCxnSpPr>
          <p:nvPr/>
        </p:nvCxnSpPr>
        <p:spPr>
          <a:xfrm>
            <a:off x="4582637" y="2732636"/>
            <a:ext cx="0" cy="1592483"/>
          </a:xfrm>
          <a:prstGeom prst="line">
            <a:avLst/>
          </a:prstGeom>
          <a:solidFill>
            <a:schemeClr val="bg2">
              <a:lumMod val="90000"/>
            </a:schemeClr>
          </a:solidFill>
          <a:ln w="44450">
            <a:solidFill>
              <a:schemeClr val="accent3"/>
            </a:solidFill>
            <a:miter lim="400000"/>
          </a:ln>
        </p:spPr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0296CB0-3677-4E07-8B46-50CA60133E6B}"/>
              </a:ext>
            </a:extLst>
          </p:cNvPr>
          <p:cNvSpPr/>
          <p:nvPr/>
        </p:nvSpPr>
        <p:spPr>
          <a:xfrm>
            <a:off x="2765253" y="2106577"/>
            <a:ext cx="3628689" cy="2844594"/>
          </a:xfrm>
          <a:custGeom>
            <a:avLst/>
            <a:gdLst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103035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103035 w 4402805"/>
              <a:gd name="connsiteY40" fmla="*/ 1744094 h 3451437"/>
              <a:gd name="connsiteX41" fmla="*/ 36894 w 4402805"/>
              <a:gd name="connsiteY41" fmla="*/ 1744094 h 3451437"/>
              <a:gd name="connsiteX42" fmla="*/ 36894 w 4402805"/>
              <a:gd name="connsiteY42" fmla="*/ 2348895 h 3451437"/>
              <a:gd name="connsiteX43" fmla="*/ 372404 w 4402805"/>
              <a:gd name="connsiteY43" fmla="*/ 2684451 h 3451437"/>
              <a:gd name="connsiteX44" fmla="*/ 943953 w 4402805"/>
              <a:gd name="connsiteY44" fmla="*/ 2684451 h 3451437"/>
              <a:gd name="connsiteX45" fmla="*/ 943953 w 4402805"/>
              <a:gd name="connsiteY45" fmla="*/ 3078970 h 3451437"/>
              <a:gd name="connsiteX46" fmla="*/ 1279463 w 4402805"/>
              <a:gd name="connsiteY46" fmla="*/ 3414526 h 3451437"/>
              <a:gd name="connsiteX47" fmla="*/ 1755211 w 4402805"/>
              <a:gd name="connsiteY47" fmla="*/ 3414526 h 3451437"/>
              <a:gd name="connsiteX48" fmla="*/ 1755211 w 4402805"/>
              <a:gd name="connsiteY48" fmla="*/ 3451437 h 3451437"/>
              <a:gd name="connsiteX49" fmla="*/ 1279463 w 4402805"/>
              <a:gd name="connsiteY49" fmla="*/ 3451437 h 3451437"/>
              <a:gd name="connsiteX50" fmla="*/ 907060 w 4402805"/>
              <a:gd name="connsiteY50" fmla="*/ 3078970 h 3451437"/>
              <a:gd name="connsiteX51" fmla="*/ 907060 w 4402805"/>
              <a:gd name="connsiteY51" fmla="*/ 2721362 h 3451437"/>
              <a:gd name="connsiteX52" fmla="*/ 372404 w 4402805"/>
              <a:gd name="connsiteY52" fmla="*/ 2721362 h 3451437"/>
              <a:gd name="connsiteX53" fmla="*/ 0 w 4402805"/>
              <a:gd name="connsiteY53" fmla="*/ 2348895 h 3451437"/>
              <a:gd name="connsiteX54" fmla="*/ 0 w 4402805"/>
              <a:gd name="connsiteY54" fmla="*/ 1744094 h 3451437"/>
              <a:gd name="connsiteX55" fmla="*/ 0 w 4402805"/>
              <a:gd name="connsiteY55" fmla="*/ 1707343 h 3451437"/>
              <a:gd name="connsiteX56" fmla="*/ 0 w 4402805"/>
              <a:gd name="connsiteY56" fmla="*/ 1102543 h 3451437"/>
              <a:gd name="connsiteX57" fmla="*/ 372404 w 4402805"/>
              <a:gd name="connsiteY57" fmla="*/ 730075 h 3451437"/>
              <a:gd name="connsiteX58" fmla="*/ 907060 w 4402805"/>
              <a:gd name="connsiteY58" fmla="*/ 730075 h 3451437"/>
              <a:gd name="connsiteX59" fmla="*/ 907060 w 4402805"/>
              <a:gd name="connsiteY59" fmla="*/ 372468 h 3451437"/>
              <a:gd name="connsiteX60" fmla="*/ 1279463 w 4402805"/>
              <a:gd name="connsiteY60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44094 h 3451437"/>
              <a:gd name="connsiteX22" fmla="*/ 4243235 w 4402805"/>
              <a:gd name="connsiteY22" fmla="*/ 1707343 h 3451437"/>
              <a:gd name="connsiteX23" fmla="*/ 4365911 w 4402805"/>
              <a:gd name="connsiteY23" fmla="*/ 1707343 h 3451437"/>
              <a:gd name="connsiteX24" fmla="*/ 4365911 w 4402805"/>
              <a:gd name="connsiteY24" fmla="*/ 1102543 h 3451437"/>
              <a:gd name="connsiteX25" fmla="*/ 4030401 w 4402805"/>
              <a:gd name="connsiteY25" fmla="*/ 766986 h 3451437"/>
              <a:gd name="connsiteX26" fmla="*/ 3458852 w 4402805"/>
              <a:gd name="connsiteY26" fmla="*/ 766986 h 3451437"/>
              <a:gd name="connsiteX27" fmla="*/ 3458852 w 4402805"/>
              <a:gd name="connsiteY27" fmla="*/ 372468 h 3451437"/>
              <a:gd name="connsiteX28" fmla="*/ 3123342 w 4402805"/>
              <a:gd name="connsiteY28" fmla="*/ 36911 h 3451437"/>
              <a:gd name="connsiteX29" fmla="*/ 2647594 w 4402805"/>
              <a:gd name="connsiteY29" fmla="*/ 36911 h 3451437"/>
              <a:gd name="connsiteX30" fmla="*/ 2647594 w 4402805"/>
              <a:gd name="connsiteY30" fmla="*/ 0 h 3451437"/>
              <a:gd name="connsiteX31" fmla="*/ 1279463 w 4402805"/>
              <a:gd name="connsiteY31" fmla="*/ 0 h 3451437"/>
              <a:gd name="connsiteX32" fmla="*/ 1755211 w 4402805"/>
              <a:gd name="connsiteY32" fmla="*/ 0 h 3451437"/>
              <a:gd name="connsiteX33" fmla="*/ 1755211 w 4402805"/>
              <a:gd name="connsiteY33" fmla="*/ 36911 h 3451437"/>
              <a:gd name="connsiteX34" fmla="*/ 1279463 w 4402805"/>
              <a:gd name="connsiteY34" fmla="*/ 36911 h 3451437"/>
              <a:gd name="connsiteX35" fmla="*/ 943953 w 4402805"/>
              <a:gd name="connsiteY35" fmla="*/ 372468 h 3451437"/>
              <a:gd name="connsiteX36" fmla="*/ 943953 w 4402805"/>
              <a:gd name="connsiteY36" fmla="*/ 766986 h 3451437"/>
              <a:gd name="connsiteX37" fmla="*/ 372404 w 4402805"/>
              <a:gd name="connsiteY37" fmla="*/ 766986 h 3451437"/>
              <a:gd name="connsiteX38" fmla="*/ 36894 w 4402805"/>
              <a:gd name="connsiteY38" fmla="*/ 1102543 h 3451437"/>
              <a:gd name="connsiteX39" fmla="*/ 36894 w 4402805"/>
              <a:gd name="connsiteY39" fmla="*/ 1707343 h 3451437"/>
              <a:gd name="connsiteX40" fmla="*/ 36894 w 4402805"/>
              <a:gd name="connsiteY40" fmla="*/ 1744094 h 3451437"/>
              <a:gd name="connsiteX41" fmla="*/ 36894 w 4402805"/>
              <a:gd name="connsiteY41" fmla="*/ 2348895 h 3451437"/>
              <a:gd name="connsiteX42" fmla="*/ 372404 w 4402805"/>
              <a:gd name="connsiteY42" fmla="*/ 2684451 h 3451437"/>
              <a:gd name="connsiteX43" fmla="*/ 943953 w 4402805"/>
              <a:gd name="connsiteY43" fmla="*/ 2684451 h 3451437"/>
              <a:gd name="connsiteX44" fmla="*/ 943953 w 4402805"/>
              <a:gd name="connsiteY44" fmla="*/ 3078970 h 3451437"/>
              <a:gd name="connsiteX45" fmla="*/ 1279463 w 4402805"/>
              <a:gd name="connsiteY45" fmla="*/ 3414526 h 3451437"/>
              <a:gd name="connsiteX46" fmla="*/ 1755211 w 4402805"/>
              <a:gd name="connsiteY46" fmla="*/ 3414526 h 3451437"/>
              <a:gd name="connsiteX47" fmla="*/ 1755211 w 4402805"/>
              <a:gd name="connsiteY47" fmla="*/ 3451437 h 3451437"/>
              <a:gd name="connsiteX48" fmla="*/ 1279463 w 4402805"/>
              <a:gd name="connsiteY48" fmla="*/ 3451437 h 3451437"/>
              <a:gd name="connsiteX49" fmla="*/ 907060 w 4402805"/>
              <a:gd name="connsiteY49" fmla="*/ 3078970 h 3451437"/>
              <a:gd name="connsiteX50" fmla="*/ 907060 w 4402805"/>
              <a:gd name="connsiteY50" fmla="*/ 2721362 h 3451437"/>
              <a:gd name="connsiteX51" fmla="*/ 372404 w 4402805"/>
              <a:gd name="connsiteY51" fmla="*/ 2721362 h 3451437"/>
              <a:gd name="connsiteX52" fmla="*/ 0 w 4402805"/>
              <a:gd name="connsiteY52" fmla="*/ 2348895 h 3451437"/>
              <a:gd name="connsiteX53" fmla="*/ 0 w 4402805"/>
              <a:gd name="connsiteY53" fmla="*/ 1744094 h 3451437"/>
              <a:gd name="connsiteX54" fmla="*/ 0 w 4402805"/>
              <a:gd name="connsiteY54" fmla="*/ 1707343 h 3451437"/>
              <a:gd name="connsiteX55" fmla="*/ 0 w 4402805"/>
              <a:gd name="connsiteY55" fmla="*/ 1102543 h 3451437"/>
              <a:gd name="connsiteX56" fmla="*/ 372404 w 4402805"/>
              <a:gd name="connsiteY56" fmla="*/ 730075 h 3451437"/>
              <a:gd name="connsiteX57" fmla="*/ 907060 w 4402805"/>
              <a:gd name="connsiteY57" fmla="*/ 730075 h 3451437"/>
              <a:gd name="connsiteX58" fmla="*/ 907060 w 4402805"/>
              <a:gd name="connsiteY58" fmla="*/ 372468 h 3451437"/>
              <a:gd name="connsiteX59" fmla="*/ 1279463 w 4402805"/>
              <a:gd name="connsiteY59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243235 w 4402805"/>
              <a:gd name="connsiteY21" fmla="*/ 1707343 h 3451437"/>
              <a:gd name="connsiteX22" fmla="*/ 4365911 w 4402805"/>
              <a:gd name="connsiteY22" fmla="*/ 1707343 h 3451437"/>
              <a:gd name="connsiteX23" fmla="*/ 4365911 w 4402805"/>
              <a:gd name="connsiteY23" fmla="*/ 1102543 h 3451437"/>
              <a:gd name="connsiteX24" fmla="*/ 4030401 w 4402805"/>
              <a:gd name="connsiteY24" fmla="*/ 766986 h 3451437"/>
              <a:gd name="connsiteX25" fmla="*/ 3458852 w 4402805"/>
              <a:gd name="connsiteY25" fmla="*/ 766986 h 3451437"/>
              <a:gd name="connsiteX26" fmla="*/ 3458852 w 4402805"/>
              <a:gd name="connsiteY26" fmla="*/ 372468 h 3451437"/>
              <a:gd name="connsiteX27" fmla="*/ 3123342 w 4402805"/>
              <a:gd name="connsiteY27" fmla="*/ 36911 h 3451437"/>
              <a:gd name="connsiteX28" fmla="*/ 2647594 w 4402805"/>
              <a:gd name="connsiteY28" fmla="*/ 36911 h 3451437"/>
              <a:gd name="connsiteX29" fmla="*/ 2647594 w 4402805"/>
              <a:gd name="connsiteY29" fmla="*/ 0 h 3451437"/>
              <a:gd name="connsiteX30" fmla="*/ 1279463 w 4402805"/>
              <a:gd name="connsiteY30" fmla="*/ 0 h 3451437"/>
              <a:gd name="connsiteX31" fmla="*/ 1755211 w 4402805"/>
              <a:gd name="connsiteY31" fmla="*/ 0 h 3451437"/>
              <a:gd name="connsiteX32" fmla="*/ 1755211 w 4402805"/>
              <a:gd name="connsiteY32" fmla="*/ 36911 h 3451437"/>
              <a:gd name="connsiteX33" fmla="*/ 1279463 w 4402805"/>
              <a:gd name="connsiteY33" fmla="*/ 36911 h 3451437"/>
              <a:gd name="connsiteX34" fmla="*/ 943953 w 4402805"/>
              <a:gd name="connsiteY34" fmla="*/ 372468 h 3451437"/>
              <a:gd name="connsiteX35" fmla="*/ 943953 w 4402805"/>
              <a:gd name="connsiteY35" fmla="*/ 766986 h 3451437"/>
              <a:gd name="connsiteX36" fmla="*/ 372404 w 4402805"/>
              <a:gd name="connsiteY36" fmla="*/ 766986 h 3451437"/>
              <a:gd name="connsiteX37" fmla="*/ 36894 w 4402805"/>
              <a:gd name="connsiteY37" fmla="*/ 1102543 h 3451437"/>
              <a:gd name="connsiteX38" fmla="*/ 36894 w 4402805"/>
              <a:gd name="connsiteY38" fmla="*/ 1707343 h 3451437"/>
              <a:gd name="connsiteX39" fmla="*/ 36894 w 4402805"/>
              <a:gd name="connsiteY39" fmla="*/ 1744094 h 3451437"/>
              <a:gd name="connsiteX40" fmla="*/ 36894 w 4402805"/>
              <a:gd name="connsiteY40" fmla="*/ 2348895 h 3451437"/>
              <a:gd name="connsiteX41" fmla="*/ 372404 w 4402805"/>
              <a:gd name="connsiteY41" fmla="*/ 2684451 h 3451437"/>
              <a:gd name="connsiteX42" fmla="*/ 943953 w 4402805"/>
              <a:gd name="connsiteY42" fmla="*/ 2684451 h 3451437"/>
              <a:gd name="connsiteX43" fmla="*/ 943953 w 4402805"/>
              <a:gd name="connsiteY43" fmla="*/ 3078970 h 3451437"/>
              <a:gd name="connsiteX44" fmla="*/ 1279463 w 4402805"/>
              <a:gd name="connsiteY44" fmla="*/ 3414526 h 3451437"/>
              <a:gd name="connsiteX45" fmla="*/ 1755211 w 4402805"/>
              <a:gd name="connsiteY45" fmla="*/ 3414526 h 3451437"/>
              <a:gd name="connsiteX46" fmla="*/ 1755211 w 4402805"/>
              <a:gd name="connsiteY46" fmla="*/ 3451437 h 3451437"/>
              <a:gd name="connsiteX47" fmla="*/ 1279463 w 4402805"/>
              <a:gd name="connsiteY47" fmla="*/ 3451437 h 3451437"/>
              <a:gd name="connsiteX48" fmla="*/ 907060 w 4402805"/>
              <a:gd name="connsiteY48" fmla="*/ 3078970 h 3451437"/>
              <a:gd name="connsiteX49" fmla="*/ 907060 w 4402805"/>
              <a:gd name="connsiteY49" fmla="*/ 2721362 h 3451437"/>
              <a:gd name="connsiteX50" fmla="*/ 372404 w 4402805"/>
              <a:gd name="connsiteY50" fmla="*/ 2721362 h 3451437"/>
              <a:gd name="connsiteX51" fmla="*/ 0 w 4402805"/>
              <a:gd name="connsiteY51" fmla="*/ 2348895 h 3451437"/>
              <a:gd name="connsiteX52" fmla="*/ 0 w 4402805"/>
              <a:gd name="connsiteY52" fmla="*/ 1744094 h 3451437"/>
              <a:gd name="connsiteX53" fmla="*/ 0 w 4402805"/>
              <a:gd name="connsiteY53" fmla="*/ 1707343 h 3451437"/>
              <a:gd name="connsiteX54" fmla="*/ 0 w 4402805"/>
              <a:gd name="connsiteY54" fmla="*/ 1102543 h 3451437"/>
              <a:gd name="connsiteX55" fmla="*/ 372404 w 4402805"/>
              <a:gd name="connsiteY55" fmla="*/ 730075 h 3451437"/>
              <a:gd name="connsiteX56" fmla="*/ 907060 w 4402805"/>
              <a:gd name="connsiteY56" fmla="*/ 730075 h 3451437"/>
              <a:gd name="connsiteX57" fmla="*/ 907060 w 4402805"/>
              <a:gd name="connsiteY57" fmla="*/ 372468 h 3451437"/>
              <a:gd name="connsiteX58" fmla="*/ 1279463 w 4402805"/>
              <a:gd name="connsiteY58" fmla="*/ 0 h 3451437"/>
              <a:gd name="connsiteX0" fmla="*/ 2647594 w 4402805"/>
              <a:gd name="connsiteY0" fmla="*/ 0 h 3451437"/>
              <a:gd name="connsiteX1" fmla="*/ 3123342 w 4402805"/>
              <a:gd name="connsiteY1" fmla="*/ 0 h 3451437"/>
              <a:gd name="connsiteX2" fmla="*/ 3495746 w 4402805"/>
              <a:gd name="connsiteY2" fmla="*/ 372468 h 3451437"/>
              <a:gd name="connsiteX3" fmla="*/ 3495746 w 4402805"/>
              <a:gd name="connsiteY3" fmla="*/ 730075 h 3451437"/>
              <a:gd name="connsiteX4" fmla="*/ 4030401 w 4402805"/>
              <a:gd name="connsiteY4" fmla="*/ 730075 h 3451437"/>
              <a:gd name="connsiteX5" fmla="*/ 4402805 w 4402805"/>
              <a:gd name="connsiteY5" fmla="*/ 1102543 h 3451437"/>
              <a:gd name="connsiteX6" fmla="*/ 4402805 w 4402805"/>
              <a:gd name="connsiteY6" fmla="*/ 1707343 h 3451437"/>
              <a:gd name="connsiteX7" fmla="*/ 4402805 w 4402805"/>
              <a:gd name="connsiteY7" fmla="*/ 1744094 h 3451437"/>
              <a:gd name="connsiteX8" fmla="*/ 4402805 w 4402805"/>
              <a:gd name="connsiteY8" fmla="*/ 2348895 h 3451437"/>
              <a:gd name="connsiteX9" fmla="*/ 4030401 w 4402805"/>
              <a:gd name="connsiteY9" fmla="*/ 2721362 h 3451437"/>
              <a:gd name="connsiteX10" fmla="*/ 3495746 w 4402805"/>
              <a:gd name="connsiteY10" fmla="*/ 2721362 h 3451437"/>
              <a:gd name="connsiteX11" fmla="*/ 3495746 w 4402805"/>
              <a:gd name="connsiteY11" fmla="*/ 3078970 h 3451437"/>
              <a:gd name="connsiteX12" fmla="*/ 3123342 w 4402805"/>
              <a:gd name="connsiteY12" fmla="*/ 3451437 h 3451437"/>
              <a:gd name="connsiteX13" fmla="*/ 2647594 w 4402805"/>
              <a:gd name="connsiteY13" fmla="*/ 3451437 h 3451437"/>
              <a:gd name="connsiteX14" fmla="*/ 2647594 w 4402805"/>
              <a:gd name="connsiteY14" fmla="*/ 3414526 h 3451437"/>
              <a:gd name="connsiteX15" fmla="*/ 3123342 w 4402805"/>
              <a:gd name="connsiteY15" fmla="*/ 3414526 h 3451437"/>
              <a:gd name="connsiteX16" fmla="*/ 3458852 w 4402805"/>
              <a:gd name="connsiteY16" fmla="*/ 3078970 h 3451437"/>
              <a:gd name="connsiteX17" fmla="*/ 3458852 w 4402805"/>
              <a:gd name="connsiteY17" fmla="*/ 2684451 h 3451437"/>
              <a:gd name="connsiteX18" fmla="*/ 4030401 w 4402805"/>
              <a:gd name="connsiteY18" fmla="*/ 2684451 h 3451437"/>
              <a:gd name="connsiteX19" fmla="*/ 4365911 w 4402805"/>
              <a:gd name="connsiteY19" fmla="*/ 2348895 h 3451437"/>
              <a:gd name="connsiteX20" fmla="*/ 4365911 w 4402805"/>
              <a:gd name="connsiteY20" fmla="*/ 1744094 h 3451437"/>
              <a:gd name="connsiteX21" fmla="*/ 4365911 w 4402805"/>
              <a:gd name="connsiteY21" fmla="*/ 1707343 h 3451437"/>
              <a:gd name="connsiteX22" fmla="*/ 4365911 w 4402805"/>
              <a:gd name="connsiteY22" fmla="*/ 1102543 h 3451437"/>
              <a:gd name="connsiteX23" fmla="*/ 4030401 w 4402805"/>
              <a:gd name="connsiteY23" fmla="*/ 766986 h 3451437"/>
              <a:gd name="connsiteX24" fmla="*/ 3458852 w 4402805"/>
              <a:gd name="connsiteY24" fmla="*/ 766986 h 3451437"/>
              <a:gd name="connsiteX25" fmla="*/ 3458852 w 4402805"/>
              <a:gd name="connsiteY25" fmla="*/ 372468 h 3451437"/>
              <a:gd name="connsiteX26" fmla="*/ 3123342 w 4402805"/>
              <a:gd name="connsiteY26" fmla="*/ 36911 h 3451437"/>
              <a:gd name="connsiteX27" fmla="*/ 2647594 w 4402805"/>
              <a:gd name="connsiteY27" fmla="*/ 36911 h 3451437"/>
              <a:gd name="connsiteX28" fmla="*/ 2647594 w 4402805"/>
              <a:gd name="connsiteY28" fmla="*/ 0 h 3451437"/>
              <a:gd name="connsiteX29" fmla="*/ 1279463 w 4402805"/>
              <a:gd name="connsiteY29" fmla="*/ 0 h 3451437"/>
              <a:gd name="connsiteX30" fmla="*/ 1755211 w 4402805"/>
              <a:gd name="connsiteY30" fmla="*/ 0 h 3451437"/>
              <a:gd name="connsiteX31" fmla="*/ 1755211 w 4402805"/>
              <a:gd name="connsiteY31" fmla="*/ 36911 h 3451437"/>
              <a:gd name="connsiteX32" fmla="*/ 1279463 w 4402805"/>
              <a:gd name="connsiteY32" fmla="*/ 36911 h 3451437"/>
              <a:gd name="connsiteX33" fmla="*/ 943953 w 4402805"/>
              <a:gd name="connsiteY33" fmla="*/ 372468 h 3451437"/>
              <a:gd name="connsiteX34" fmla="*/ 943953 w 4402805"/>
              <a:gd name="connsiteY34" fmla="*/ 766986 h 3451437"/>
              <a:gd name="connsiteX35" fmla="*/ 372404 w 4402805"/>
              <a:gd name="connsiteY35" fmla="*/ 766986 h 3451437"/>
              <a:gd name="connsiteX36" fmla="*/ 36894 w 4402805"/>
              <a:gd name="connsiteY36" fmla="*/ 1102543 h 3451437"/>
              <a:gd name="connsiteX37" fmla="*/ 36894 w 4402805"/>
              <a:gd name="connsiteY37" fmla="*/ 1707343 h 3451437"/>
              <a:gd name="connsiteX38" fmla="*/ 36894 w 4402805"/>
              <a:gd name="connsiteY38" fmla="*/ 1744094 h 3451437"/>
              <a:gd name="connsiteX39" fmla="*/ 36894 w 4402805"/>
              <a:gd name="connsiteY39" fmla="*/ 2348895 h 3451437"/>
              <a:gd name="connsiteX40" fmla="*/ 372404 w 4402805"/>
              <a:gd name="connsiteY40" fmla="*/ 2684451 h 3451437"/>
              <a:gd name="connsiteX41" fmla="*/ 943953 w 4402805"/>
              <a:gd name="connsiteY41" fmla="*/ 2684451 h 3451437"/>
              <a:gd name="connsiteX42" fmla="*/ 943953 w 4402805"/>
              <a:gd name="connsiteY42" fmla="*/ 3078970 h 3451437"/>
              <a:gd name="connsiteX43" fmla="*/ 1279463 w 4402805"/>
              <a:gd name="connsiteY43" fmla="*/ 3414526 h 3451437"/>
              <a:gd name="connsiteX44" fmla="*/ 1755211 w 4402805"/>
              <a:gd name="connsiteY44" fmla="*/ 3414526 h 3451437"/>
              <a:gd name="connsiteX45" fmla="*/ 1755211 w 4402805"/>
              <a:gd name="connsiteY45" fmla="*/ 3451437 h 3451437"/>
              <a:gd name="connsiteX46" fmla="*/ 1279463 w 4402805"/>
              <a:gd name="connsiteY46" fmla="*/ 3451437 h 3451437"/>
              <a:gd name="connsiteX47" fmla="*/ 907060 w 4402805"/>
              <a:gd name="connsiteY47" fmla="*/ 3078970 h 3451437"/>
              <a:gd name="connsiteX48" fmla="*/ 907060 w 4402805"/>
              <a:gd name="connsiteY48" fmla="*/ 2721362 h 3451437"/>
              <a:gd name="connsiteX49" fmla="*/ 372404 w 4402805"/>
              <a:gd name="connsiteY49" fmla="*/ 2721362 h 3451437"/>
              <a:gd name="connsiteX50" fmla="*/ 0 w 4402805"/>
              <a:gd name="connsiteY50" fmla="*/ 2348895 h 3451437"/>
              <a:gd name="connsiteX51" fmla="*/ 0 w 4402805"/>
              <a:gd name="connsiteY51" fmla="*/ 1744094 h 3451437"/>
              <a:gd name="connsiteX52" fmla="*/ 0 w 4402805"/>
              <a:gd name="connsiteY52" fmla="*/ 1707343 h 3451437"/>
              <a:gd name="connsiteX53" fmla="*/ 0 w 4402805"/>
              <a:gd name="connsiteY53" fmla="*/ 1102543 h 3451437"/>
              <a:gd name="connsiteX54" fmla="*/ 372404 w 4402805"/>
              <a:gd name="connsiteY54" fmla="*/ 730075 h 3451437"/>
              <a:gd name="connsiteX55" fmla="*/ 907060 w 4402805"/>
              <a:gd name="connsiteY55" fmla="*/ 730075 h 3451437"/>
              <a:gd name="connsiteX56" fmla="*/ 907060 w 4402805"/>
              <a:gd name="connsiteY56" fmla="*/ 372468 h 3451437"/>
              <a:gd name="connsiteX57" fmla="*/ 1279463 w 4402805"/>
              <a:gd name="connsiteY57" fmla="*/ 0 h 34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402805" h="3451437">
                <a:moveTo>
                  <a:pt x="2647594" y="0"/>
                </a:moveTo>
                <a:lnTo>
                  <a:pt x="3123342" y="0"/>
                </a:lnTo>
                <a:cubicBezTo>
                  <a:pt x="3329825" y="0"/>
                  <a:pt x="3495746" y="165861"/>
                  <a:pt x="3495746" y="372468"/>
                </a:cubicBezTo>
                <a:lnTo>
                  <a:pt x="3495746" y="730075"/>
                </a:lnTo>
                <a:lnTo>
                  <a:pt x="4030401" y="730075"/>
                </a:lnTo>
                <a:cubicBezTo>
                  <a:pt x="4233216" y="730075"/>
                  <a:pt x="4402805" y="896095"/>
                  <a:pt x="4402805" y="1102543"/>
                </a:cubicBezTo>
                <a:lnTo>
                  <a:pt x="4402805" y="1707343"/>
                </a:lnTo>
                <a:lnTo>
                  <a:pt x="4402805" y="1744094"/>
                </a:lnTo>
                <a:lnTo>
                  <a:pt x="4402805" y="2348895"/>
                </a:lnTo>
                <a:cubicBezTo>
                  <a:pt x="4402805" y="2555342"/>
                  <a:pt x="4236885" y="2721362"/>
                  <a:pt x="4030401" y="2721362"/>
                </a:cubicBezTo>
                <a:lnTo>
                  <a:pt x="3495746" y="2721362"/>
                </a:lnTo>
                <a:lnTo>
                  <a:pt x="3495746" y="3078970"/>
                </a:lnTo>
                <a:cubicBezTo>
                  <a:pt x="3495746" y="3285576"/>
                  <a:pt x="3329825" y="3451437"/>
                  <a:pt x="3123342" y="3451437"/>
                </a:cubicBezTo>
                <a:lnTo>
                  <a:pt x="2647594" y="3451437"/>
                </a:lnTo>
                <a:lnTo>
                  <a:pt x="2647594" y="3414526"/>
                </a:lnTo>
                <a:lnTo>
                  <a:pt x="3123342" y="3414526"/>
                </a:lnTo>
                <a:cubicBezTo>
                  <a:pt x="3307607" y="3414526"/>
                  <a:pt x="3458852" y="3263366"/>
                  <a:pt x="3458852" y="3078970"/>
                </a:cubicBezTo>
                <a:lnTo>
                  <a:pt x="3458852" y="2684451"/>
                </a:lnTo>
                <a:lnTo>
                  <a:pt x="4030401" y="2684451"/>
                </a:lnTo>
                <a:cubicBezTo>
                  <a:pt x="4214667" y="2684451"/>
                  <a:pt x="4365911" y="2533291"/>
                  <a:pt x="4365911" y="2348895"/>
                </a:cubicBezTo>
                <a:lnTo>
                  <a:pt x="4365911" y="1744094"/>
                </a:lnTo>
                <a:lnTo>
                  <a:pt x="4365911" y="1707343"/>
                </a:lnTo>
                <a:lnTo>
                  <a:pt x="4365911" y="1102543"/>
                </a:lnTo>
                <a:cubicBezTo>
                  <a:pt x="4365911" y="918146"/>
                  <a:pt x="4214667" y="766986"/>
                  <a:pt x="4030401" y="766986"/>
                </a:cubicBezTo>
                <a:lnTo>
                  <a:pt x="3458852" y="766986"/>
                </a:lnTo>
                <a:lnTo>
                  <a:pt x="3458852" y="372468"/>
                </a:lnTo>
                <a:cubicBezTo>
                  <a:pt x="3458852" y="188072"/>
                  <a:pt x="3307607" y="36911"/>
                  <a:pt x="3123342" y="36911"/>
                </a:cubicBezTo>
                <a:lnTo>
                  <a:pt x="2647594" y="36911"/>
                </a:lnTo>
                <a:lnTo>
                  <a:pt x="2647594" y="0"/>
                </a:lnTo>
                <a:close/>
                <a:moveTo>
                  <a:pt x="1279463" y="0"/>
                </a:moveTo>
                <a:lnTo>
                  <a:pt x="1755211" y="0"/>
                </a:lnTo>
                <a:lnTo>
                  <a:pt x="1755211" y="36911"/>
                </a:lnTo>
                <a:lnTo>
                  <a:pt x="1279463" y="36911"/>
                </a:lnTo>
                <a:cubicBezTo>
                  <a:pt x="1095198" y="36911"/>
                  <a:pt x="943953" y="188072"/>
                  <a:pt x="943953" y="372468"/>
                </a:cubicBezTo>
                <a:lnTo>
                  <a:pt x="943953" y="766986"/>
                </a:lnTo>
                <a:lnTo>
                  <a:pt x="372404" y="766986"/>
                </a:lnTo>
                <a:cubicBezTo>
                  <a:pt x="188139" y="766986"/>
                  <a:pt x="36894" y="918146"/>
                  <a:pt x="36894" y="1102543"/>
                </a:cubicBezTo>
                <a:lnTo>
                  <a:pt x="36894" y="1707343"/>
                </a:lnTo>
                <a:lnTo>
                  <a:pt x="36894" y="1744094"/>
                </a:lnTo>
                <a:lnTo>
                  <a:pt x="36894" y="2348895"/>
                </a:lnTo>
                <a:cubicBezTo>
                  <a:pt x="36894" y="2533291"/>
                  <a:pt x="188139" y="2684451"/>
                  <a:pt x="372404" y="2684451"/>
                </a:cubicBezTo>
                <a:lnTo>
                  <a:pt x="943953" y="2684451"/>
                </a:lnTo>
                <a:lnTo>
                  <a:pt x="943953" y="3078970"/>
                </a:lnTo>
                <a:cubicBezTo>
                  <a:pt x="943953" y="3263366"/>
                  <a:pt x="1095198" y="3414526"/>
                  <a:pt x="1279463" y="3414526"/>
                </a:cubicBezTo>
                <a:lnTo>
                  <a:pt x="1755211" y="3414526"/>
                </a:lnTo>
                <a:lnTo>
                  <a:pt x="1755211" y="3451437"/>
                </a:lnTo>
                <a:lnTo>
                  <a:pt x="1279463" y="3451437"/>
                </a:lnTo>
                <a:cubicBezTo>
                  <a:pt x="1072980" y="3451437"/>
                  <a:pt x="907060" y="3285576"/>
                  <a:pt x="907060" y="3078970"/>
                </a:cubicBezTo>
                <a:lnTo>
                  <a:pt x="907060" y="2721362"/>
                </a:lnTo>
                <a:lnTo>
                  <a:pt x="372404" y="2721362"/>
                </a:lnTo>
                <a:cubicBezTo>
                  <a:pt x="165921" y="2721362"/>
                  <a:pt x="0" y="2555342"/>
                  <a:pt x="0" y="2348895"/>
                </a:cubicBezTo>
                <a:lnTo>
                  <a:pt x="0" y="1744094"/>
                </a:lnTo>
                <a:lnTo>
                  <a:pt x="0" y="1707343"/>
                </a:lnTo>
                <a:lnTo>
                  <a:pt x="0" y="1102543"/>
                </a:lnTo>
                <a:cubicBezTo>
                  <a:pt x="0" y="896095"/>
                  <a:pt x="165921" y="730075"/>
                  <a:pt x="372404" y="730075"/>
                </a:cubicBezTo>
                <a:lnTo>
                  <a:pt x="907060" y="730075"/>
                </a:lnTo>
                <a:lnTo>
                  <a:pt x="907060" y="372468"/>
                </a:lnTo>
                <a:cubicBezTo>
                  <a:pt x="907060" y="165861"/>
                  <a:pt x="1072980" y="0"/>
                  <a:pt x="1279463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455204-5FB4-487F-85FA-B06C8CA4E8C9}"/>
              </a:ext>
            </a:extLst>
          </p:cNvPr>
          <p:cNvSpPr/>
          <p:nvPr/>
        </p:nvSpPr>
        <p:spPr>
          <a:xfrm>
            <a:off x="3251510" y="2440877"/>
            <a:ext cx="553116" cy="5531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5E4238A0-A617-4BE1-93A4-D14DEFD9E2F2}"/>
              </a:ext>
            </a:extLst>
          </p:cNvPr>
          <p:cNvSpPr/>
          <p:nvPr/>
        </p:nvSpPr>
        <p:spPr>
          <a:xfrm>
            <a:off x="5348488" y="4081991"/>
            <a:ext cx="553118" cy="5531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5F0ED903-D954-48B9-80ED-D93045AEDB1E}"/>
              </a:ext>
            </a:extLst>
          </p:cNvPr>
          <p:cNvSpPr/>
          <p:nvPr/>
        </p:nvSpPr>
        <p:spPr>
          <a:xfrm>
            <a:off x="3980895" y="4325119"/>
            <a:ext cx="1203483" cy="120348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A628CB24-1723-4511-9341-F06DDBD3B686}"/>
              </a:ext>
            </a:extLst>
          </p:cNvPr>
          <p:cNvSpPr/>
          <p:nvPr/>
        </p:nvSpPr>
        <p:spPr>
          <a:xfrm>
            <a:off x="3251510" y="4081991"/>
            <a:ext cx="553116" cy="5531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5498D0F4-0DF5-4729-8F30-18B4212D2351}"/>
              </a:ext>
            </a:extLst>
          </p:cNvPr>
          <p:cNvSpPr/>
          <p:nvPr/>
        </p:nvSpPr>
        <p:spPr>
          <a:xfrm>
            <a:off x="3980895" y="1529149"/>
            <a:ext cx="1203483" cy="120348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</a:t>
            </a:r>
            <a:b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989F0CA2-5A62-4E9A-9D58-8FF1C73BF907}"/>
              </a:ext>
            </a:extLst>
          </p:cNvPr>
          <p:cNvSpPr/>
          <p:nvPr/>
        </p:nvSpPr>
        <p:spPr>
          <a:xfrm>
            <a:off x="5348488" y="2440877"/>
            <a:ext cx="553118" cy="5531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D9D6F1CE-4025-43C2-BE33-60EC21D8D3F5}"/>
              </a:ext>
            </a:extLst>
          </p:cNvPr>
          <p:cNvSpPr/>
          <p:nvPr/>
        </p:nvSpPr>
        <p:spPr>
          <a:xfrm>
            <a:off x="3980895" y="2927134"/>
            <a:ext cx="1203483" cy="1203488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177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b="1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" name="Graphic 17" descr="Trophy">
            <a:extLst>
              <a:ext uri="{FF2B5EF4-FFF2-40B4-BE49-F238E27FC236}">
                <a16:creationId xmlns:a16="http://schemas.microsoft.com/office/drawing/2014/main" id="{59CEBDDD-43D5-4FF7-8887-0AE69479BD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6078" y="3252320"/>
            <a:ext cx="553116" cy="553116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14A219C4-6429-4048-AC9F-14C3A1904AA0}"/>
              </a:ext>
            </a:extLst>
          </p:cNvPr>
          <p:cNvSpPr/>
          <p:nvPr/>
        </p:nvSpPr>
        <p:spPr>
          <a:xfrm>
            <a:off x="1914307" y="3200652"/>
            <a:ext cx="1729250" cy="68684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76ED728-9338-4F27-B332-69F6A972A06E}"/>
              </a:ext>
            </a:extLst>
          </p:cNvPr>
          <p:cNvSpPr/>
          <p:nvPr/>
        </p:nvSpPr>
        <p:spPr>
          <a:xfrm>
            <a:off x="5500443" y="3200652"/>
            <a:ext cx="1729250" cy="68684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grpSp>
        <p:nvGrpSpPr>
          <p:cNvPr id="3" name="Graphic 14" descr="Bullseye">
            <a:extLst>
              <a:ext uri="{FF2B5EF4-FFF2-40B4-BE49-F238E27FC236}">
                <a16:creationId xmlns:a16="http://schemas.microsoft.com/office/drawing/2014/main" id="{52662480-CC57-48F6-AB6C-9E43E60AEE54}"/>
              </a:ext>
            </a:extLst>
          </p:cNvPr>
          <p:cNvGrpSpPr/>
          <p:nvPr/>
        </p:nvGrpSpPr>
        <p:grpSpPr>
          <a:xfrm>
            <a:off x="3387846" y="2570191"/>
            <a:ext cx="287469" cy="287468"/>
            <a:chOff x="3387846" y="2570191"/>
            <a:chExt cx="287469" cy="287468"/>
          </a:xfrm>
          <a:solidFill>
            <a:srgbClr val="262626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E8105FB-FDEC-4FBC-8811-2A2924CEBD15}"/>
                </a:ext>
              </a:extLst>
            </p:cNvPr>
            <p:cNvSpPr/>
            <p:nvPr/>
          </p:nvSpPr>
          <p:spPr>
            <a:xfrm>
              <a:off x="3387846" y="2588574"/>
              <a:ext cx="269063" cy="269085"/>
            </a:xfrm>
            <a:custGeom>
              <a:avLst/>
              <a:gdLst>
                <a:gd name="connsiteX0" fmla="*/ 241823 w 269063"/>
                <a:gd name="connsiteY0" fmla="*/ 66283 h 269085"/>
                <a:gd name="connsiteX1" fmla="*/ 202802 w 269063"/>
                <a:gd name="connsiteY1" fmla="*/ 241865 h 269085"/>
                <a:gd name="connsiteX2" fmla="*/ 27220 w 269063"/>
                <a:gd name="connsiteY2" fmla="*/ 202845 h 269085"/>
                <a:gd name="connsiteX3" fmla="*/ 66240 w 269063"/>
                <a:gd name="connsiteY3" fmla="*/ 27262 h 269085"/>
                <a:gd name="connsiteX4" fmla="*/ 202802 w 269063"/>
                <a:gd name="connsiteY4" fmla="*/ 27262 h 269085"/>
                <a:gd name="connsiteX5" fmla="*/ 202802 w 269063"/>
                <a:gd name="connsiteY5" fmla="*/ 18626 h 269085"/>
                <a:gd name="connsiteX6" fmla="*/ 18626 w 269063"/>
                <a:gd name="connsiteY6" fmla="*/ 66283 h 269085"/>
                <a:gd name="connsiteX7" fmla="*/ 66283 w 269063"/>
                <a:gd name="connsiteY7" fmla="*/ 250459 h 269085"/>
                <a:gd name="connsiteX8" fmla="*/ 250459 w 269063"/>
                <a:gd name="connsiteY8" fmla="*/ 202802 h 269085"/>
                <a:gd name="connsiteX9" fmla="*/ 250459 w 269063"/>
                <a:gd name="connsiteY9" fmla="*/ 66283 h 26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063" h="269085">
                  <a:moveTo>
                    <a:pt x="241823" y="66283"/>
                  </a:moveTo>
                  <a:cubicBezTo>
                    <a:pt x="279534" y="125544"/>
                    <a:pt x="262063" y="204155"/>
                    <a:pt x="202802" y="241865"/>
                  </a:cubicBezTo>
                  <a:cubicBezTo>
                    <a:pt x="143541" y="279576"/>
                    <a:pt x="64930" y="262106"/>
                    <a:pt x="27220" y="202845"/>
                  </a:cubicBezTo>
                  <a:cubicBezTo>
                    <a:pt x="-10491" y="143584"/>
                    <a:pt x="6979" y="64973"/>
                    <a:pt x="66240" y="27262"/>
                  </a:cubicBezTo>
                  <a:cubicBezTo>
                    <a:pt x="107901" y="752"/>
                    <a:pt x="161141" y="752"/>
                    <a:pt x="202802" y="27262"/>
                  </a:cubicBezTo>
                  <a:lnTo>
                    <a:pt x="202802" y="18626"/>
                  </a:lnTo>
                  <a:cubicBezTo>
                    <a:pt x="138784" y="-19072"/>
                    <a:pt x="56325" y="2264"/>
                    <a:pt x="18626" y="66283"/>
                  </a:cubicBezTo>
                  <a:cubicBezTo>
                    <a:pt x="-19072" y="130301"/>
                    <a:pt x="2264" y="212760"/>
                    <a:pt x="66283" y="250459"/>
                  </a:cubicBezTo>
                  <a:cubicBezTo>
                    <a:pt x="130302" y="288158"/>
                    <a:pt x="212760" y="266821"/>
                    <a:pt x="250459" y="202802"/>
                  </a:cubicBezTo>
                  <a:cubicBezTo>
                    <a:pt x="275266" y="160676"/>
                    <a:pt x="275266" y="108409"/>
                    <a:pt x="250459" y="662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90AE775-66FD-41F7-AFCD-79D6A9062FB1}"/>
                </a:ext>
              </a:extLst>
            </p:cNvPr>
            <p:cNvSpPr/>
            <p:nvPr/>
          </p:nvSpPr>
          <p:spPr>
            <a:xfrm>
              <a:off x="3435759" y="2636444"/>
              <a:ext cx="173294" cy="173301"/>
            </a:xfrm>
            <a:custGeom>
              <a:avLst/>
              <a:gdLst>
                <a:gd name="connsiteX0" fmla="*/ 136612 w 173294"/>
                <a:gd name="connsiteY0" fmla="*/ 15862 h 173301"/>
                <a:gd name="connsiteX1" fmla="*/ 15862 w 173294"/>
                <a:gd name="connsiteY1" fmla="*/ 36690 h 173301"/>
                <a:gd name="connsiteX2" fmla="*/ 36690 w 173294"/>
                <a:gd name="connsiteY2" fmla="*/ 157440 h 173301"/>
                <a:gd name="connsiteX3" fmla="*/ 157440 w 173294"/>
                <a:gd name="connsiteY3" fmla="*/ 136612 h 173301"/>
                <a:gd name="connsiteX4" fmla="*/ 157440 w 173294"/>
                <a:gd name="connsiteY4" fmla="*/ 36690 h 173301"/>
                <a:gd name="connsiteX5" fmla="*/ 152154 w 173294"/>
                <a:gd name="connsiteY5" fmla="*/ 41973 h 173301"/>
                <a:gd name="connsiteX6" fmla="*/ 131329 w 173294"/>
                <a:gd name="connsiteY6" fmla="*/ 152116 h 173301"/>
                <a:gd name="connsiteX7" fmla="*/ 21186 w 173294"/>
                <a:gd name="connsiteY7" fmla="*/ 131292 h 173301"/>
                <a:gd name="connsiteX8" fmla="*/ 42010 w 173294"/>
                <a:gd name="connsiteY8" fmla="*/ 21148 h 173301"/>
                <a:gd name="connsiteX9" fmla="*/ 131329 w 173294"/>
                <a:gd name="connsiteY9" fmla="*/ 21148 h 173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3294" h="173301">
                  <a:moveTo>
                    <a:pt x="136612" y="15862"/>
                  </a:moveTo>
                  <a:cubicBezTo>
                    <a:pt x="97516" y="-11731"/>
                    <a:pt x="43454" y="-2405"/>
                    <a:pt x="15862" y="36690"/>
                  </a:cubicBezTo>
                  <a:cubicBezTo>
                    <a:pt x="-11730" y="75786"/>
                    <a:pt x="-2406" y="129848"/>
                    <a:pt x="36690" y="157440"/>
                  </a:cubicBezTo>
                  <a:cubicBezTo>
                    <a:pt x="75786" y="185032"/>
                    <a:pt x="129847" y="175708"/>
                    <a:pt x="157440" y="136612"/>
                  </a:cubicBezTo>
                  <a:cubicBezTo>
                    <a:pt x="178580" y="106659"/>
                    <a:pt x="178580" y="66643"/>
                    <a:pt x="157440" y="36690"/>
                  </a:cubicBezTo>
                  <a:lnTo>
                    <a:pt x="152154" y="41973"/>
                  </a:lnTo>
                  <a:cubicBezTo>
                    <a:pt x="176819" y="78138"/>
                    <a:pt x="167495" y="127451"/>
                    <a:pt x="131329" y="152116"/>
                  </a:cubicBezTo>
                  <a:cubicBezTo>
                    <a:pt x="95164" y="176781"/>
                    <a:pt x="45851" y="167458"/>
                    <a:pt x="21186" y="131292"/>
                  </a:cubicBezTo>
                  <a:cubicBezTo>
                    <a:pt x="-3479" y="95126"/>
                    <a:pt x="5844" y="45813"/>
                    <a:pt x="42010" y="21148"/>
                  </a:cubicBezTo>
                  <a:cubicBezTo>
                    <a:pt x="68949" y="2776"/>
                    <a:pt x="104390" y="2776"/>
                    <a:pt x="131329" y="2114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7160C0-8350-4F3D-98EE-0E788E869D2B}"/>
                </a:ext>
              </a:extLst>
            </p:cNvPr>
            <p:cNvSpPr/>
            <p:nvPr/>
          </p:nvSpPr>
          <p:spPr>
            <a:xfrm>
              <a:off x="3483811" y="2684296"/>
              <a:ext cx="77388" cy="77398"/>
            </a:xfrm>
            <a:custGeom>
              <a:avLst/>
              <a:gdLst>
                <a:gd name="connsiteX0" fmla="*/ 38736 w 77388"/>
                <a:gd name="connsiteY0" fmla="*/ 7373 h 77398"/>
                <a:gd name="connsiteX1" fmla="*/ 47839 w 77388"/>
                <a:gd name="connsiteY1" fmla="*/ 8731 h 77398"/>
                <a:gd name="connsiteX2" fmla="*/ 53586 w 77388"/>
                <a:gd name="connsiteY2" fmla="*/ 2989 h 77398"/>
                <a:gd name="connsiteX3" fmla="*/ 2988 w 77388"/>
                <a:gd name="connsiteY3" fmla="*/ 23813 h 77398"/>
                <a:gd name="connsiteX4" fmla="*/ 23813 w 77388"/>
                <a:gd name="connsiteY4" fmla="*/ 74410 h 77398"/>
                <a:gd name="connsiteX5" fmla="*/ 74410 w 77388"/>
                <a:gd name="connsiteY5" fmla="*/ 53586 h 77398"/>
                <a:gd name="connsiteX6" fmla="*/ 74410 w 77388"/>
                <a:gd name="connsiteY6" fmla="*/ 23813 h 77398"/>
                <a:gd name="connsiteX7" fmla="*/ 68667 w 77388"/>
                <a:gd name="connsiteY7" fmla="*/ 29559 h 77398"/>
                <a:gd name="connsiteX8" fmla="*/ 47834 w 77388"/>
                <a:gd name="connsiteY8" fmla="*/ 68599 h 77398"/>
                <a:gd name="connsiteX9" fmla="*/ 8794 w 77388"/>
                <a:gd name="connsiteY9" fmla="*/ 47767 h 77398"/>
                <a:gd name="connsiteX10" fmla="*/ 29627 w 77388"/>
                <a:gd name="connsiteY10" fmla="*/ 8727 h 77398"/>
                <a:gd name="connsiteX11" fmla="*/ 38736 w 77388"/>
                <a:gd name="connsiteY11" fmla="*/ 7373 h 7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88" h="77398">
                  <a:moveTo>
                    <a:pt x="38736" y="7373"/>
                  </a:moveTo>
                  <a:cubicBezTo>
                    <a:pt x="41820" y="7374"/>
                    <a:pt x="44888" y="7832"/>
                    <a:pt x="47839" y="8731"/>
                  </a:cubicBezTo>
                  <a:lnTo>
                    <a:pt x="53586" y="2989"/>
                  </a:lnTo>
                  <a:cubicBezTo>
                    <a:pt x="33863" y="-5233"/>
                    <a:pt x="11210" y="4090"/>
                    <a:pt x="2988" y="23813"/>
                  </a:cubicBezTo>
                  <a:cubicBezTo>
                    <a:pt x="-5233" y="43536"/>
                    <a:pt x="4091" y="66189"/>
                    <a:pt x="23813" y="74410"/>
                  </a:cubicBezTo>
                  <a:cubicBezTo>
                    <a:pt x="43536" y="82631"/>
                    <a:pt x="66188" y="73308"/>
                    <a:pt x="74410" y="53586"/>
                  </a:cubicBezTo>
                  <a:cubicBezTo>
                    <a:pt x="78381" y="44059"/>
                    <a:pt x="78381" y="33340"/>
                    <a:pt x="74410" y="23813"/>
                  </a:cubicBezTo>
                  <a:lnTo>
                    <a:pt x="68667" y="29559"/>
                  </a:lnTo>
                  <a:cubicBezTo>
                    <a:pt x="73695" y="46093"/>
                    <a:pt x="64368" y="63572"/>
                    <a:pt x="47834" y="68599"/>
                  </a:cubicBezTo>
                  <a:cubicBezTo>
                    <a:pt x="31301" y="73627"/>
                    <a:pt x="13822" y="64300"/>
                    <a:pt x="8794" y="47767"/>
                  </a:cubicBezTo>
                  <a:cubicBezTo>
                    <a:pt x="3767" y="31233"/>
                    <a:pt x="13094" y="13754"/>
                    <a:pt x="29627" y="8727"/>
                  </a:cubicBezTo>
                  <a:cubicBezTo>
                    <a:pt x="32580" y="7829"/>
                    <a:pt x="35649" y="7373"/>
                    <a:pt x="38736" y="737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31577-F9B6-4128-9935-A2C2EB5B6503}"/>
                </a:ext>
              </a:extLst>
            </p:cNvPr>
            <p:cNvSpPr/>
            <p:nvPr/>
          </p:nvSpPr>
          <p:spPr>
            <a:xfrm>
              <a:off x="3518820" y="2570191"/>
              <a:ext cx="156495" cy="156494"/>
            </a:xfrm>
            <a:custGeom>
              <a:avLst/>
              <a:gdLst>
                <a:gd name="connsiteX0" fmla="*/ 156216 w 156495"/>
                <a:gd name="connsiteY0" fmla="*/ 35401 h 156494"/>
                <a:gd name="connsiteX1" fmla="*/ 152814 w 156495"/>
                <a:gd name="connsiteY1" fmla="*/ 33130 h 156494"/>
                <a:gd name="connsiteX2" fmla="*/ 123365 w 156495"/>
                <a:gd name="connsiteY2" fmla="*/ 33130 h 156494"/>
                <a:gd name="connsiteX3" fmla="*/ 123365 w 156495"/>
                <a:gd name="connsiteY3" fmla="*/ 3680 h 156494"/>
                <a:gd name="connsiteX4" fmla="*/ 119683 w 156495"/>
                <a:gd name="connsiteY4" fmla="*/ 0 h 156494"/>
                <a:gd name="connsiteX5" fmla="*/ 117081 w 156495"/>
                <a:gd name="connsiteY5" fmla="*/ 1078 h 156494"/>
                <a:gd name="connsiteX6" fmla="*/ 83950 w 156495"/>
                <a:gd name="connsiteY6" fmla="*/ 34208 h 156494"/>
                <a:gd name="connsiteX7" fmla="*/ 82872 w 156495"/>
                <a:gd name="connsiteY7" fmla="*/ 36811 h 156494"/>
                <a:gd name="connsiteX8" fmla="*/ 82872 w 156495"/>
                <a:gd name="connsiteY8" fmla="*/ 68418 h 156494"/>
                <a:gd name="connsiteX9" fmla="*/ 1124 w 156495"/>
                <a:gd name="connsiteY9" fmla="*/ 150165 h 156494"/>
                <a:gd name="connsiteX10" fmla="*/ 1033 w 156495"/>
                <a:gd name="connsiteY10" fmla="*/ 155371 h 156494"/>
                <a:gd name="connsiteX11" fmla="*/ 6239 w 156495"/>
                <a:gd name="connsiteY11" fmla="*/ 155461 h 156494"/>
                <a:gd name="connsiteX12" fmla="*/ 6329 w 156495"/>
                <a:gd name="connsiteY12" fmla="*/ 155371 h 156494"/>
                <a:gd name="connsiteX13" fmla="*/ 88077 w 156495"/>
                <a:gd name="connsiteY13" fmla="*/ 73623 h 156494"/>
                <a:gd name="connsiteX14" fmla="*/ 119684 w 156495"/>
                <a:gd name="connsiteY14" fmla="*/ 73623 h 156494"/>
                <a:gd name="connsiteX15" fmla="*/ 122286 w 156495"/>
                <a:gd name="connsiteY15" fmla="*/ 72544 h 156494"/>
                <a:gd name="connsiteX16" fmla="*/ 155417 w 156495"/>
                <a:gd name="connsiteY16" fmla="*/ 39414 h 156494"/>
                <a:gd name="connsiteX17" fmla="*/ 156216 w 156495"/>
                <a:gd name="connsiteY17" fmla="*/ 35401 h 156494"/>
                <a:gd name="connsiteX18" fmla="*/ 90234 w 156495"/>
                <a:gd name="connsiteY18" fmla="*/ 38335 h 156494"/>
                <a:gd name="connsiteX19" fmla="*/ 115940 w 156495"/>
                <a:gd name="connsiteY19" fmla="*/ 12629 h 156494"/>
                <a:gd name="connsiteX20" fmla="*/ 116002 w 156495"/>
                <a:gd name="connsiteY20" fmla="*/ 12655 h 156494"/>
                <a:gd name="connsiteX21" fmla="*/ 116002 w 156495"/>
                <a:gd name="connsiteY21" fmla="*/ 35287 h 156494"/>
                <a:gd name="connsiteX22" fmla="*/ 90234 w 156495"/>
                <a:gd name="connsiteY22" fmla="*/ 61055 h 156494"/>
                <a:gd name="connsiteX23" fmla="*/ 118160 w 156495"/>
                <a:gd name="connsiteY23" fmla="*/ 66260 h 156494"/>
                <a:gd name="connsiteX24" fmla="*/ 95439 w 156495"/>
                <a:gd name="connsiteY24" fmla="*/ 66260 h 156494"/>
                <a:gd name="connsiteX25" fmla="*/ 121208 w 156495"/>
                <a:gd name="connsiteY25" fmla="*/ 40492 h 156494"/>
                <a:gd name="connsiteX26" fmla="*/ 143840 w 156495"/>
                <a:gd name="connsiteY26" fmla="*/ 40492 h 156494"/>
                <a:gd name="connsiteX27" fmla="*/ 143865 w 156495"/>
                <a:gd name="connsiteY27" fmla="*/ 40555 h 15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6495" h="156494">
                  <a:moveTo>
                    <a:pt x="156216" y="35401"/>
                  </a:moveTo>
                  <a:cubicBezTo>
                    <a:pt x="155645" y="34026"/>
                    <a:pt x="154303" y="33129"/>
                    <a:pt x="152814" y="33130"/>
                  </a:cubicBezTo>
                  <a:lnTo>
                    <a:pt x="123365" y="33130"/>
                  </a:lnTo>
                  <a:lnTo>
                    <a:pt x="123365" y="3680"/>
                  </a:lnTo>
                  <a:cubicBezTo>
                    <a:pt x="123364" y="1647"/>
                    <a:pt x="121716" y="0"/>
                    <a:pt x="119683" y="0"/>
                  </a:cubicBezTo>
                  <a:cubicBezTo>
                    <a:pt x="118707" y="0"/>
                    <a:pt x="117771" y="388"/>
                    <a:pt x="117081" y="1078"/>
                  </a:cubicBezTo>
                  <a:lnTo>
                    <a:pt x="83950" y="34208"/>
                  </a:lnTo>
                  <a:cubicBezTo>
                    <a:pt x="83260" y="34899"/>
                    <a:pt x="82872" y="35835"/>
                    <a:pt x="82872" y="36811"/>
                  </a:cubicBezTo>
                  <a:lnTo>
                    <a:pt x="82872" y="68418"/>
                  </a:lnTo>
                  <a:lnTo>
                    <a:pt x="1124" y="150165"/>
                  </a:lnTo>
                  <a:cubicBezTo>
                    <a:pt x="-339" y="151578"/>
                    <a:pt x="-379" y="153908"/>
                    <a:pt x="1033" y="155371"/>
                  </a:cubicBezTo>
                  <a:cubicBezTo>
                    <a:pt x="2446" y="156833"/>
                    <a:pt x="4776" y="156874"/>
                    <a:pt x="6239" y="155461"/>
                  </a:cubicBezTo>
                  <a:cubicBezTo>
                    <a:pt x="6270" y="155431"/>
                    <a:pt x="6300" y="155401"/>
                    <a:pt x="6329" y="155371"/>
                  </a:cubicBezTo>
                  <a:lnTo>
                    <a:pt x="88077" y="73623"/>
                  </a:lnTo>
                  <a:lnTo>
                    <a:pt x="119684" y="73623"/>
                  </a:lnTo>
                  <a:cubicBezTo>
                    <a:pt x="120660" y="73622"/>
                    <a:pt x="121596" y="73235"/>
                    <a:pt x="122286" y="72544"/>
                  </a:cubicBezTo>
                  <a:lnTo>
                    <a:pt x="155417" y="39414"/>
                  </a:lnTo>
                  <a:cubicBezTo>
                    <a:pt x="156470" y="38361"/>
                    <a:pt x="156785" y="36777"/>
                    <a:pt x="156216" y="35401"/>
                  </a:cubicBezTo>
                  <a:close/>
                  <a:moveTo>
                    <a:pt x="90234" y="38335"/>
                  </a:moveTo>
                  <a:lnTo>
                    <a:pt x="115940" y="12629"/>
                  </a:lnTo>
                  <a:cubicBezTo>
                    <a:pt x="115973" y="12596"/>
                    <a:pt x="116002" y="12607"/>
                    <a:pt x="116002" y="12655"/>
                  </a:cubicBezTo>
                  <a:lnTo>
                    <a:pt x="116002" y="35287"/>
                  </a:lnTo>
                  <a:lnTo>
                    <a:pt x="90234" y="61055"/>
                  </a:lnTo>
                  <a:close/>
                  <a:moveTo>
                    <a:pt x="118160" y="66260"/>
                  </a:moveTo>
                  <a:lnTo>
                    <a:pt x="95439" y="66260"/>
                  </a:lnTo>
                  <a:lnTo>
                    <a:pt x="121208" y="40492"/>
                  </a:lnTo>
                  <a:lnTo>
                    <a:pt x="143840" y="40492"/>
                  </a:lnTo>
                  <a:cubicBezTo>
                    <a:pt x="143887" y="40492"/>
                    <a:pt x="143898" y="40522"/>
                    <a:pt x="143865" y="4055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Graphic 16" descr="Research">
            <a:extLst>
              <a:ext uri="{FF2B5EF4-FFF2-40B4-BE49-F238E27FC236}">
                <a16:creationId xmlns:a16="http://schemas.microsoft.com/office/drawing/2014/main" id="{3C6F80F4-780E-43CF-BAEA-EFF1A67BBD5A}"/>
              </a:ext>
            </a:extLst>
          </p:cNvPr>
          <p:cNvSpPr/>
          <p:nvPr/>
        </p:nvSpPr>
        <p:spPr>
          <a:xfrm>
            <a:off x="5479569" y="2574337"/>
            <a:ext cx="289070" cy="288480"/>
          </a:xfrm>
          <a:custGeom>
            <a:avLst/>
            <a:gdLst>
              <a:gd name="connsiteX0" fmla="*/ 283177 w 289070"/>
              <a:gd name="connsiteY0" fmla="*/ 246243 h 288480"/>
              <a:gd name="connsiteX1" fmla="*/ 231431 w 289070"/>
              <a:gd name="connsiteY1" fmla="*/ 194408 h 288480"/>
              <a:gd name="connsiteX2" fmla="*/ 200215 w 289070"/>
              <a:gd name="connsiteY2" fmla="*/ 194408 h 288480"/>
              <a:gd name="connsiteX3" fmla="*/ 184894 w 289070"/>
              <a:gd name="connsiteY3" fmla="*/ 179087 h 288480"/>
              <a:gd name="connsiteX4" fmla="*/ 179087 w 289070"/>
              <a:gd name="connsiteY4" fmla="*/ 28387 h 288480"/>
              <a:gd name="connsiteX5" fmla="*/ 28388 w 289070"/>
              <a:gd name="connsiteY5" fmla="*/ 34194 h 288480"/>
              <a:gd name="connsiteX6" fmla="*/ 34194 w 289070"/>
              <a:gd name="connsiteY6" fmla="*/ 184894 h 288480"/>
              <a:gd name="connsiteX7" fmla="*/ 179692 w 289070"/>
              <a:gd name="connsiteY7" fmla="*/ 184329 h 288480"/>
              <a:gd name="connsiteX8" fmla="*/ 195006 w 289070"/>
              <a:gd name="connsiteY8" fmla="*/ 199647 h 288480"/>
              <a:gd name="connsiteX9" fmla="*/ 189204 w 289070"/>
              <a:gd name="connsiteY9" fmla="*/ 213985 h 288480"/>
              <a:gd name="connsiteX10" fmla="*/ 194984 w 289070"/>
              <a:gd name="connsiteY10" fmla="*/ 230771 h 288480"/>
              <a:gd name="connsiteX11" fmla="*/ 246712 w 289070"/>
              <a:gd name="connsiteY11" fmla="*/ 282587 h 288480"/>
              <a:gd name="connsiteX12" fmla="*/ 261473 w 289070"/>
              <a:gd name="connsiteY12" fmla="*/ 288477 h 288480"/>
              <a:gd name="connsiteX13" fmla="*/ 280674 w 289070"/>
              <a:gd name="connsiteY13" fmla="*/ 280198 h 288480"/>
              <a:gd name="connsiteX14" fmla="*/ 288942 w 289070"/>
              <a:gd name="connsiteY14" fmla="*/ 263040 h 288480"/>
              <a:gd name="connsiteX15" fmla="*/ 283177 w 289070"/>
              <a:gd name="connsiteY15" fmla="*/ 246243 h 288480"/>
              <a:gd name="connsiteX16" fmla="*/ 36590 w 289070"/>
              <a:gd name="connsiteY16" fmla="*/ 36007 h 288480"/>
              <a:gd name="connsiteX17" fmla="*/ 124467 w 289070"/>
              <a:gd name="connsiteY17" fmla="*/ 8399 h 288480"/>
              <a:gd name="connsiteX18" fmla="*/ 162910 w 289070"/>
              <a:gd name="connsiteY18" fmla="*/ 24136 h 288480"/>
              <a:gd name="connsiteX19" fmla="*/ 206219 w 289070"/>
              <a:gd name="connsiteY19" fmla="*/ 106288 h 288480"/>
              <a:gd name="connsiteX20" fmla="*/ 167566 w 289070"/>
              <a:gd name="connsiteY20" fmla="*/ 106288 h 288480"/>
              <a:gd name="connsiteX21" fmla="*/ 164772 w 289070"/>
              <a:gd name="connsiteY21" fmla="*/ 107573 h 288480"/>
              <a:gd name="connsiteX22" fmla="*/ 147279 w 289070"/>
              <a:gd name="connsiteY22" fmla="*/ 127982 h 288480"/>
              <a:gd name="connsiteX23" fmla="*/ 147229 w 289070"/>
              <a:gd name="connsiteY23" fmla="*/ 127993 h 288480"/>
              <a:gd name="connsiteX24" fmla="*/ 147217 w 289070"/>
              <a:gd name="connsiteY24" fmla="*/ 127982 h 288480"/>
              <a:gd name="connsiteX25" fmla="*/ 134311 w 289070"/>
              <a:gd name="connsiteY25" fmla="*/ 79570 h 288480"/>
              <a:gd name="connsiteX26" fmla="*/ 129805 w 289070"/>
              <a:gd name="connsiteY26" fmla="*/ 76963 h 288480"/>
              <a:gd name="connsiteX27" fmla="*/ 127316 w 289070"/>
              <a:gd name="connsiteY27" fmla="*/ 79202 h 288480"/>
              <a:gd name="connsiteX28" fmla="*/ 100411 w 289070"/>
              <a:gd name="connsiteY28" fmla="*/ 148777 h 288480"/>
              <a:gd name="connsiteX29" fmla="*/ 100364 w 289070"/>
              <a:gd name="connsiteY29" fmla="*/ 148800 h 288480"/>
              <a:gd name="connsiteX30" fmla="*/ 100341 w 289070"/>
              <a:gd name="connsiteY30" fmla="*/ 148777 h 288480"/>
              <a:gd name="connsiteX31" fmla="*/ 82837 w 289070"/>
              <a:gd name="connsiteY31" fmla="*/ 54082 h 288480"/>
              <a:gd name="connsiteX32" fmla="*/ 78547 w 289070"/>
              <a:gd name="connsiteY32" fmla="*/ 51133 h 288480"/>
              <a:gd name="connsiteX33" fmla="*/ 75725 w 289070"/>
              <a:gd name="connsiteY33" fmla="*/ 53589 h 288480"/>
              <a:gd name="connsiteX34" fmla="*/ 58158 w 289070"/>
              <a:gd name="connsiteY34" fmla="*/ 106288 h 288480"/>
              <a:gd name="connsiteX35" fmla="*/ 7523 w 289070"/>
              <a:gd name="connsiteY35" fmla="*/ 106288 h 288480"/>
              <a:gd name="connsiteX36" fmla="*/ 36590 w 289070"/>
              <a:gd name="connsiteY36" fmla="*/ 36007 h 288480"/>
              <a:gd name="connsiteX37" fmla="*/ 51867 w 289070"/>
              <a:gd name="connsiteY37" fmla="*/ 189144 h 288480"/>
              <a:gd name="connsiteX38" fmla="*/ 7825 w 289070"/>
              <a:gd name="connsiteY38" fmla="*/ 113651 h 288480"/>
              <a:gd name="connsiteX39" fmla="*/ 60812 w 289070"/>
              <a:gd name="connsiteY39" fmla="*/ 113651 h 288480"/>
              <a:gd name="connsiteX40" fmla="*/ 64306 w 289070"/>
              <a:gd name="connsiteY40" fmla="*/ 111133 h 288480"/>
              <a:gd name="connsiteX41" fmla="*/ 78150 w 289070"/>
              <a:gd name="connsiteY41" fmla="*/ 69598 h 288480"/>
              <a:gd name="connsiteX42" fmla="*/ 78197 w 289070"/>
              <a:gd name="connsiteY42" fmla="*/ 69575 h 288480"/>
              <a:gd name="connsiteX43" fmla="*/ 78220 w 289070"/>
              <a:gd name="connsiteY43" fmla="*/ 69598 h 288480"/>
              <a:gd name="connsiteX44" fmla="*/ 95493 w 289070"/>
              <a:gd name="connsiteY44" fmla="*/ 163004 h 288480"/>
              <a:gd name="connsiteX45" fmla="*/ 98772 w 289070"/>
              <a:gd name="connsiteY45" fmla="*/ 166001 h 288480"/>
              <a:gd name="connsiteX46" fmla="*/ 99115 w 289070"/>
              <a:gd name="connsiteY46" fmla="*/ 166001 h 288480"/>
              <a:gd name="connsiteX47" fmla="*/ 102546 w 289070"/>
              <a:gd name="connsiteY47" fmla="*/ 163649 h 288480"/>
              <a:gd name="connsiteX48" fmla="*/ 130070 w 289070"/>
              <a:gd name="connsiteY48" fmla="*/ 92477 h 288480"/>
              <a:gd name="connsiteX49" fmla="*/ 130116 w 289070"/>
              <a:gd name="connsiteY49" fmla="*/ 92453 h 288480"/>
              <a:gd name="connsiteX50" fmla="*/ 130140 w 289070"/>
              <a:gd name="connsiteY50" fmla="*/ 92477 h 288480"/>
              <a:gd name="connsiteX51" fmla="*/ 141920 w 289070"/>
              <a:gd name="connsiteY51" fmla="*/ 136651 h 288480"/>
              <a:gd name="connsiteX52" fmla="*/ 146426 w 289070"/>
              <a:gd name="connsiteY52" fmla="*/ 139257 h 288480"/>
              <a:gd name="connsiteX53" fmla="*/ 148270 w 289070"/>
              <a:gd name="connsiteY53" fmla="*/ 138098 h 288480"/>
              <a:gd name="connsiteX54" fmla="*/ 169260 w 289070"/>
              <a:gd name="connsiteY54" fmla="*/ 113651 h 288480"/>
              <a:gd name="connsiteX55" fmla="*/ 205917 w 289070"/>
              <a:gd name="connsiteY55" fmla="*/ 113651 h 288480"/>
              <a:gd name="connsiteX56" fmla="*/ 99561 w 289070"/>
              <a:gd name="connsiteY56" fmla="*/ 205472 h 288480"/>
              <a:gd name="connsiteX57" fmla="*/ 89455 w 289070"/>
              <a:gd name="connsiteY57" fmla="*/ 204208 h 288480"/>
              <a:gd name="connsiteX58" fmla="*/ 51867 w 289070"/>
              <a:gd name="connsiteY58" fmla="*/ 189144 h 288480"/>
              <a:gd name="connsiteX59" fmla="*/ 275491 w 289070"/>
              <a:gd name="connsiteY59" fmla="*/ 274971 h 288480"/>
              <a:gd name="connsiteX60" fmla="*/ 251931 w 289070"/>
              <a:gd name="connsiteY60" fmla="*/ 277386 h 288480"/>
              <a:gd name="connsiteX61" fmla="*/ 200193 w 289070"/>
              <a:gd name="connsiteY61" fmla="*/ 225559 h 288480"/>
              <a:gd name="connsiteX62" fmla="*/ 196541 w 289070"/>
              <a:gd name="connsiteY62" fmla="*/ 214611 h 288480"/>
              <a:gd name="connsiteX63" fmla="*/ 202666 w 289070"/>
              <a:gd name="connsiteY63" fmla="*/ 202032 h 288480"/>
              <a:gd name="connsiteX64" fmla="*/ 226226 w 289070"/>
              <a:gd name="connsiteY64" fmla="*/ 199617 h 288480"/>
              <a:gd name="connsiteX65" fmla="*/ 277968 w 289070"/>
              <a:gd name="connsiteY65" fmla="*/ 251445 h 288480"/>
              <a:gd name="connsiteX66" fmla="*/ 281620 w 289070"/>
              <a:gd name="connsiteY66" fmla="*/ 262392 h 288480"/>
              <a:gd name="connsiteX67" fmla="*/ 275491 w 289070"/>
              <a:gd name="connsiteY67" fmla="*/ 274971 h 28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89070" h="288480">
                <a:moveTo>
                  <a:pt x="283177" y="246243"/>
                </a:moveTo>
                <a:lnTo>
                  <a:pt x="231431" y="194408"/>
                </a:lnTo>
                <a:cubicBezTo>
                  <a:pt x="223509" y="186472"/>
                  <a:pt x="210132" y="186707"/>
                  <a:pt x="200215" y="194408"/>
                </a:cubicBezTo>
                <a:lnTo>
                  <a:pt x="184894" y="179087"/>
                </a:lnTo>
                <a:cubicBezTo>
                  <a:pt x="224905" y="135869"/>
                  <a:pt x="222305" y="68399"/>
                  <a:pt x="179087" y="28387"/>
                </a:cubicBezTo>
                <a:cubicBezTo>
                  <a:pt x="135869" y="-11624"/>
                  <a:pt x="68399" y="-9024"/>
                  <a:pt x="28388" y="34194"/>
                </a:cubicBezTo>
                <a:cubicBezTo>
                  <a:pt x="-11624" y="77411"/>
                  <a:pt x="-9024" y="144882"/>
                  <a:pt x="34194" y="184894"/>
                </a:cubicBezTo>
                <a:cubicBezTo>
                  <a:pt x="75310" y="222959"/>
                  <a:pt x="138872" y="222713"/>
                  <a:pt x="179692" y="184329"/>
                </a:cubicBezTo>
                <a:lnTo>
                  <a:pt x="195006" y="199647"/>
                </a:lnTo>
                <a:cubicBezTo>
                  <a:pt x="191727" y="203765"/>
                  <a:pt x="189712" y="208746"/>
                  <a:pt x="189204" y="213985"/>
                </a:cubicBezTo>
                <a:cubicBezTo>
                  <a:pt x="188519" y="220163"/>
                  <a:pt x="190640" y="226324"/>
                  <a:pt x="194984" y="230771"/>
                </a:cubicBezTo>
                <a:lnTo>
                  <a:pt x="246712" y="282587"/>
                </a:lnTo>
                <a:cubicBezTo>
                  <a:pt x="250644" y="286449"/>
                  <a:pt x="255962" y="288571"/>
                  <a:pt x="261473" y="288477"/>
                </a:cubicBezTo>
                <a:cubicBezTo>
                  <a:pt x="268714" y="288352"/>
                  <a:pt x="275612" y="285377"/>
                  <a:pt x="280674" y="280198"/>
                </a:cubicBezTo>
                <a:cubicBezTo>
                  <a:pt x="285364" y="275630"/>
                  <a:pt x="288292" y="269555"/>
                  <a:pt x="288942" y="263040"/>
                </a:cubicBezTo>
                <a:cubicBezTo>
                  <a:pt x="289633" y="256860"/>
                  <a:pt x="287517" y="250696"/>
                  <a:pt x="283177" y="246243"/>
                </a:cubicBezTo>
                <a:close/>
                <a:moveTo>
                  <a:pt x="36590" y="36007"/>
                </a:moveTo>
                <a:cubicBezTo>
                  <a:pt x="59584" y="12953"/>
                  <a:pt x="92420" y="2637"/>
                  <a:pt x="124467" y="8399"/>
                </a:cubicBezTo>
                <a:cubicBezTo>
                  <a:pt x="138276" y="10776"/>
                  <a:pt x="151397" y="16147"/>
                  <a:pt x="162910" y="24136"/>
                </a:cubicBezTo>
                <a:cubicBezTo>
                  <a:pt x="190045" y="42672"/>
                  <a:pt x="206258" y="73427"/>
                  <a:pt x="206219" y="106288"/>
                </a:cubicBezTo>
                <a:lnTo>
                  <a:pt x="167566" y="106288"/>
                </a:lnTo>
                <a:cubicBezTo>
                  <a:pt x="166492" y="106288"/>
                  <a:pt x="165472" y="106758"/>
                  <a:pt x="164772" y="107573"/>
                </a:cubicBezTo>
                <a:lnTo>
                  <a:pt x="147279" y="127982"/>
                </a:lnTo>
                <a:cubicBezTo>
                  <a:pt x="147269" y="127999"/>
                  <a:pt x="147246" y="128004"/>
                  <a:pt x="147229" y="127993"/>
                </a:cubicBezTo>
                <a:cubicBezTo>
                  <a:pt x="147224" y="127990"/>
                  <a:pt x="147220" y="127986"/>
                  <a:pt x="147217" y="127982"/>
                </a:cubicBezTo>
                <a:lnTo>
                  <a:pt x="134311" y="79570"/>
                </a:lnTo>
                <a:cubicBezTo>
                  <a:pt x="133786" y="77606"/>
                  <a:pt x="131769" y="76439"/>
                  <a:pt x="129805" y="76963"/>
                </a:cubicBezTo>
                <a:cubicBezTo>
                  <a:pt x="128664" y="77267"/>
                  <a:pt x="127739" y="78100"/>
                  <a:pt x="127316" y="79202"/>
                </a:cubicBezTo>
                <a:lnTo>
                  <a:pt x="100411" y="148777"/>
                </a:lnTo>
                <a:cubicBezTo>
                  <a:pt x="100404" y="148796"/>
                  <a:pt x="100383" y="148806"/>
                  <a:pt x="100364" y="148800"/>
                </a:cubicBezTo>
                <a:cubicBezTo>
                  <a:pt x="100353" y="148796"/>
                  <a:pt x="100344" y="148788"/>
                  <a:pt x="100341" y="148777"/>
                </a:cubicBezTo>
                <a:lnTo>
                  <a:pt x="82837" y="54082"/>
                </a:lnTo>
                <a:cubicBezTo>
                  <a:pt x="82466" y="52083"/>
                  <a:pt x="80546" y="50763"/>
                  <a:pt x="78547" y="51133"/>
                </a:cubicBezTo>
                <a:cubicBezTo>
                  <a:pt x="77229" y="51377"/>
                  <a:pt x="76148" y="52318"/>
                  <a:pt x="75725" y="53589"/>
                </a:cubicBezTo>
                <a:lnTo>
                  <a:pt x="58158" y="106288"/>
                </a:lnTo>
                <a:lnTo>
                  <a:pt x="7523" y="106288"/>
                </a:lnTo>
                <a:cubicBezTo>
                  <a:pt x="7477" y="79928"/>
                  <a:pt x="17938" y="54635"/>
                  <a:pt x="36590" y="36007"/>
                </a:cubicBezTo>
                <a:close/>
                <a:moveTo>
                  <a:pt x="51867" y="189144"/>
                </a:moveTo>
                <a:cubicBezTo>
                  <a:pt x="26304" y="172143"/>
                  <a:pt x="10044" y="144271"/>
                  <a:pt x="7825" y="113651"/>
                </a:cubicBezTo>
                <a:lnTo>
                  <a:pt x="60812" y="113651"/>
                </a:lnTo>
                <a:cubicBezTo>
                  <a:pt x="62397" y="113651"/>
                  <a:pt x="63805" y="112637"/>
                  <a:pt x="64306" y="111133"/>
                </a:cubicBezTo>
                <a:lnTo>
                  <a:pt x="78150" y="69598"/>
                </a:lnTo>
                <a:cubicBezTo>
                  <a:pt x="78157" y="69579"/>
                  <a:pt x="78178" y="69568"/>
                  <a:pt x="78197" y="69575"/>
                </a:cubicBezTo>
                <a:cubicBezTo>
                  <a:pt x="78208" y="69578"/>
                  <a:pt x="78217" y="69587"/>
                  <a:pt x="78220" y="69598"/>
                </a:cubicBezTo>
                <a:lnTo>
                  <a:pt x="95493" y="163004"/>
                </a:lnTo>
                <a:cubicBezTo>
                  <a:pt x="95792" y="164625"/>
                  <a:pt x="97132" y="165849"/>
                  <a:pt x="98772" y="166001"/>
                </a:cubicBezTo>
                <a:cubicBezTo>
                  <a:pt x="98887" y="166001"/>
                  <a:pt x="99001" y="166001"/>
                  <a:pt x="99115" y="166001"/>
                </a:cubicBezTo>
                <a:cubicBezTo>
                  <a:pt x="100634" y="166000"/>
                  <a:pt x="101997" y="165065"/>
                  <a:pt x="102546" y="163649"/>
                </a:cubicBezTo>
                <a:lnTo>
                  <a:pt x="130070" y="92477"/>
                </a:lnTo>
                <a:cubicBezTo>
                  <a:pt x="130076" y="92458"/>
                  <a:pt x="130097" y="92447"/>
                  <a:pt x="130116" y="92453"/>
                </a:cubicBezTo>
                <a:cubicBezTo>
                  <a:pt x="130127" y="92457"/>
                  <a:pt x="130136" y="92466"/>
                  <a:pt x="130140" y="92477"/>
                </a:cubicBezTo>
                <a:lnTo>
                  <a:pt x="141920" y="136651"/>
                </a:lnTo>
                <a:cubicBezTo>
                  <a:pt x="142444" y="138615"/>
                  <a:pt x="144462" y="139782"/>
                  <a:pt x="146426" y="139257"/>
                </a:cubicBezTo>
                <a:cubicBezTo>
                  <a:pt x="147143" y="139065"/>
                  <a:pt x="147786" y="138661"/>
                  <a:pt x="148270" y="138098"/>
                </a:cubicBezTo>
                <a:lnTo>
                  <a:pt x="169260" y="113651"/>
                </a:lnTo>
                <a:lnTo>
                  <a:pt x="205917" y="113651"/>
                </a:lnTo>
                <a:cubicBezTo>
                  <a:pt x="201903" y="168376"/>
                  <a:pt x="154286" y="209486"/>
                  <a:pt x="99561" y="205472"/>
                </a:cubicBezTo>
                <a:cubicBezTo>
                  <a:pt x="96173" y="205224"/>
                  <a:pt x="92800" y="204802"/>
                  <a:pt x="89455" y="204208"/>
                </a:cubicBezTo>
                <a:cubicBezTo>
                  <a:pt x="75995" y="201924"/>
                  <a:pt x="63179" y="196788"/>
                  <a:pt x="51867" y="189144"/>
                </a:cubicBezTo>
                <a:close/>
                <a:moveTo>
                  <a:pt x="275491" y="274971"/>
                </a:moveTo>
                <a:cubicBezTo>
                  <a:pt x="268316" y="282124"/>
                  <a:pt x="257748" y="283210"/>
                  <a:pt x="251931" y="277386"/>
                </a:cubicBezTo>
                <a:lnTo>
                  <a:pt x="200193" y="225559"/>
                </a:lnTo>
                <a:cubicBezTo>
                  <a:pt x="197399" y="222639"/>
                  <a:pt x="196060" y="218623"/>
                  <a:pt x="196541" y="214611"/>
                </a:cubicBezTo>
                <a:cubicBezTo>
                  <a:pt x="197039" y="209828"/>
                  <a:pt x="199208" y="205374"/>
                  <a:pt x="202666" y="202032"/>
                </a:cubicBezTo>
                <a:cubicBezTo>
                  <a:pt x="209837" y="194876"/>
                  <a:pt x="220406" y="193790"/>
                  <a:pt x="226226" y="199617"/>
                </a:cubicBezTo>
                <a:lnTo>
                  <a:pt x="277968" y="251445"/>
                </a:lnTo>
                <a:cubicBezTo>
                  <a:pt x="280761" y="254365"/>
                  <a:pt x="282100" y="258381"/>
                  <a:pt x="281620" y="262392"/>
                </a:cubicBezTo>
                <a:cubicBezTo>
                  <a:pt x="281121" y="267176"/>
                  <a:pt x="278951" y="271630"/>
                  <a:pt x="275491" y="27497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36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5" name="Graphic 13" descr="Brainstorm">
            <a:extLst>
              <a:ext uri="{FF2B5EF4-FFF2-40B4-BE49-F238E27FC236}">
                <a16:creationId xmlns:a16="http://schemas.microsoft.com/office/drawing/2014/main" id="{29CD3E8A-003B-4680-B788-7A72EF30ED1E}"/>
              </a:ext>
            </a:extLst>
          </p:cNvPr>
          <p:cNvGrpSpPr/>
          <p:nvPr/>
        </p:nvGrpSpPr>
        <p:grpSpPr>
          <a:xfrm>
            <a:off x="3402908" y="4202469"/>
            <a:ext cx="250356" cy="297071"/>
            <a:chOff x="3402908" y="4202469"/>
            <a:chExt cx="250356" cy="297071"/>
          </a:xfrm>
          <a:solidFill>
            <a:srgbClr val="262626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92D3478-1169-4935-B620-C16D98364C90}"/>
                </a:ext>
              </a:extLst>
            </p:cNvPr>
            <p:cNvSpPr/>
            <p:nvPr/>
          </p:nvSpPr>
          <p:spPr>
            <a:xfrm>
              <a:off x="3402908" y="4202469"/>
              <a:ext cx="250356" cy="297071"/>
            </a:xfrm>
            <a:custGeom>
              <a:avLst/>
              <a:gdLst>
                <a:gd name="connsiteX0" fmla="*/ 221239 w 250356"/>
                <a:gd name="connsiteY0" fmla="*/ 116693 h 297071"/>
                <a:gd name="connsiteX1" fmla="*/ 221239 w 250356"/>
                <a:gd name="connsiteY1" fmla="*/ 114853 h 297071"/>
                <a:gd name="connsiteX2" fmla="*/ 114485 w 250356"/>
                <a:gd name="connsiteY2" fmla="*/ 0 h 297071"/>
                <a:gd name="connsiteX3" fmla="*/ 110435 w 250356"/>
                <a:gd name="connsiteY3" fmla="*/ 0 h 297071"/>
                <a:gd name="connsiteX4" fmla="*/ 0 w 250356"/>
                <a:gd name="connsiteY4" fmla="*/ 106754 h 297071"/>
                <a:gd name="connsiteX5" fmla="*/ 0 w 250356"/>
                <a:gd name="connsiteY5" fmla="*/ 114853 h 297071"/>
                <a:gd name="connsiteX6" fmla="*/ 43438 w 250356"/>
                <a:gd name="connsiteY6" fmla="*/ 203937 h 297071"/>
                <a:gd name="connsiteX7" fmla="*/ 43438 w 250356"/>
                <a:gd name="connsiteY7" fmla="*/ 203937 h 297071"/>
                <a:gd name="connsiteX8" fmla="*/ 43438 w 250356"/>
                <a:gd name="connsiteY8" fmla="*/ 297071 h 297071"/>
                <a:gd name="connsiteX9" fmla="*/ 159763 w 250356"/>
                <a:gd name="connsiteY9" fmla="*/ 297071 h 297071"/>
                <a:gd name="connsiteX10" fmla="*/ 159763 w 250356"/>
                <a:gd name="connsiteY10" fmla="*/ 252897 h 297071"/>
                <a:gd name="connsiteX11" fmla="*/ 159763 w 250356"/>
                <a:gd name="connsiteY11" fmla="*/ 252897 h 297071"/>
                <a:gd name="connsiteX12" fmla="*/ 177801 w 250356"/>
                <a:gd name="connsiteY12" fmla="*/ 252897 h 297071"/>
                <a:gd name="connsiteX13" fmla="*/ 219766 w 250356"/>
                <a:gd name="connsiteY13" fmla="*/ 221607 h 297071"/>
                <a:gd name="connsiteX14" fmla="*/ 221239 w 250356"/>
                <a:gd name="connsiteY14" fmla="*/ 208723 h 297071"/>
                <a:gd name="connsiteX15" fmla="*/ 221239 w 250356"/>
                <a:gd name="connsiteY15" fmla="*/ 186636 h 297071"/>
                <a:gd name="connsiteX16" fmla="*/ 221239 w 250356"/>
                <a:gd name="connsiteY16" fmla="*/ 186636 h 297071"/>
                <a:gd name="connsiteX17" fmla="*/ 237436 w 250356"/>
                <a:gd name="connsiteY17" fmla="*/ 186636 h 297071"/>
                <a:gd name="connsiteX18" fmla="*/ 246639 w 250356"/>
                <a:gd name="connsiteY18" fmla="*/ 160867 h 297071"/>
                <a:gd name="connsiteX19" fmla="*/ 221239 w 250356"/>
                <a:gd name="connsiteY19" fmla="*/ 116693 h 297071"/>
                <a:gd name="connsiteX20" fmla="*/ 242221 w 250356"/>
                <a:gd name="connsiteY20" fmla="*/ 175224 h 297071"/>
                <a:gd name="connsiteX21" fmla="*/ 237068 w 250356"/>
                <a:gd name="connsiteY21" fmla="*/ 179273 h 297071"/>
                <a:gd name="connsiteX22" fmla="*/ 213876 w 250356"/>
                <a:gd name="connsiteY22" fmla="*/ 179273 h 297071"/>
                <a:gd name="connsiteX23" fmla="*/ 213876 w 250356"/>
                <a:gd name="connsiteY23" fmla="*/ 186636 h 297071"/>
                <a:gd name="connsiteX24" fmla="*/ 213876 w 250356"/>
                <a:gd name="connsiteY24" fmla="*/ 208723 h 297071"/>
                <a:gd name="connsiteX25" fmla="*/ 213876 w 250356"/>
                <a:gd name="connsiteY25" fmla="*/ 209459 h 297071"/>
                <a:gd name="connsiteX26" fmla="*/ 178169 w 250356"/>
                <a:gd name="connsiteY26" fmla="*/ 245535 h 297071"/>
                <a:gd name="connsiteX27" fmla="*/ 177801 w 250356"/>
                <a:gd name="connsiteY27" fmla="*/ 245535 h 297071"/>
                <a:gd name="connsiteX28" fmla="*/ 152033 w 250356"/>
                <a:gd name="connsiteY28" fmla="*/ 245535 h 297071"/>
                <a:gd name="connsiteX29" fmla="*/ 152033 w 250356"/>
                <a:gd name="connsiteY29" fmla="*/ 289709 h 297071"/>
                <a:gd name="connsiteX30" fmla="*/ 50432 w 250356"/>
                <a:gd name="connsiteY30" fmla="*/ 289709 h 297071"/>
                <a:gd name="connsiteX31" fmla="*/ 50432 w 250356"/>
                <a:gd name="connsiteY31" fmla="*/ 200256 h 297071"/>
                <a:gd name="connsiteX32" fmla="*/ 47855 w 250356"/>
                <a:gd name="connsiteY32" fmla="*/ 198047 h 297071"/>
                <a:gd name="connsiteX33" fmla="*/ 7362 w 250356"/>
                <a:gd name="connsiteY33" fmla="*/ 114853 h 297071"/>
                <a:gd name="connsiteX34" fmla="*/ 7362 w 250356"/>
                <a:gd name="connsiteY34" fmla="*/ 114485 h 297071"/>
                <a:gd name="connsiteX35" fmla="*/ 7362 w 250356"/>
                <a:gd name="connsiteY35" fmla="*/ 107122 h 297071"/>
                <a:gd name="connsiteX36" fmla="*/ 110435 w 250356"/>
                <a:gd name="connsiteY36" fmla="*/ 7362 h 297071"/>
                <a:gd name="connsiteX37" fmla="*/ 114116 w 250356"/>
                <a:gd name="connsiteY37" fmla="*/ 7362 h 297071"/>
                <a:gd name="connsiteX38" fmla="*/ 213508 w 250356"/>
                <a:gd name="connsiteY38" fmla="*/ 114485 h 297071"/>
                <a:gd name="connsiteX39" fmla="*/ 213508 w 250356"/>
                <a:gd name="connsiteY39" fmla="*/ 114485 h 297071"/>
                <a:gd name="connsiteX40" fmla="*/ 213508 w 250356"/>
                <a:gd name="connsiteY40" fmla="*/ 118534 h 297071"/>
                <a:gd name="connsiteX41" fmla="*/ 214613 w 250356"/>
                <a:gd name="connsiteY41" fmla="*/ 120374 h 297071"/>
                <a:gd name="connsiteX42" fmla="*/ 240013 w 250356"/>
                <a:gd name="connsiteY42" fmla="*/ 164549 h 297071"/>
                <a:gd name="connsiteX43" fmla="*/ 240013 w 250356"/>
                <a:gd name="connsiteY43" fmla="*/ 164549 h 297071"/>
                <a:gd name="connsiteX44" fmla="*/ 240013 w 250356"/>
                <a:gd name="connsiteY44" fmla="*/ 164549 h 297071"/>
                <a:gd name="connsiteX45" fmla="*/ 242221 w 250356"/>
                <a:gd name="connsiteY45" fmla="*/ 175224 h 297071"/>
                <a:gd name="connsiteX46" fmla="*/ 242221 w 250356"/>
                <a:gd name="connsiteY46" fmla="*/ 175224 h 297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50356" h="297071">
                  <a:moveTo>
                    <a:pt x="221239" y="116693"/>
                  </a:moveTo>
                  <a:lnTo>
                    <a:pt x="221239" y="114853"/>
                  </a:lnTo>
                  <a:cubicBezTo>
                    <a:pt x="223447" y="53745"/>
                    <a:pt x="175592" y="2577"/>
                    <a:pt x="114485" y="0"/>
                  </a:cubicBezTo>
                  <a:cubicBezTo>
                    <a:pt x="113012" y="0"/>
                    <a:pt x="111908" y="0"/>
                    <a:pt x="110435" y="0"/>
                  </a:cubicBezTo>
                  <a:cubicBezTo>
                    <a:pt x="50800" y="0"/>
                    <a:pt x="2209" y="47119"/>
                    <a:pt x="0" y="106754"/>
                  </a:cubicBezTo>
                  <a:cubicBezTo>
                    <a:pt x="0" y="109331"/>
                    <a:pt x="0" y="112276"/>
                    <a:pt x="0" y="114853"/>
                  </a:cubicBezTo>
                  <a:cubicBezTo>
                    <a:pt x="0" y="149824"/>
                    <a:pt x="15829" y="182586"/>
                    <a:pt x="43438" y="203937"/>
                  </a:cubicBezTo>
                  <a:lnTo>
                    <a:pt x="43438" y="203937"/>
                  </a:lnTo>
                  <a:lnTo>
                    <a:pt x="43438" y="297071"/>
                  </a:lnTo>
                  <a:lnTo>
                    <a:pt x="159763" y="297071"/>
                  </a:lnTo>
                  <a:lnTo>
                    <a:pt x="159763" y="252897"/>
                  </a:lnTo>
                  <a:lnTo>
                    <a:pt x="159763" y="252897"/>
                  </a:lnTo>
                  <a:lnTo>
                    <a:pt x="177801" y="252897"/>
                  </a:lnTo>
                  <a:cubicBezTo>
                    <a:pt x="195839" y="252897"/>
                    <a:pt x="214981" y="238908"/>
                    <a:pt x="219766" y="221607"/>
                  </a:cubicBezTo>
                  <a:cubicBezTo>
                    <a:pt x="220871" y="217558"/>
                    <a:pt x="221607" y="213140"/>
                    <a:pt x="221239" y="208723"/>
                  </a:cubicBezTo>
                  <a:lnTo>
                    <a:pt x="221239" y="186636"/>
                  </a:lnTo>
                  <a:lnTo>
                    <a:pt x="221239" y="186636"/>
                  </a:lnTo>
                  <a:lnTo>
                    <a:pt x="237436" y="186636"/>
                  </a:lnTo>
                  <a:cubicBezTo>
                    <a:pt x="247007" y="185531"/>
                    <a:pt x="255474" y="174488"/>
                    <a:pt x="246639" y="160867"/>
                  </a:cubicBezTo>
                  <a:lnTo>
                    <a:pt x="221239" y="116693"/>
                  </a:lnTo>
                  <a:close/>
                  <a:moveTo>
                    <a:pt x="242221" y="175224"/>
                  </a:moveTo>
                  <a:cubicBezTo>
                    <a:pt x="241117" y="177433"/>
                    <a:pt x="239277" y="178905"/>
                    <a:pt x="237068" y="179273"/>
                  </a:cubicBezTo>
                  <a:lnTo>
                    <a:pt x="213876" y="179273"/>
                  </a:lnTo>
                  <a:lnTo>
                    <a:pt x="213876" y="186636"/>
                  </a:lnTo>
                  <a:lnTo>
                    <a:pt x="213876" y="208723"/>
                  </a:lnTo>
                  <a:lnTo>
                    <a:pt x="213876" y="209459"/>
                  </a:lnTo>
                  <a:cubicBezTo>
                    <a:pt x="213876" y="229337"/>
                    <a:pt x="198047" y="245535"/>
                    <a:pt x="178169" y="245535"/>
                  </a:cubicBezTo>
                  <a:cubicBezTo>
                    <a:pt x="178169" y="245535"/>
                    <a:pt x="178169" y="245535"/>
                    <a:pt x="177801" y="245535"/>
                  </a:cubicBezTo>
                  <a:lnTo>
                    <a:pt x="152033" y="245535"/>
                  </a:lnTo>
                  <a:lnTo>
                    <a:pt x="152033" y="289709"/>
                  </a:lnTo>
                  <a:lnTo>
                    <a:pt x="50432" y="289709"/>
                  </a:lnTo>
                  <a:lnTo>
                    <a:pt x="50432" y="200256"/>
                  </a:lnTo>
                  <a:lnTo>
                    <a:pt x="47855" y="198047"/>
                  </a:lnTo>
                  <a:cubicBezTo>
                    <a:pt x="22087" y="178169"/>
                    <a:pt x="7362" y="147615"/>
                    <a:pt x="7362" y="114853"/>
                  </a:cubicBezTo>
                  <a:lnTo>
                    <a:pt x="7362" y="114485"/>
                  </a:lnTo>
                  <a:cubicBezTo>
                    <a:pt x="7362" y="111908"/>
                    <a:pt x="7362" y="109699"/>
                    <a:pt x="7362" y="107122"/>
                  </a:cubicBezTo>
                  <a:cubicBezTo>
                    <a:pt x="9203" y="51536"/>
                    <a:pt x="54850" y="7362"/>
                    <a:pt x="110435" y="7362"/>
                  </a:cubicBezTo>
                  <a:cubicBezTo>
                    <a:pt x="111540" y="7362"/>
                    <a:pt x="113012" y="7362"/>
                    <a:pt x="114116" y="7362"/>
                  </a:cubicBezTo>
                  <a:cubicBezTo>
                    <a:pt x="171175" y="9571"/>
                    <a:pt x="215717" y="57426"/>
                    <a:pt x="213508" y="114485"/>
                  </a:cubicBezTo>
                  <a:lnTo>
                    <a:pt x="213508" y="114485"/>
                  </a:lnTo>
                  <a:lnTo>
                    <a:pt x="213508" y="118534"/>
                  </a:lnTo>
                  <a:lnTo>
                    <a:pt x="214613" y="120374"/>
                  </a:lnTo>
                  <a:lnTo>
                    <a:pt x="240013" y="164549"/>
                  </a:lnTo>
                  <a:lnTo>
                    <a:pt x="240013" y="164549"/>
                  </a:lnTo>
                  <a:lnTo>
                    <a:pt x="240013" y="164549"/>
                  </a:lnTo>
                  <a:cubicBezTo>
                    <a:pt x="242958" y="167862"/>
                    <a:pt x="243694" y="171911"/>
                    <a:pt x="242221" y="175224"/>
                  </a:cubicBezTo>
                  <a:cubicBezTo>
                    <a:pt x="242221" y="175224"/>
                    <a:pt x="242221" y="175224"/>
                    <a:pt x="242221" y="17522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019FF66-F422-4A73-B281-2995D86A227B}"/>
                </a:ext>
              </a:extLst>
            </p:cNvPr>
            <p:cNvSpPr/>
            <p:nvPr/>
          </p:nvSpPr>
          <p:spPr>
            <a:xfrm>
              <a:off x="3497146" y="4375484"/>
              <a:ext cx="23559" cy="11043"/>
            </a:xfrm>
            <a:custGeom>
              <a:avLst/>
              <a:gdLst>
                <a:gd name="connsiteX0" fmla="*/ 11780 w 23559"/>
                <a:gd name="connsiteY0" fmla="*/ 11044 h 11043"/>
                <a:gd name="connsiteX1" fmla="*/ 11780 w 23559"/>
                <a:gd name="connsiteY1" fmla="*/ 11044 h 11043"/>
                <a:gd name="connsiteX2" fmla="*/ 23560 w 23559"/>
                <a:gd name="connsiteY2" fmla="*/ 0 h 11043"/>
                <a:gd name="connsiteX3" fmla="*/ 23560 w 23559"/>
                <a:gd name="connsiteY3" fmla="*/ 0 h 11043"/>
                <a:gd name="connsiteX4" fmla="*/ 0 w 23559"/>
                <a:gd name="connsiteY4" fmla="*/ 0 h 11043"/>
                <a:gd name="connsiteX5" fmla="*/ 0 w 23559"/>
                <a:gd name="connsiteY5" fmla="*/ 0 h 11043"/>
                <a:gd name="connsiteX6" fmla="*/ 11780 w 23559"/>
                <a:gd name="connsiteY6" fmla="*/ 11044 h 11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559" h="11043">
                  <a:moveTo>
                    <a:pt x="11780" y="11044"/>
                  </a:moveTo>
                  <a:lnTo>
                    <a:pt x="11780" y="11044"/>
                  </a:lnTo>
                  <a:cubicBezTo>
                    <a:pt x="18038" y="11044"/>
                    <a:pt x="23191" y="6258"/>
                    <a:pt x="23560" y="0"/>
                  </a:cubicBezTo>
                  <a:lnTo>
                    <a:pt x="2356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68" y="6258"/>
                    <a:pt x="5522" y="11044"/>
                    <a:pt x="11780" y="1104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702A076-EBD4-40E5-89F0-8BB09583A2FB}"/>
                </a:ext>
              </a:extLst>
            </p:cNvPr>
            <p:cNvSpPr/>
            <p:nvPr/>
          </p:nvSpPr>
          <p:spPr>
            <a:xfrm>
              <a:off x="3461807" y="4251797"/>
              <a:ext cx="94238" cy="97551"/>
            </a:xfrm>
            <a:custGeom>
              <a:avLst/>
              <a:gdLst>
                <a:gd name="connsiteX0" fmla="*/ 47119 w 94238"/>
                <a:gd name="connsiteY0" fmla="*/ 0 h 97551"/>
                <a:gd name="connsiteX1" fmla="*/ 0 w 94238"/>
                <a:gd name="connsiteY1" fmla="*/ 46751 h 97551"/>
                <a:gd name="connsiteX2" fmla="*/ 0 w 94238"/>
                <a:gd name="connsiteY2" fmla="*/ 48223 h 97551"/>
                <a:gd name="connsiteX3" fmla="*/ 3313 w 94238"/>
                <a:gd name="connsiteY3" fmla="*/ 64421 h 97551"/>
                <a:gd name="connsiteX4" fmla="*/ 11412 w 94238"/>
                <a:gd name="connsiteY4" fmla="*/ 77673 h 97551"/>
                <a:gd name="connsiteX5" fmla="*/ 22455 w 94238"/>
                <a:gd name="connsiteY5" fmla="*/ 95711 h 97551"/>
                <a:gd name="connsiteX6" fmla="*/ 25768 w 94238"/>
                <a:gd name="connsiteY6" fmla="*/ 97551 h 97551"/>
                <a:gd name="connsiteX7" fmla="*/ 68470 w 94238"/>
                <a:gd name="connsiteY7" fmla="*/ 97551 h 97551"/>
                <a:gd name="connsiteX8" fmla="*/ 71783 w 94238"/>
                <a:gd name="connsiteY8" fmla="*/ 95711 h 97551"/>
                <a:gd name="connsiteX9" fmla="*/ 82826 w 94238"/>
                <a:gd name="connsiteY9" fmla="*/ 77673 h 97551"/>
                <a:gd name="connsiteX10" fmla="*/ 90925 w 94238"/>
                <a:gd name="connsiteY10" fmla="*/ 64421 h 97551"/>
                <a:gd name="connsiteX11" fmla="*/ 94238 w 94238"/>
                <a:gd name="connsiteY11" fmla="*/ 48223 h 97551"/>
                <a:gd name="connsiteX12" fmla="*/ 94238 w 94238"/>
                <a:gd name="connsiteY12" fmla="*/ 46751 h 97551"/>
                <a:gd name="connsiteX13" fmla="*/ 47119 w 94238"/>
                <a:gd name="connsiteY13" fmla="*/ 0 h 97551"/>
                <a:gd name="connsiteX14" fmla="*/ 86876 w 94238"/>
                <a:gd name="connsiteY14" fmla="*/ 47855 h 97551"/>
                <a:gd name="connsiteX15" fmla="*/ 82826 w 94238"/>
                <a:gd name="connsiteY15" fmla="*/ 64789 h 97551"/>
                <a:gd name="connsiteX16" fmla="*/ 77305 w 94238"/>
                <a:gd name="connsiteY16" fmla="*/ 72887 h 97551"/>
                <a:gd name="connsiteX17" fmla="*/ 77305 w 94238"/>
                <a:gd name="connsiteY17" fmla="*/ 72887 h 97551"/>
                <a:gd name="connsiteX18" fmla="*/ 77305 w 94238"/>
                <a:gd name="connsiteY18" fmla="*/ 72887 h 97551"/>
                <a:gd name="connsiteX19" fmla="*/ 66261 w 94238"/>
                <a:gd name="connsiteY19" fmla="*/ 90189 h 97551"/>
                <a:gd name="connsiteX20" fmla="*/ 66261 w 94238"/>
                <a:gd name="connsiteY20" fmla="*/ 90189 h 97551"/>
                <a:gd name="connsiteX21" fmla="*/ 27977 w 94238"/>
                <a:gd name="connsiteY21" fmla="*/ 90189 h 97551"/>
                <a:gd name="connsiteX22" fmla="*/ 27977 w 94238"/>
                <a:gd name="connsiteY22" fmla="*/ 90189 h 97551"/>
                <a:gd name="connsiteX23" fmla="*/ 16933 w 94238"/>
                <a:gd name="connsiteY23" fmla="*/ 72887 h 97551"/>
                <a:gd name="connsiteX24" fmla="*/ 16933 w 94238"/>
                <a:gd name="connsiteY24" fmla="*/ 72887 h 97551"/>
                <a:gd name="connsiteX25" fmla="*/ 16933 w 94238"/>
                <a:gd name="connsiteY25" fmla="*/ 72887 h 97551"/>
                <a:gd name="connsiteX26" fmla="*/ 11412 w 94238"/>
                <a:gd name="connsiteY26" fmla="*/ 64421 h 97551"/>
                <a:gd name="connsiteX27" fmla="*/ 7362 w 94238"/>
                <a:gd name="connsiteY27" fmla="*/ 47855 h 97551"/>
                <a:gd name="connsiteX28" fmla="*/ 7362 w 94238"/>
                <a:gd name="connsiteY28" fmla="*/ 46383 h 97551"/>
                <a:gd name="connsiteX29" fmla="*/ 47487 w 94238"/>
                <a:gd name="connsiteY29" fmla="*/ 6994 h 97551"/>
                <a:gd name="connsiteX30" fmla="*/ 86876 w 94238"/>
                <a:gd name="connsiteY30" fmla="*/ 46383 h 97551"/>
                <a:gd name="connsiteX31" fmla="*/ 86876 w 94238"/>
                <a:gd name="connsiteY31" fmla="*/ 47855 h 9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4238" h="97551">
                  <a:moveTo>
                    <a:pt x="47119" y="0"/>
                  </a:moveTo>
                  <a:cubicBezTo>
                    <a:pt x="21351" y="0"/>
                    <a:pt x="368" y="20983"/>
                    <a:pt x="0" y="46751"/>
                  </a:cubicBezTo>
                  <a:lnTo>
                    <a:pt x="0" y="48223"/>
                  </a:lnTo>
                  <a:cubicBezTo>
                    <a:pt x="0" y="53745"/>
                    <a:pt x="1104" y="59267"/>
                    <a:pt x="3313" y="64421"/>
                  </a:cubicBezTo>
                  <a:cubicBezTo>
                    <a:pt x="5154" y="69206"/>
                    <a:pt x="8099" y="73992"/>
                    <a:pt x="11412" y="77673"/>
                  </a:cubicBezTo>
                  <a:cubicBezTo>
                    <a:pt x="15829" y="83195"/>
                    <a:pt x="19510" y="89084"/>
                    <a:pt x="22455" y="95711"/>
                  </a:cubicBezTo>
                  <a:cubicBezTo>
                    <a:pt x="23191" y="96815"/>
                    <a:pt x="24296" y="97551"/>
                    <a:pt x="25768" y="97551"/>
                  </a:cubicBezTo>
                  <a:lnTo>
                    <a:pt x="68470" y="97551"/>
                  </a:lnTo>
                  <a:cubicBezTo>
                    <a:pt x="69942" y="97551"/>
                    <a:pt x="71047" y="96815"/>
                    <a:pt x="71783" y="95711"/>
                  </a:cubicBezTo>
                  <a:cubicBezTo>
                    <a:pt x="74728" y="89453"/>
                    <a:pt x="78409" y="83195"/>
                    <a:pt x="82826" y="77673"/>
                  </a:cubicBezTo>
                  <a:cubicBezTo>
                    <a:pt x="86508" y="73624"/>
                    <a:pt x="89084" y="69206"/>
                    <a:pt x="90925" y="64421"/>
                  </a:cubicBezTo>
                  <a:cubicBezTo>
                    <a:pt x="92766" y="59267"/>
                    <a:pt x="93870" y="53745"/>
                    <a:pt x="94238" y="48223"/>
                  </a:cubicBezTo>
                  <a:lnTo>
                    <a:pt x="94238" y="46751"/>
                  </a:lnTo>
                  <a:cubicBezTo>
                    <a:pt x="93502" y="20615"/>
                    <a:pt x="72887" y="0"/>
                    <a:pt x="47119" y="0"/>
                  </a:cubicBezTo>
                  <a:close/>
                  <a:moveTo>
                    <a:pt x="86876" y="47855"/>
                  </a:moveTo>
                  <a:cubicBezTo>
                    <a:pt x="86508" y="53745"/>
                    <a:pt x="85403" y="59635"/>
                    <a:pt x="82826" y="64789"/>
                  </a:cubicBezTo>
                  <a:cubicBezTo>
                    <a:pt x="81354" y="67734"/>
                    <a:pt x="79513" y="70310"/>
                    <a:pt x="77305" y="72887"/>
                  </a:cubicBezTo>
                  <a:lnTo>
                    <a:pt x="77305" y="72887"/>
                  </a:lnTo>
                  <a:lnTo>
                    <a:pt x="77305" y="72887"/>
                  </a:lnTo>
                  <a:cubicBezTo>
                    <a:pt x="73255" y="78041"/>
                    <a:pt x="69574" y="83931"/>
                    <a:pt x="66261" y="90189"/>
                  </a:cubicBezTo>
                  <a:lnTo>
                    <a:pt x="66261" y="90189"/>
                  </a:lnTo>
                  <a:lnTo>
                    <a:pt x="27977" y="90189"/>
                  </a:lnTo>
                  <a:lnTo>
                    <a:pt x="27977" y="90189"/>
                  </a:lnTo>
                  <a:cubicBezTo>
                    <a:pt x="25032" y="84299"/>
                    <a:pt x="21351" y="78409"/>
                    <a:pt x="16933" y="72887"/>
                  </a:cubicBezTo>
                  <a:lnTo>
                    <a:pt x="16933" y="72887"/>
                  </a:lnTo>
                  <a:lnTo>
                    <a:pt x="16933" y="72887"/>
                  </a:lnTo>
                  <a:cubicBezTo>
                    <a:pt x="14725" y="70310"/>
                    <a:pt x="12884" y="67734"/>
                    <a:pt x="11412" y="64421"/>
                  </a:cubicBezTo>
                  <a:cubicBezTo>
                    <a:pt x="8835" y="59267"/>
                    <a:pt x="7730" y="53377"/>
                    <a:pt x="7362" y="47855"/>
                  </a:cubicBezTo>
                  <a:lnTo>
                    <a:pt x="7362" y="46383"/>
                  </a:lnTo>
                  <a:cubicBezTo>
                    <a:pt x="7730" y="24296"/>
                    <a:pt x="25400" y="6626"/>
                    <a:pt x="47487" y="6994"/>
                  </a:cubicBezTo>
                  <a:cubicBezTo>
                    <a:pt x="69206" y="7362"/>
                    <a:pt x="86508" y="24664"/>
                    <a:pt x="86876" y="46383"/>
                  </a:cubicBezTo>
                  <a:lnTo>
                    <a:pt x="86876" y="478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37D5A50-5854-4CE8-9AB1-EB6CB6E737D4}"/>
                </a:ext>
              </a:extLst>
            </p:cNvPr>
            <p:cNvSpPr/>
            <p:nvPr/>
          </p:nvSpPr>
          <p:spPr>
            <a:xfrm>
              <a:off x="3487943" y="4358919"/>
              <a:ext cx="42701" cy="7362"/>
            </a:xfrm>
            <a:custGeom>
              <a:avLst/>
              <a:gdLst>
                <a:gd name="connsiteX0" fmla="*/ 39020 w 42701"/>
                <a:gd name="connsiteY0" fmla="*/ 0 h 7362"/>
                <a:gd name="connsiteX1" fmla="*/ 3681 w 42701"/>
                <a:gd name="connsiteY1" fmla="*/ 0 h 7362"/>
                <a:gd name="connsiteX2" fmla="*/ 0 w 42701"/>
                <a:gd name="connsiteY2" fmla="*/ 3681 h 7362"/>
                <a:gd name="connsiteX3" fmla="*/ 3681 w 42701"/>
                <a:gd name="connsiteY3" fmla="*/ 7362 h 7362"/>
                <a:gd name="connsiteX4" fmla="*/ 39020 w 42701"/>
                <a:gd name="connsiteY4" fmla="*/ 7362 h 7362"/>
                <a:gd name="connsiteX5" fmla="*/ 42702 w 42701"/>
                <a:gd name="connsiteY5" fmla="*/ 3681 h 7362"/>
                <a:gd name="connsiteX6" fmla="*/ 39020 w 42701"/>
                <a:gd name="connsiteY6" fmla="*/ 0 h 7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701" h="7362">
                  <a:moveTo>
                    <a:pt x="39020" y="0"/>
                  </a:moveTo>
                  <a:lnTo>
                    <a:pt x="3681" y="0"/>
                  </a:lnTo>
                  <a:cubicBezTo>
                    <a:pt x="1472" y="0"/>
                    <a:pt x="0" y="1472"/>
                    <a:pt x="0" y="3681"/>
                  </a:cubicBezTo>
                  <a:cubicBezTo>
                    <a:pt x="0" y="5890"/>
                    <a:pt x="1472" y="7362"/>
                    <a:pt x="3681" y="7362"/>
                  </a:cubicBezTo>
                  <a:lnTo>
                    <a:pt x="39020" y="7362"/>
                  </a:lnTo>
                  <a:cubicBezTo>
                    <a:pt x="41229" y="7362"/>
                    <a:pt x="42702" y="5890"/>
                    <a:pt x="42702" y="3681"/>
                  </a:cubicBezTo>
                  <a:cubicBezTo>
                    <a:pt x="42702" y="1472"/>
                    <a:pt x="40861" y="0"/>
                    <a:pt x="3902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31F714F-2F13-4DBF-A30A-C14985EC5938}"/>
                </a:ext>
              </a:extLst>
            </p:cNvPr>
            <p:cNvSpPr/>
            <p:nvPr/>
          </p:nvSpPr>
          <p:spPr>
            <a:xfrm>
              <a:off x="3489784" y="4272411"/>
              <a:ext cx="39756" cy="54849"/>
            </a:xfrm>
            <a:custGeom>
              <a:avLst/>
              <a:gdLst>
                <a:gd name="connsiteX0" fmla="*/ 19510 w 39756"/>
                <a:gd name="connsiteY0" fmla="*/ 0 h 54849"/>
                <a:gd name="connsiteX1" fmla="*/ 0 w 39756"/>
                <a:gd name="connsiteY1" fmla="*/ 37916 h 54849"/>
                <a:gd name="connsiteX2" fmla="*/ 0 w 39756"/>
                <a:gd name="connsiteY2" fmla="*/ 37916 h 54849"/>
                <a:gd name="connsiteX3" fmla="*/ 19510 w 39756"/>
                <a:gd name="connsiteY3" fmla="*/ 33499 h 54849"/>
                <a:gd name="connsiteX4" fmla="*/ 19510 w 39756"/>
                <a:gd name="connsiteY4" fmla="*/ 33499 h 54849"/>
                <a:gd name="connsiteX5" fmla="*/ 19510 w 39756"/>
                <a:gd name="connsiteY5" fmla="*/ 54850 h 54849"/>
                <a:gd name="connsiteX6" fmla="*/ 19510 w 39756"/>
                <a:gd name="connsiteY6" fmla="*/ 54850 h 54849"/>
                <a:gd name="connsiteX7" fmla="*/ 39757 w 39756"/>
                <a:gd name="connsiteY7" fmla="*/ 17670 h 54849"/>
                <a:gd name="connsiteX8" fmla="*/ 39757 w 39756"/>
                <a:gd name="connsiteY8" fmla="*/ 17670 h 54849"/>
                <a:gd name="connsiteX9" fmla="*/ 19510 w 39756"/>
                <a:gd name="connsiteY9" fmla="*/ 21719 h 54849"/>
                <a:gd name="connsiteX10" fmla="*/ 19510 w 39756"/>
                <a:gd name="connsiteY10" fmla="*/ 21719 h 54849"/>
                <a:gd name="connsiteX11" fmla="*/ 19510 w 39756"/>
                <a:gd name="connsiteY11" fmla="*/ 0 h 54849"/>
                <a:gd name="connsiteX12" fmla="*/ 19510 w 39756"/>
                <a:gd name="connsiteY12" fmla="*/ 0 h 5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756" h="54849">
                  <a:moveTo>
                    <a:pt x="19510" y="0"/>
                  </a:moveTo>
                  <a:lnTo>
                    <a:pt x="0" y="37916"/>
                  </a:lnTo>
                  <a:cubicBezTo>
                    <a:pt x="0" y="37916"/>
                    <a:pt x="0" y="37916"/>
                    <a:pt x="0" y="37916"/>
                  </a:cubicBezTo>
                  <a:lnTo>
                    <a:pt x="19510" y="33499"/>
                  </a:lnTo>
                  <a:lnTo>
                    <a:pt x="19510" y="33499"/>
                  </a:lnTo>
                  <a:lnTo>
                    <a:pt x="19510" y="54850"/>
                  </a:lnTo>
                  <a:cubicBezTo>
                    <a:pt x="19510" y="54850"/>
                    <a:pt x="19510" y="54850"/>
                    <a:pt x="19510" y="54850"/>
                  </a:cubicBezTo>
                  <a:lnTo>
                    <a:pt x="39757" y="17670"/>
                  </a:lnTo>
                  <a:cubicBezTo>
                    <a:pt x="39757" y="17670"/>
                    <a:pt x="39757" y="17670"/>
                    <a:pt x="39757" y="17670"/>
                  </a:cubicBezTo>
                  <a:lnTo>
                    <a:pt x="19510" y="21719"/>
                  </a:lnTo>
                  <a:lnTo>
                    <a:pt x="19510" y="21719"/>
                  </a:lnTo>
                  <a:lnTo>
                    <a:pt x="19510" y="0"/>
                  </a:lnTo>
                  <a:cubicBezTo>
                    <a:pt x="19510" y="0"/>
                    <a:pt x="19510" y="0"/>
                    <a:pt x="19510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15" descr="Database">
            <a:extLst>
              <a:ext uri="{FF2B5EF4-FFF2-40B4-BE49-F238E27FC236}">
                <a16:creationId xmlns:a16="http://schemas.microsoft.com/office/drawing/2014/main" id="{276397FA-5383-45E5-B49C-C2484B024E77}"/>
              </a:ext>
            </a:extLst>
          </p:cNvPr>
          <p:cNvGrpSpPr/>
          <p:nvPr/>
        </p:nvGrpSpPr>
        <p:grpSpPr>
          <a:xfrm>
            <a:off x="5518294" y="4218666"/>
            <a:ext cx="213508" cy="287131"/>
            <a:chOff x="5518294" y="4218666"/>
            <a:chExt cx="213508" cy="287131"/>
          </a:xfrm>
          <a:solidFill>
            <a:srgbClr val="262626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BE683E9-FEA1-4B7E-9CFA-73B8DA8FC4DA}"/>
                </a:ext>
              </a:extLst>
            </p:cNvPr>
            <p:cNvSpPr/>
            <p:nvPr/>
          </p:nvSpPr>
          <p:spPr>
            <a:xfrm>
              <a:off x="5518294" y="4218666"/>
              <a:ext cx="213508" cy="287131"/>
            </a:xfrm>
            <a:custGeom>
              <a:avLst/>
              <a:gdLst>
                <a:gd name="connsiteX0" fmla="*/ 213508 w 213508"/>
                <a:gd name="connsiteY0" fmla="*/ 254001 h 287131"/>
                <a:gd name="connsiteX1" fmla="*/ 213508 w 213508"/>
                <a:gd name="connsiteY1" fmla="*/ 33131 h 287131"/>
                <a:gd name="connsiteX2" fmla="*/ 106754 w 213508"/>
                <a:gd name="connsiteY2" fmla="*/ 0 h 287131"/>
                <a:gd name="connsiteX3" fmla="*/ 0 w 213508"/>
                <a:gd name="connsiteY3" fmla="*/ 33131 h 287131"/>
                <a:gd name="connsiteX4" fmla="*/ 0 w 213508"/>
                <a:gd name="connsiteY4" fmla="*/ 254001 h 287131"/>
                <a:gd name="connsiteX5" fmla="*/ 106754 w 213508"/>
                <a:gd name="connsiteY5" fmla="*/ 287132 h 287131"/>
                <a:gd name="connsiteX6" fmla="*/ 213508 w 213508"/>
                <a:gd name="connsiteY6" fmla="*/ 254001 h 287131"/>
                <a:gd name="connsiteX7" fmla="*/ 106754 w 213508"/>
                <a:gd name="connsiteY7" fmla="*/ 7362 h 287131"/>
                <a:gd name="connsiteX8" fmla="*/ 206146 w 213508"/>
                <a:gd name="connsiteY8" fmla="*/ 33131 h 287131"/>
                <a:gd name="connsiteX9" fmla="*/ 106754 w 213508"/>
                <a:gd name="connsiteY9" fmla="*/ 58899 h 287131"/>
                <a:gd name="connsiteX10" fmla="*/ 7362 w 213508"/>
                <a:gd name="connsiteY10" fmla="*/ 33131 h 287131"/>
                <a:gd name="connsiteX11" fmla="*/ 106754 w 213508"/>
                <a:gd name="connsiteY11" fmla="*/ 7362 h 287131"/>
                <a:gd name="connsiteX12" fmla="*/ 7362 w 213508"/>
                <a:gd name="connsiteY12" fmla="*/ 45867 h 287131"/>
                <a:gd name="connsiteX13" fmla="*/ 106754 w 213508"/>
                <a:gd name="connsiteY13" fmla="*/ 66261 h 287131"/>
                <a:gd name="connsiteX14" fmla="*/ 206146 w 213508"/>
                <a:gd name="connsiteY14" fmla="*/ 45867 h 287131"/>
                <a:gd name="connsiteX15" fmla="*/ 206146 w 213508"/>
                <a:gd name="connsiteY15" fmla="*/ 106754 h 287131"/>
                <a:gd name="connsiteX16" fmla="*/ 106754 w 213508"/>
                <a:gd name="connsiteY16" fmla="*/ 132522 h 287131"/>
                <a:gd name="connsiteX17" fmla="*/ 7362 w 213508"/>
                <a:gd name="connsiteY17" fmla="*/ 106754 h 287131"/>
                <a:gd name="connsiteX18" fmla="*/ 7362 w 213508"/>
                <a:gd name="connsiteY18" fmla="*/ 119491 h 287131"/>
                <a:gd name="connsiteX19" fmla="*/ 106754 w 213508"/>
                <a:gd name="connsiteY19" fmla="*/ 139885 h 287131"/>
                <a:gd name="connsiteX20" fmla="*/ 206146 w 213508"/>
                <a:gd name="connsiteY20" fmla="*/ 119491 h 287131"/>
                <a:gd name="connsiteX21" fmla="*/ 206146 w 213508"/>
                <a:gd name="connsiteY21" fmla="*/ 180378 h 287131"/>
                <a:gd name="connsiteX22" fmla="*/ 106754 w 213508"/>
                <a:gd name="connsiteY22" fmla="*/ 206146 h 287131"/>
                <a:gd name="connsiteX23" fmla="*/ 7362 w 213508"/>
                <a:gd name="connsiteY23" fmla="*/ 180378 h 287131"/>
                <a:gd name="connsiteX24" fmla="*/ 7362 w 213508"/>
                <a:gd name="connsiteY24" fmla="*/ 254001 h 287131"/>
                <a:gd name="connsiteX25" fmla="*/ 7362 w 213508"/>
                <a:gd name="connsiteY25" fmla="*/ 193115 h 287131"/>
                <a:gd name="connsiteX26" fmla="*/ 106754 w 213508"/>
                <a:gd name="connsiteY26" fmla="*/ 213508 h 287131"/>
                <a:gd name="connsiteX27" fmla="*/ 206146 w 213508"/>
                <a:gd name="connsiteY27" fmla="*/ 193115 h 287131"/>
                <a:gd name="connsiteX28" fmla="*/ 206146 w 213508"/>
                <a:gd name="connsiteY28" fmla="*/ 254001 h 287131"/>
                <a:gd name="connsiteX29" fmla="*/ 106754 w 213508"/>
                <a:gd name="connsiteY29" fmla="*/ 279769 h 287131"/>
                <a:gd name="connsiteX30" fmla="*/ 7362 w 213508"/>
                <a:gd name="connsiteY30" fmla="*/ 254001 h 287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13508" h="287131">
                  <a:moveTo>
                    <a:pt x="213508" y="254001"/>
                  </a:moveTo>
                  <a:lnTo>
                    <a:pt x="213508" y="33131"/>
                  </a:lnTo>
                  <a:cubicBezTo>
                    <a:pt x="213508" y="11610"/>
                    <a:pt x="158508" y="0"/>
                    <a:pt x="106754" y="0"/>
                  </a:cubicBezTo>
                  <a:cubicBezTo>
                    <a:pt x="55000" y="0"/>
                    <a:pt x="0" y="11610"/>
                    <a:pt x="0" y="33131"/>
                  </a:cubicBezTo>
                  <a:lnTo>
                    <a:pt x="0" y="254001"/>
                  </a:lnTo>
                  <a:cubicBezTo>
                    <a:pt x="0" y="275521"/>
                    <a:pt x="55000" y="287132"/>
                    <a:pt x="106754" y="287132"/>
                  </a:cubicBezTo>
                  <a:cubicBezTo>
                    <a:pt x="158508" y="287132"/>
                    <a:pt x="213508" y="275521"/>
                    <a:pt x="213508" y="254001"/>
                  </a:cubicBezTo>
                  <a:close/>
                  <a:moveTo>
                    <a:pt x="106754" y="7362"/>
                  </a:moveTo>
                  <a:cubicBezTo>
                    <a:pt x="163639" y="7362"/>
                    <a:pt x="206146" y="20983"/>
                    <a:pt x="206146" y="33131"/>
                  </a:cubicBezTo>
                  <a:cubicBezTo>
                    <a:pt x="206146" y="45278"/>
                    <a:pt x="163639" y="58899"/>
                    <a:pt x="106754" y="58899"/>
                  </a:cubicBezTo>
                  <a:cubicBezTo>
                    <a:pt x="49869" y="58899"/>
                    <a:pt x="7362" y="45278"/>
                    <a:pt x="7362" y="33131"/>
                  </a:cubicBezTo>
                  <a:cubicBezTo>
                    <a:pt x="7362" y="20983"/>
                    <a:pt x="49869" y="7362"/>
                    <a:pt x="106754" y="7362"/>
                  </a:cubicBezTo>
                  <a:close/>
                  <a:moveTo>
                    <a:pt x="7362" y="45867"/>
                  </a:moveTo>
                  <a:cubicBezTo>
                    <a:pt x="24034" y="59193"/>
                    <a:pt x="66383" y="66261"/>
                    <a:pt x="106754" y="66261"/>
                  </a:cubicBezTo>
                  <a:cubicBezTo>
                    <a:pt x="147126" y="66261"/>
                    <a:pt x="189474" y="59193"/>
                    <a:pt x="206146" y="45867"/>
                  </a:cubicBezTo>
                  <a:lnTo>
                    <a:pt x="206146" y="106754"/>
                  </a:lnTo>
                  <a:cubicBezTo>
                    <a:pt x="206146" y="118902"/>
                    <a:pt x="163639" y="132522"/>
                    <a:pt x="106754" y="132522"/>
                  </a:cubicBezTo>
                  <a:cubicBezTo>
                    <a:pt x="49869" y="132522"/>
                    <a:pt x="7362" y="118902"/>
                    <a:pt x="7362" y="106754"/>
                  </a:cubicBezTo>
                  <a:close/>
                  <a:moveTo>
                    <a:pt x="7362" y="119491"/>
                  </a:moveTo>
                  <a:cubicBezTo>
                    <a:pt x="24034" y="132817"/>
                    <a:pt x="66383" y="139885"/>
                    <a:pt x="106754" y="139885"/>
                  </a:cubicBezTo>
                  <a:cubicBezTo>
                    <a:pt x="147126" y="139885"/>
                    <a:pt x="189474" y="132817"/>
                    <a:pt x="206146" y="119491"/>
                  </a:cubicBezTo>
                  <a:lnTo>
                    <a:pt x="206146" y="180378"/>
                  </a:lnTo>
                  <a:cubicBezTo>
                    <a:pt x="206146" y="192526"/>
                    <a:pt x="163639" y="206146"/>
                    <a:pt x="106754" y="206146"/>
                  </a:cubicBezTo>
                  <a:cubicBezTo>
                    <a:pt x="49869" y="206146"/>
                    <a:pt x="7362" y="192526"/>
                    <a:pt x="7362" y="180378"/>
                  </a:cubicBezTo>
                  <a:close/>
                  <a:moveTo>
                    <a:pt x="7362" y="254001"/>
                  </a:moveTo>
                  <a:lnTo>
                    <a:pt x="7362" y="193115"/>
                  </a:lnTo>
                  <a:cubicBezTo>
                    <a:pt x="24034" y="206440"/>
                    <a:pt x="66383" y="213508"/>
                    <a:pt x="106754" y="213508"/>
                  </a:cubicBezTo>
                  <a:cubicBezTo>
                    <a:pt x="147126" y="213508"/>
                    <a:pt x="189474" y="206440"/>
                    <a:pt x="206146" y="193115"/>
                  </a:cubicBezTo>
                  <a:lnTo>
                    <a:pt x="206146" y="254001"/>
                  </a:lnTo>
                  <a:cubicBezTo>
                    <a:pt x="206146" y="266149"/>
                    <a:pt x="163639" y="279769"/>
                    <a:pt x="106754" y="279769"/>
                  </a:cubicBezTo>
                  <a:cubicBezTo>
                    <a:pt x="49869" y="279769"/>
                    <a:pt x="7362" y="266149"/>
                    <a:pt x="7362" y="25400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D6AEF93-C588-4F85-88DE-2262BCF06383}"/>
                </a:ext>
              </a:extLst>
            </p:cNvPr>
            <p:cNvSpPr/>
            <p:nvPr/>
          </p:nvSpPr>
          <p:spPr>
            <a:xfrm>
              <a:off x="5691309" y="4307015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2476DD80-F761-4BA7-926D-13FF3177AB68}"/>
                </a:ext>
              </a:extLst>
            </p:cNvPr>
            <p:cNvSpPr/>
            <p:nvPr/>
          </p:nvSpPr>
          <p:spPr>
            <a:xfrm>
              <a:off x="5691309" y="4380638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F0219A1-048E-45A2-A778-F6E999FD0FF2}"/>
                </a:ext>
              </a:extLst>
            </p:cNvPr>
            <p:cNvSpPr/>
            <p:nvPr/>
          </p:nvSpPr>
          <p:spPr>
            <a:xfrm>
              <a:off x="5691309" y="4454262"/>
              <a:ext cx="14724" cy="14724"/>
            </a:xfrm>
            <a:custGeom>
              <a:avLst/>
              <a:gdLst>
                <a:gd name="connsiteX0" fmla="*/ 14725 w 14724"/>
                <a:gd name="connsiteY0" fmla="*/ 7362 h 14724"/>
                <a:gd name="connsiteX1" fmla="*/ 7362 w 14724"/>
                <a:gd name="connsiteY1" fmla="*/ 14725 h 14724"/>
                <a:gd name="connsiteX2" fmla="*/ 0 w 14724"/>
                <a:gd name="connsiteY2" fmla="*/ 7362 h 14724"/>
                <a:gd name="connsiteX3" fmla="*/ 7362 w 14724"/>
                <a:gd name="connsiteY3" fmla="*/ 0 h 14724"/>
                <a:gd name="connsiteX4" fmla="*/ 14725 w 14724"/>
                <a:gd name="connsiteY4" fmla="*/ 7362 h 14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24" h="14724">
                  <a:moveTo>
                    <a:pt x="14725" y="7362"/>
                  </a:moveTo>
                  <a:cubicBezTo>
                    <a:pt x="14725" y="11428"/>
                    <a:pt x="11428" y="14725"/>
                    <a:pt x="7362" y="14725"/>
                  </a:cubicBezTo>
                  <a:cubicBezTo>
                    <a:pt x="3296" y="14725"/>
                    <a:pt x="0" y="11428"/>
                    <a:pt x="0" y="7362"/>
                  </a:cubicBezTo>
                  <a:cubicBezTo>
                    <a:pt x="0" y="3296"/>
                    <a:pt x="3296" y="0"/>
                    <a:pt x="7362" y="0"/>
                  </a:cubicBezTo>
                  <a:cubicBezTo>
                    <a:pt x="11428" y="0"/>
                    <a:pt x="14725" y="3296"/>
                    <a:pt x="14725" y="736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36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088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387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2020-09-09T21:21:22Z</dcterms:modified>
  <cp:category>Charts &amp; Diagrams</cp:category>
</cp:coreProperties>
</file>