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04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Radial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42143FDC-E2A0-4F0B-8F86-68057392883B}"/>
              </a:ext>
            </a:extLst>
          </p:cNvPr>
          <p:cNvSpPr/>
          <p:nvPr/>
        </p:nvSpPr>
        <p:spPr>
          <a:xfrm>
            <a:off x="2981999" y="3656280"/>
            <a:ext cx="3199570" cy="11703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506" y="1077"/>
                </a:moveTo>
                <a:lnTo>
                  <a:pt x="12686" y="15238"/>
                </a:lnTo>
                <a:cubicBezTo>
                  <a:pt x="12686" y="15238"/>
                  <a:pt x="12686" y="15289"/>
                  <a:pt x="12686" y="15289"/>
                </a:cubicBezTo>
                <a:cubicBezTo>
                  <a:pt x="12686" y="18778"/>
                  <a:pt x="13718" y="21600"/>
                  <a:pt x="14994" y="21600"/>
                </a:cubicBezTo>
                <a:cubicBezTo>
                  <a:pt x="16233" y="21600"/>
                  <a:pt x="17246" y="18932"/>
                  <a:pt x="17303" y="15546"/>
                </a:cubicBezTo>
                <a:lnTo>
                  <a:pt x="21018" y="15546"/>
                </a:lnTo>
                <a:cubicBezTo>
                  <a:pt x="21056" y="15905"/>
                  <a:pt x="21168" y="16110"/>
                  <a:pt x="21300" y="16110"/>
                </a:cubicBezTo>
                <a:cubicBezTo>
                  <a:pt x="21469" y="16110"/>
                  <a:pt x="21600" y="15751"/>
                  <a:pt x="21600" y="15289"/>
                </a:cubicBezTo>
                <a:cubicBezTo>
                  <a:pt x="21600" y="14828"/>
                  <a:pt x="21469" y="14468"/>
                  <a:pt x="21300" y="14468"/>
                </a:cubicBezTo>
                <a:cubicBezTo>
                  <a:pt x="21168" y="14468"/>
                  <a:pt x="21056" y="14725"/>
                  <a:pt x="21018" y="15033"/>
                </a:cubicBezTo>
                <a:lnTo>
                  <a:pt x="17303" y="15033"/>
                </a:lnTo>
                <a:cubicBezTo>
                  <a:pt x="17246" y="11647"/>
                  <a:pt x="16233" y="8979"/>
                  <a:pt x="14994" y="8979"/>
                </a:cubicBezTo>
                <a:cubicBezTo>
                  <a:pt x="13812" y="8979"/>
                  <a:pt x="12836" y="11390"/>
                  <a:pt x="12705" y="14571"/>
                </a:cubicBezTo>
                <a:lnTo>
                  <a:pt x="7582" y="564"/>
                </a:lnTo>
                <a:lnTo>
                  <a:pt x="582" y="564"/>
                </a:lnTo>
                <a:cubicBezTo>
                  <a:pt x="544" y="205"/>
                  <a:pt x="432" y="0"/>
                  <a:pt x="300" y="0"/>
                </a:cubicBezTo>
                <a:cubicBezTo>
                  <a:pt x="131" y="0"/>
                  <a:pt x="0" y="359"/>
                  <a:pt x="0" y="821"/>
                </a:cubicBezTo>
                <a:cubicBezTo>
                  <a:pt x="0" y="1283"/>
                  <a:pt x="131" y="1642"/>
                  <a:pt x="300" y="1642"/>
                </a:cubicBezTo>
                <a:cubicBezTo>
                  <a:pt x="432" y="1642"/>
                  <a:pt x="544" y="1385"/>
                  <a:pt x="582" y="1077"/>
                </a:cubicBezTo>
                <a:lnTo>
                  <a:pt x="7506" y="1077"/>
                </a:lnTo>
                <a:close/>
                <a:moveTo>
                  <a:pt x="14994" y="20830"/>
                </a:moveTo>
                <a:cubicBezTo>
                  <a:pt x="13925" y="20830"/>
                  <a:pt x="13043" y="18522"/>
                  <a:pt x="12986" y="15597"/>
                </a:cubicBezTo>
                <a:lnTo>
                  <a:pt x="13211" y="15597"/>
                </a:lnTo>
                <a:cubicBezTo>
                  <a:pt x="13268" y="18163"/>
                  <a:pt x="14037" y="20215"/>
                  <a:pt x="14994" y="20215"/>
                </a:cubicBezTo>
                <a:cubicBezTo>
                  <a:pt x="15951" y="20215"/>
                  <a:pt x="16721" y="18163"/>
                  <a:pt x="16777" y="15597"/>
                </a:cubicBezTo>
                <a:lnTo>
                  <a:pt x="17002" y="15597"/>
                </a:lnTo>
                <a:cubicBezTo>
                  <a:pt x="16965" y="18470"/>
                  <a:pt x="16083" y="20830"/>
                  <a:pt x="14994" y="20830"/>
                </a:cubicBezTo>
                <a:close/>
                <a:moveTo>
                  <a:pt x="14994" y="9800"/>
                </a:moveTo>
                <a:cubicBezTo>
                  <a:pt x="16064" y="9800"/>
                  <a:pt x="16946" y="12108"/>
                  <a:pt x="17002" y="15033"/>
                </a:cubicBezTo>
                <a:lnTo>
                  <a:pt x="16777" y="15033"/>
                </a:lnTo>
                <a:cubicBezTo>
                  <a:pt x="16721" y="12467"/>
                  <a:pt x="15951" y="10415"/>
                  <a:pt x="14994" y="10415"/>
                </a:cubicBezTo>
                <a:cubicBezTo>
                  <a:pt x="14037" y="10415"/>
                  <a:pt x="13268" y="12467"/>
                  <a:pt x="13211" y="15033"/>
                </a:cubicBezTo>
                <a:lnTo>
                  <a:pt x="12986" y="15033"/>
                </a:lnTo>
                <a:cubicBezTo>
                  <a:pt x="13043" y="12160"/>
                  <a:pt x="13925" y="9800"/>
                  <a:pt x="14994" y="98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7297606-5B96-4397-B31F-79FFBA4A4717}"/>
              </a:ext>
            </a:extLst>
          </p:cNvPr>
          <p:cNvSpPr/>
          <p:nvPr/>
        </p:nvSpPr>
        <p:spPr>
          <a:xfrm>
            <a:off x="3037594" y="2683349"/>
            <a:ext cx="4400444" cy="7032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77" y="10074"/>
                </a:moveTo>
                <a:lnTo>
                  <a:pt x="19717" y="10074"/>
                </a:lnTo>
                <a:cubicBezTo>
                  <a:pt x="19676" y="4440"/>
                  <a:pt x="18939" y="0"/>
                  <a:pt x="18039" y="0"/>
                </a:cubicBezTo>
                <a:cubicBezTo>
                  <a:pt x="17138" y="0"/>
                  <a:pt x="16401" y="4439"/>
                  <a:pt x="16360" y="10074"/>
                </a:cubicBezTo>
                <a:lnTo>
                  <a:pt x="9565" y="10074"/>
                </a:lnTo>
                <a:lnTo>
                  <a:pt x="8010" y="19807"/>
                </a:lnTo>
                <a:lnTo>
                  <a:pt x="423" y="19807"/>
                </a:lnTo>
                <a:cubicBezTo>
                  <a:pt x="396" y="19210"/>
                  <a:pt x="314" y="18868"/>
                  <a:pt x="218" y="18868"/>
                </a:cubicBezTo>
                <a:cubicBezTo>
                  <a:pt x="96" y="18868"/>
                  <a:pt x="0" y="19466"/>
                  <a:pt x="0" y="20234"/>
                </a:cubicBezTo>
                <a:cubicBezTo>
                  <a:pt x="0" y="21002"/>
                  <a:pt x="96" y="21600"/>
                  <a:pt x="218" y="21600"/>
                </a:cubicBezTo>
                <a:cubicBezTo>
                  <a:pt x="314" y="21600"/>
                  <a:pt x="396" y="21173"/>
                  <a:pt x="423" y="20661"/>
                </a:cubicBezTo>
                <a:lnTo>
                  <a:pt x="8064" y="20661"/>
                </a:lnTo>
                <a:lnTo>
                  <a:pt x="9620" y="10928"/>
                </a:lnTo>
                <a:lnTo>
                  <a:pt x="16360" y="10928"/>
                </a:lnTo>
                <a:cubicBezTo>
                  <a:pt x="16401" y="16563"/>
                  <a:pt x="17138" y="21002"/>
                  <a:pt x="18039" y="21002"/>
                </a:cubicBezTo>
                <a:cubicBezTo>
                  <a:pt x="18939" y="21002"/>
                  <a:pt x="19676" y="16563"/>
                  <a:pt x="19717" y="10928"/>
                </a:cubicBezTo>
                <a:lnTo>
                  <a:pt x="21177" y="10928"/>
                </a:lnTo>
                <a:cubicBezTo>
                  <a:pt x="21204" y="11526"/>
                  <a:pt x="21286" y="11867"/>
                  <a:pt x="21382" y="11867"/>
                </a:cubicBezTo>
                <a:cubicBezTo>
                  <a:pt x="21504" y="11867"/>
                  <a:pt x="21600" y="11270"/>
                  <a:pt x="21600" y="10501"/>
                </a:cubicBezTo>
                <a:cubicBezTo>
                  <a:pt x="21600" y="9733"/>
                  <a:pt x="21504" y="9135"/>
                  <a:pt x="21382" y="9135"/>
                </a:cubicBezTo>
                <a:cubicBezTo>
                  <a:pt x="21286" y="9050"/>
                  <a:pt x="21204" y="9477"/>
                  <a:pt x="21177" y="10074"/>
                </a:cubicBezTo>
                <a:close/>
                <a:moveTo>
                  <a:pt x="18039" y="1366"/>
                </a:moveTo>
                <a:cubicBezTo>
                  <a:pt x="18816" y="1366"/>
                  <a:pt x="19458" y="5208"/>
                  <a:pt x="19499" y="10074"/>
                </a:cubicBezTo>
                <a:lnTo>
                  <a:pt x="19335" y="10074"/>
                </a:lnTo>
                <a:cubicBezTo>
                  <a:pt x="19294" y="5805"/>
                  <a:pt x="18735" y="2390"/>
                  <a:pt x="18039" y="2390"/>
                </a:cubicBezTo>
                <a:cubicBezTo>
                  <a:pt x="17343" y="2390"/>
                  <a:pt x="16783" y="5805"/>
                  <a:pt x="16742" y="10074"/>
                </a:cubicBezTo>
                <a:lnTo>
                  <a:pt x="16579" y="10074"/>
                </a:lnTo>
                <a:cubicBezTo>
                  <a:pt x="16620" y="5208"/>
                  <a:pt x="17261" y="1366"/>
                  <a:pt x="18039" y="1366"/>
                </a:cubicBezTo>
                <a:close/>
                <a:moveTo>
                  <a:pt x="18039" y="19636"/>
                </a:moveTo>
                <a:cubicBezTo>
                  <a:pt x="17261" y="19636"/>
                  <a:pt x="16620" y="15794"/>
                  <a:pt x="16579" y="10928"/>
                </a:cubicBezTo>
                <a:lnTo>
                  <a:pt x="16742" y="10928"/>
                </a:lnTo>
                <a:cubicBezTo>
                  <a:pt x="16783" y="15197"/>
                  <a:pt x="17343" y="18612"/>
                  <a:pt x="18039" y="18612"/>
                </a:cubicBezTo>
                <a:cubicBezTo>
                  <a:pt x="18735" y="18612"/>
                  <a:pt x="19294" y="15197"/>
                  <a:pt x="19335" y="10928"/>
                </a:cubicBezTo>
                <a:lnTo>
                  <a:pt x="19499" y="10928"/>
                </a:lnTo>
                <a:cubicBezTo>
                  <a:pt x="19458" y="15709"/>
                  <a:pt x="18816" y="19636"/>
                  <a:pt x="18039" y="1963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17C4EC5-AC20-4834-88E1-8D401896A45A}"/>
              </a:ext>
            </a:extLst>
          </p:cNvPr>
          <p:cNvSpPr/>
          <p:nvPr/>
        </p:nvSpPr>
        <p:spPr>
          <a:xfrm>
            <a:off x="3148786" y="3128116"/>
            <a:ext cx="3396935" cy="683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34" y="10361"/>
                </a:moveTo>
                <a:lnTo>
                  <a:pt x="15254" y="10361"/>
                </a:lnTo>
                <a:cubicBezTo>
                  <a:pt x="15201" y="4566"/>
                  <a:pt x="14247" y="0"/>
                  <a:pt x="13080" y="0"/>
                </a:cubicBezTo>
                <a:cubicBezTo>
                  <a:pt x="11914" y="0"/>
                  <a:pt x="10959" y="4566"/>
                  <a:pt x="10906" y="10361"/>
                </a:cubicBezTo>
                <a:lnTo>
                  <a:pt x="548" y="10361"/>
                </a:lnTo>
                <a:cubicBezTo>
                  <a:pt x="513" y="9746"/>
                  <a:pt x="407" y="9395"/>
                  <a:pt x="283" y="9395"/>
                </a:cubicBezTo>
                <a:cubicBezTo>
                  <a:pt x="124" y="9395"/>
                  <a:pt x="0" y="10010"/>
                  <a:pt x="0" y="10800"/>
                </a:cubicBezTo>
                <a:cubicBezTo>
                  <a:pt x="0" y="11590"/>
                  <a:pt x="124" y="12205"/>
                  <a:pt x="283" y="12205"/>
                </a:cubicBezTo>
                <a:cubicBezTo>
                  <a:pt x="407" y="12205"/>
                  <a:pt x="513" y="11766"/>
                  <a:pt x="548" y="11239"/>
                </a:cubicBezTo>
                <a:lnTo>
                  <a:pt x="10906" y="11239"/>
                </a:lnTo>
                <a:cubicBezTo>
                  <a:pt x="10959" y="17034"/>
                  <a:pt x="11914" y="21600"/>
                  <a:pt x="13080" y="21600"/>
                </a:cubicBezTo>
                <a:cubicBezTo>
                  <a:pt x="14247" y="21600"/>
                  <a:pt x="15201" y="17034"/>
                  <a:pt x="15254" y="11239"/>
                </a:cubicBezTo>
                <a:lnTo>
                  <a:pt x="21070" y="11239"/>
                </a:lnTo>
                <a:cubicBezTo>
                  <a:pt x="21123" y="11678"/>
                  <a:pt x="21211" y="11942"/>
                  <a:pt x="21317" y="11942"/>
                </a:cubicBezTo>
                <a:cubicBezTo>
                  <a:pt x="21476" y="11942"/>
                  <a:pt x="21600" y="11327"/>
                  <a:pt x="21600" y="10537"/>
                </a:cubicBezTo>
                <a:cubicBezTo>
                  <a:pt x="21600" y="9746"/>
                  <a:pt x="21476" y="9132"/>
                  <a:pt x="21317" y="9132"/>
                </a:cubicBezTo>
                <a:cubicBezTo>
                  <a:pt x="21176" y="9132"/>
                  <a:pt x="21052" y="9659"/>
                  <a:pt x="21034" y="10361"/>
                </a:cubicBezTo>
                <a:close/>
                <a:moveTo>
                  <a:pt x="13098" y="1405"/>
                </a:moveTo>
                <a:cubicBezTo>
                  <a:pt x="14105" y="1405"/>
                  <a:pt x="14936" y="5356"/>
                  <a:pt x="14989" y="10361"/>
                </a:cubicBezTo>
                <a:lnTo>
                  <a:pt x="14777" y="10361"/>
                </a:lnTo>
                <a:cubicBezTo>
                  <a:pt x="14724" y="5971"/>
                  <a:pt x="13999" y="2459"/>
                  <a:pt x="13098" y="2459"/>
                </a:cubicBezTo>
                <a:cubicBezTo>
                  <a:pt x="12196" y="2459"/>
                  <a:pt x="11472" y="5971"/>
                  <a:pt x="11419" y="10361"/>
                </a:cubicBezTo>
                <a:lnTo>
                  <a:pt x="11207" y="10361"/>
                </a:lnTo>
                <a:cubicBezTo>
                  <a:pt x="11260" y="5356"/>
                  <a:pt x="12073" y="1405"/>
                  <a:pt x="13098" y="1405"/>
                </a:cubicBezTo>
                <a:close/>
                <a:moveTo>
                  <a:pt x="13098" y="20195"/>
                </a:moveTo>
                <a:cubicBezTo>
                  <a:pt x="12090" y="20195"/>
                  <a:pt x="11260" y="16244"/>
                  <a:pt x="11207" y="11239"/>
                </a:cubicBezTo>
                <a:lnTo>
                  <a:pt x="11419" y="11239"/>
                </a:lnTo>
                <a:cubicBezTo>
                  <a:pt x="11472" y="15629"/>
                  <a:pt x="12196" y="19142"/>
                  <a:pt x="13098" y="19142"/>
                </a:cubicBezTo>
                <a:cubicBezTo>
                  <a:pt x="13999" y="19142"/>
                  <a:pt x="14724" y="15629"/>
                  <a:pt x="14777" y="11239"/>
                </a:cubicBezTo>
                <a:lnTo>
                  <a:pt x="14989" y="11239"/>
                </a:lnTo>
                <a:cubicBezTo>
                  <a:pt x="14936" y="16244"/>
                  <a:pt x="14105" y="20195"/>
                  <a:pt x="13098" y="20195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69B5034A-9F0E-4047-AFEF-34E1905BEDD1}"/>
              </a:ext>
            </a:extLst>
          </p:cNvPr>
          <p:cNvSpPr/>
          <p:nvPr/>
        </p:nvSpPr>
        <p:spPr>
          <a:xfrm>
            <a:off x="3343372" y="3545088"/>
            <a:ext cx="4103006" cy="8645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51" y="11946"/>
                </a:moveTo>
                <a:cubicBezTo>
                  <a:pt x="21249" y="11946"/>
                  <a:pt x="21161" y="12293"/>
                  <a:pt x="21132" y="12710"/>
                </a:cubicBezTo>
                <a:lnTo>
                  <a:pt x="18176" y="12710"/>
                </a:lnTo>
                <a:cubicBezTo>
                  <a:pt x="18132" y="8126"/>
                  <a:pt x="17341" y="4514"/>
                  <a:pt x="16376" y="4514"/>
                </a:cubicBezTo>
                <a:cubicBezTo>
                  <a:pt x="15410" y="4514"/>
                  <a:pt x="14619" y="8126"/>
                  <a:pt x="14576" y="12710"/>
                </a:cubicBezTo>
                <a:lnTo>
                  <a:pt x="7932" y="12710"/>
                </a:lnTo>
                <a:lnTo>
                  <a:pt x="5415" y="764"/>
                </a:lnTo>
                <a:lnTo>
                  <a:pt x="454" y="764"/>
                </a:lnTo>
                <a:cubicBezTo>
                  <a:pt x="424" y="278"/>
                  <a:pt x="337" y="0"/>
                  <a:pt x="234" y="0"/>
                </a:cubicBezTo>
                <a:cubicBezTo>
                  <a:pt x="102" y="0"/>
                  <a:pt x="0" y="486"/>
                  <a:pt x="0" y="1111"/>
                </a:cubicBezTo>
                <a:cubicBezTo>
                  <a:pt x="0" y="1736"/>
                  <a:pt x="102" y="2222"/>
                  <a:pt x="234" y="2222"/>
                </a:cubicBezTo>
                <a:cubicBezTo>
                  <a:pt x="337" y="2222"/>
                  <a:pt x="424" y="1875"/>
                  <a:pt x="454" y="1459"/>
                </a:cubicBezTo>
                <a:lnTo>
                  <a:pt x="5356" y="1459"/>
                </a:lnTo>
                <a:lnTo>
                  <a:pt x="7873" y="13404"/>
                </a:lnTo>
                <a:lnTo>
                  <a:pt x="14590" y="13404"/>
                </a:lnTo>
                <a:cubicBezTo>
                  <a:pt x="14634" y="17988"/>
                  <a:pt x="15424" y="21600"/>
                  <a:pt x="16390" y="21600"/>
                </a:cubicBezTo>
                <a:cubicBezTo>
                  <a:pt x="17356" y="21600"/>
                  <a:pt x="18146" y="17988"/>
                  <a:pt x="18190" y="13404"/>
                </a:cubicBezTo>
                <a:lnTo>
                  <a:pt x="21146" y="13404"/>
                </a:lnTo>
                <a:cubicBezTo>
                  <a:pt x="21176" y="13891"/>
                  <a:pt x="21263" y="14168"/>
                  <a:pt x="21366" y="14168"/>
                </a:cubicBezTo>
                <a:cubicBezTo>
                  <a:pt x="21498" y="14168"/>
                  <a:pt x="21600" y="13682"/>
                  <a:pt x="21600" y="13057"/>
                </a:cubicBezTo>
                <a:cubicBezTo>
                  <a:pt x="21600" y="12432"/>
                  <a:pt x="21483" y="11946"/>
                  <a:pt x="21351" y="11946"/>
                </a:cubicBezTo>
                <a:close/>
                <a:moveTo>
                  <a:pt x="16376" y="5626"/>
                </a:moveTo>
                <a:cubicBezTo>
                  <a:pt x="17210" y="5626"/>
                  <a:pt x="17898" y="8751"/>
                  <a:pt x="17941" y="12710"/>
                </a:cubicBezTo>
                <a:lnTo>
                  <a:pt x="17766" y="12710"/>
                </a:lnTo>
                <a:cubicBezTo>
                  <a:pt x="17722" y="9237"/>
                  <a:pt x="17122" y="6459"/>
                  <a:pt x="16376" y="6459"/>
                </a:cubicBezTo>
                <a:cubicBezTo>
                  <a:pt x="15629" y="6459"/>
                  <a:pt x="15029" y="9237"/>
                  <a:pt x="14985" y="12710"/>
                </a:cubicBezTo>
                <a:lnTo>
                  <a:pt x="14810" y="12710"/>
                </a:lnTo>
                <a:cubicBezTo>
                  <a:pt x="14854" y="8821"/>
                  <a:pt x="15527" y="5626"/>
                  <a:pt x="16376" y="5626"/>
                </a:cubicBezTo>
                <a:close/>
                <a:moveTo>
                  <a:pt x="16376" y="20558"/>
                </a:moveTo>
                <a:cubicBezTo>
                  <a:pt x="15541" y="20558"/>
                  <a:pt x="14854" y="17433"/>
                  <a:pt x="14810" y="13474"/>
                </a:cubicBezTo>
                <a:lnTo>
                  <a:pt x="14985" y="13474"/>
                </a:lnTo>
                <a:cubicBezTo>
                  <a:pt x="15029" y="16947"/>
                  <a:pt x="15629" y="19725"/>
                  <a:pt x="16376" y="19725"/>
                </a:cubicBezTo>
                <a:cubicBezTo>
                  <a:pt x="17122" y="19725"/>
                  <a:pt x="17722" y="16947"/>
                  <a:pt x="17766" y="13474"/>
                </a:cubicBezTo>
                <a:lnTo>
                  <a:pt x="17941" y="13474"/>
                </a:lnTo>
                <a:cubicBezTo>
                  <a:pt x="17898" y="17363"/>
                  <a:pt x="17210" y="20558"/>
                  <a:pt x="16376" y="2055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A0F8D247-DDE6-47DD-8F4D-F847E09A5F1C}"/>
              </a:ext>
            </a:extLst>
          </p:cNvPr>
          <p:cNvSpPr/>
          <p:nvPr/>
        </p:nvSpPr>
        <p:spPr>
          <a:xfrm>
            <a:off x="3315576" y="3795271"/>
            <a:ext cx="3830587" cy="15427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33" y="16190"/>
                </a:moveTo>
                <a:cubicBezTo>
                  <a:pt x="21224" y="16190"/>
                  <a:pt x="21130" y="16385"/>
                  <a:pt x="21098" y="16618"/>
                </a:cubicBezTo>
                <a:lnTo>
                  <a:pt x="17070" y="16618"/>
                </a:lnTo>
                <a:cubicBezTo>
                  <a:pt x="17023" y="14050"/>
                  <a:pt x="16176" y="12026"/>
                  <a:pt x="15142" y="12026"/>
                </a:cubicBezTo>
                <a:cubicBezTo>
                  <a:pt x="14107" y="12026"/>
                  <a:pt x="13261" y="14050"/>
                  <a:pt x="13214" y="16618"/>
                </a:cubicBezTo>
                <a:lnTo>
                  <a:pt x="9781" y="16618"/>
                </a:lnTo>
                <a:lnTo>
                  <a:pt x="3260" y="428"/>
                </a:lnTo>
                <a:lnTo>
                  <a:pt x="486" y="428"/>
                </a:lnTo>
                <a:cubicBezTo>
                  <a:pt x="455" y="156"/>
                  <a:pt x="361" y="0"/>
                  <a:pt x="251" y="0"/>
                </a:cubicBezTo>
                <a:cubicBezTo>
                  <a:pt x="110" y="0"/>
                  <a:pt x="0" y="272"/>
                  <a:pt x="0" y="623"/>
                </a:cubicBezTo>
                <a:cubicBezTo>
                  <a:pt x="0" y="973"/>
                  <a:pt x="110" y="1245"/>
                  <a:pt x="251" y="1245"/>
                </a:cubicBezTo>
                <a:cubicBezTo>
                  <a:pt x="361" y="1245"/>
                  <a:pt x="455" y="1051"/>
                  <a:pt x="486" y="817"/>
                </a:cubicBezTo>
                <a:lnTo>
                  <a:pt x="3198" y="817"/>
                </a:lnTo>
                <a:lnTo>
                  <a:pt x="9718" y="17008"/>
                </a:lnTo>
                <a:lnTo>
                  <a:pt x="13230" y="17008"/>
                </a:lnTo>
                <a:cubicBezTo>
                  <a:pt x="13277" y="19576"/>
                  <a:pt x="14123" y="21600"/>
                  <a:pt x="15158" y="21600"/>
                </a:cubicBezTo>
                <a:cubicBezTo>
                  <a:pt x="16192" y="21600"/>
                  <a:pt x="17039" y="19576"/>
                  <a:pt x="17086" y="17008"/>
                </a:cubicBezTo>
                <a:lnTo>
                  <a:pt x="21114" y="17008"/>
                </a:lnTo>
                <a:cubicBezTo>
                  <a:pt x="21145" y="17280"/>
                  <a:pt x="21239" y="17436"/>
                  <a:pt x="21349" y="17436"/>
                </a:cubicBezTo>
                <a:cubicBezTo>
                  <a:pt x="21490" y="17436"/>
                  <a:pt x="21600" y="17163"/>
                  <a:pt x="21600" y="16813"/>
                </a:cubicBezTo>
                <a:cubicBezTo>
                  <a:pt x="21600" y="16502"/>
                  <a:pt x="21475" y="16190"/>
                  <a:pt x="21333" y="16190"/>
                </a:cubicBezTo>
                <a:close/>
                <a:moveTo>
                  <a:pt x="15142" y="12688"/>
                </a:moveTo>
                <a:cubicBezTo>
                  <a:pt x="16035" y="12688"/>
                  <a:pt x="16772" y="14439"/>
                  <a:pt x="16819" y="16657"/>
                </a:cubicBezTo>
                <a:lnTo>
                  <a:pt x="16631" y="16657"/>
                </a:lnTo>
                <a:cubicBezTo>
                  <a:pt x="16584" y="14711"/>
                  <a:pt x="15941" y="13155"/>
                  <a:pt x="15142" y="13155"/>
                </a:cubicBezTo>
                <a:cubicBezTo>
                  <a:pt x="14342" y="13155"/>
                  <a:pt x="13700" y="14711"/>
                  <a:pt x="13653" y="16657"/>
                </a:cubicBezTo>
                <a:lnTo>
                  <a:pt x="13465" y="16657"/>
                </a:lnTo>
                <a:cubicBezTo>
                  <a:pt x="13512" y="14439"/>
                  <a:pt x="14248" y="12688"/>
                  <a:pt x="15142" y="12688"/>
                </a:cubicBezTo>
                <a:close/>
                <a:moveTo>
                  <a:pt x="15142" y="21016"/>
                </a:moveTo>
                <a:cubicBezTo>
                  <a:pt x="14248" y="21016"/>
                  <a:pt x="13512" y="19265"/>
                  <a:pt x="13465" y="17047"/>
                </a:cubicBezTo>
                <a:lnTo>
                  <a:pt x="13653" y="17047"/>
                </a:lnTo>
                <a:cubicBezTo>
                  <a:pt x="13700" y="18992"/>
                  <a:pt x="14342" y="20549"/>
                  <a:pt x="15142" y="20549"/>
                </a:cubicBezTo>
                <a:cubicBezTo>
                  <a:pt x="15941" y="20549"/>
                  <a:pt x="16584" y="18992"/>
                  <a:pt x="16631" y="17047"/>
                </a:cubicBezTo>
                <a:lnTo>
                  <a:pt x="16819" y="17047"/>
                </a:lnTo>
                <a:cubicBezTo>
                  <a:pt x="16788" y="19226"/>
                  <a:pt x="16051" y="21016"/>
                  <a:pt x="15142" y="2101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4F80A135-76D3-4824-9973-3E8D4DF8BC14}"/>
              </a:ext>
            </a:extLst>
          </p:cNvPr>
          <p:cNvSpPr/>
          <p:nvPr/>
        </p:nvSpPr>
        <p:spPr>
          <a:xfrm>
            <a:off x="3009797" y="2238580"/>
            <a:ext cx="3330486" cy="10201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4" h="21600" extrusionOk="0">
                <a:moveTo>
                  <a:pt x="272" y="21600"/>
                </a:moveTo>
                <a:cubicBezTo>
                  <a:pt x="398" y="21600"/>
                  <a:pt x="506" y="21306"/>
                  <a:pt x="542" y="20953"/>
                </a:cubicBezTo>
                <a:lnTo>
                  <a:pt x="8091" y="20953"/>
                </a:lnTo>
                <a:lnTo>
                  <a:pt x="12198" y="7534"/>
                </a:lnTo>
                <a:lnTo>
                  <a:pt x="14036" y="7534"/>
                </a:lnTo>
                <a:cubicBezTo>
                  <a:pt x="14090" y="11418"/>
                  <a:pt x="15063" y="14479"/>
                  <a:pt x="16252" y="14479"/>
                </a:cubicBezTo>
                <a:cubicBezTo>
                  <a:pt x="17441" y="14479"/>
                  <a:pt x="18413" y="11418"/>
                  <a:pt x="18467" y="7534"/>
                </a:cubicBezTo>
                <a:lnTo>
                  <a:pt x="21026" y="7534"/>
                </a:lnTo>
                <a:cubicBezTo>
                  <a:pt x="21062" y="7945"/>
                  <a:pt x="21170" y="8181"/>
                  <a:pt x="21296" y="8181"/>
                </a:cubicBezTo>
                <a:cubicBezTo>
                  <a:pt x="21458" y="8181"/>
                  <a:pt x="21584" y="7769"/>
                  <a:pt x="21584" y="7239"/>
                </a:cubicBezTo>
                <a:cubicBezTo>
                  <a:pt x="21584" y="6710"/>
                  <a:pt x="21458" y="6298"/>
                  <a:pt x="21296" y="6298"/>
                </a:cubicBezTo>
                <a:cubicBezTo>
                  <a:pt x="21170" y="6298"/>
                  <a:pt x="21062" y="6592"/>
                  <a:pt x="21026" y="6945"/>
                </a:cubicBezTo>
                <a:lnTo>
                  <a:pt x="18467" y="6945"/>
                </a:lnTo>
                <a:cubicBezTo>
                  <a:pt x="18413" y="3061"/>
                  <a:pt x="17441" y="0"/>
                  <a:pt x="16252" y="0"/>
                </a:cubicBezTo>
                <a:cubicBezTo>
                  <a:pt x="15063" y="0"/>
                  <a:pt x="14090" y="3060"/>
                  <a:pt x="14036" y="6945"/>
                </a:cubicBezTo>
                <a:lnTo>
                  <a:pt x="12144" y="6945"/>
                </a:lnTo>
                <a:lnTo>
                  <a:pt x="8037" y="20364"/>
                </a:lnTo>
                <a:lnTo>
                  <a:pt x="560" y="20364"/>
                </a:lnTo>
                <a:cubicBezTo>
                  <a:pt x="524" y="19952"/>
                  <a:pt x="416" y="19717"/>
                  <a:pt x="290" y="19717"/>
                </a:cubicBezTo>
                <a:cubicBezTo>
                  <a:pt x="128" y="19717"/>
                  <a:pt x="2" y="20129"/>
                  <a:pt x="2" y="20658"/>
                </a:cubicBezTo>
                <a:cubicBezTo>
                  <a:pt x="-16" y="21129"/>
                  <a:pt x="110" y="21600"/>
                  <a:pt x="272" y="21600"/>
                </a:cubicBezTo>
                <a:close/>
                <a:moveTo>
                  <a:pt x="16270" y="13478"/>
                </a:moveTo>
                <a:cubicBezTo>
                  <a:pt x="15243" y="13478"/>
                  <a:pt x="14396" y="10829"/>
                  <a:pt x="14342" y="7475"/>
                </a:cubicBezTo>
                <a:lnTo>
                  <a:pt x="14558" y="7475"/>
                </a:lnTo>
                <a:cubicBezTo>
                  <a:pt x="14612" y="10417"/>
                  <a:pt x="15351" y="12772"/>
                  <a:pt x="16270" y="12772"/>
                </a:cubicBezTo>
                <a:cubicBezTo>
                  <a:pt x="17188" y="12772"/>
                  <a:pt x="17927" y="10417"/>
                  <a:pt x="17981" y="7475"/>
                </a:cubicBezTo>
                <a:lnTo>
                  <a:pt x="18197" y="7475"/>
                </a:lnTo>
                <a:cubicBezTo>
                  <a:pt x="18143" y="10829"/>
                  <a:pt x="17296" y="13478"/>
                  <a:pt x="16270" y="13478"/>
                </a:cubicBezTo>
                <a:close/>
                <a:moveTo>
                  <a:pt x="16270" y="883"/>
                </a:moveTo>
                <a:cubicBezTo>
                  <a:pt x="17296" y="883"/>
                  <a:pt x="18143" y="3531"/>
                  <a:pt x="18197" y="6886"/>
                </a:cubicBezTo>
                <a:lnTo>
                  <a:pt x="17981" y="6886"/>
                </a:lnTo>
                <a:cubicBezTo>
                  <a:pt x="17927" y="3943"/>
                  <a:pt x="17188" y="1589"/>
                  <a:pt x="16270" y="1589"/>
                </a:cubicBezTo>
                <a:cubicBezTo>
                  <a:pt x="15351" y="1589"/>
                  <a:pt x="14612" y="3943"/>
                  <a:pt x="14558" y="6886"/>
                </a:cubicBezTo>
                <a:lnTo>
                  <a:pt x="14342" y="6886"/>
                </a:lnTo>
                <a:cubicBezTo>
                  <a:pt x="14396" y="3531"/>
                  <a:pt x="15225" y="883"/>
                  <a:pt x="16270" y="88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B3FD24C7-3094-496B-BCB2-A60FA90C0832}"/>
              </a:ext>
            </a:extLst>
          </p:cNvPr>
          <p:cNvSpPr/>
          <p:nvPr/>
        </p:nvSpPr>
        <p:spPr>
          <a:xfrm>
            <a:off x="3148787" y="1627022"/>
            <a:ext cx="4250575" cy="15038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7" h="21600" extrusionOk="0">
                <a:moveTo>
                  <a:pt x="227" y="21600"/>
                </a:moveTo>
                <a:cubicBezTo>
                  <a:pt x="326" y="21600"/>
                  <a:pt x="411" y="21400"/>
                  <a:pt x="439" y="21161"/>
                </a:cubicBezTo>
                <a:lnTo>
                  <a:pt x="3785" y="21161"/>
                </a:lnTo>
                <a:lnTo>
                  <a:pt x="9460" y="5111"/>
                </a:lnTo>
                <a:lnTo>
                  <a:pt x="14006" y="5111"/>
                </a:lnTo>
                <a:cubicBezTo>
                  <a:pt x="14048" y="7746"/>
                  <a:pt x="14810" y="9822"/>
                  <a:pt x="15742" y="9822"/>
                </a:cubicBezTo>
                <a:cubicBezTo>
                  <a:pt x="16674" y="9822"/>
                  <a:pt x="17436" y="7746"/>
                  <a:pt x="17479" y="5111"/>
                </a:cubicBezTo>
                <a:lnTo>
                  <a:pt x="21149" y="5111"/>
                </a:lnTo>
                <a:cubicBezTo>
                  <a:pt x="21178" y="5390"/>
                  <a:pt x="21262" y="5550"/>
                  <a:pt x="21361" y="5550"/>
                </a:cubicBezTo>
                <a:cubicBezTo>
                  <a:pt x="21488" y="5550"/>
                  <a:pt x="21587" y="5270"/>
                  <a:pt x="21587" y="4911"/>
                </a:cubicBezTo>
                <a:cubicBezTo>
                  <a:pt x="21587" y="4552"/>
                  <a:pt x="21488" y="4272"/>
                  <a:pt x="21361" y="4272"/>
                </a:cubicBezTo>
                <a:cubicBezTo>
                  <a:pt x="21262" y="4272"/>
                  <a:pt x="21178" y="4472"/>
                  <a:pt x="21149" y="4711"/>
                </a:cubicBezTo>
                <a:lnTo>
                  <a:pt x="17479" y="4711"/>
                </a:lnTo>
                <a:cubicBezTo>
                  <a:pt x="17436" y="2076"/>
                  <a:pt x="16674" y="0"/>
                  <a:pt x="15742" y="0"/>
                </a:cubicBezTo>
                <a:cubicBezTo>
                  <a:pt x="14810" y="0"/>
                  <a:pt x="14048" y="2076"/>
                  <a:pt x="14006" y="4711"/>
                </a:cubicBezTo>
                <a:lnTo>
                  <a:pt x="9403" y="4711"/>
                </a:lnTo>
                <a:lnTo>
                  <a:pt x="3728" y="20762"/>
                </a:lnTo>
                <a:lnTo>
                  <a:pt x="439" y="20762"/>
                </a:lnTo>
                <a:cubicBezTo>
                  <a:pt x="410" y="20482"/>
                  <a:pt x="326" y="20322"/>
                  <a:pt x="227" y="20322"/>
                </a:cubicBezTo>
                <a:cubicBezTo>
                  <a:pt x="100" y="20322"/>
                  <a:pt x="1" y="20602"/>
                  <a:pt x="1" y="20961"/>
                </a:cubicBezTo>
                <a:cubicBezTo>
                  <a:pt x="-13" y="21281"/>
                  <a:pt x="100" y="21600"/>
                  <a:pt x="227" y="21600"/>
                </a:cubicBezTo>
                <a:close/>
                <a:moveTo>
                  <a:pt x="15756" y="9143"/>
                </a:moveTo>
                <a:cubicBezTo>
                  <a:pt x="14952" y="9143"/>
                  <a:pt x="14288" y="7346"/>
                  <a:pt x="14246" y="5071"/>
                </a:cubicBezTo>
                <a:lnTo>
                  <a:pt x="14415" y="5071"/>
                </a:lnTo>
                <a:cubicBezTo>
                  <a:pt x="14458" y="7067"/>
                  <a:pt x="15036" y="8664"/>
                  <a:pt x="15756" y="8664"/>
                </a:cubicBezTo>
                <a:cubicBezTo>
                  <a:pt x="16476" y="8664"/>
                  <a:pt x="17055" y="7067"/>
                  <a:pt x="17098" y="5071"/>
                </a:cubicBezTo>
                <a:lnTo>
                  <a:pt x="17267" y="5071"/>
                </a:lnTo>
                <a:cubicBezTo>
                  <a:pt x="17225" y="7346"/>
                  <a:pt x="16561" y="9143"/>
                  <a:pt x="15756" y="9143"/>
                </a:cubicBezTo>
                <a:close/>
                <a:moveTo>
                  <a:pt x="15756" y="599"/>
                </a:moveTo>
                <a:cubicBezTo>
                  <a:pt x="16561" y="599"/>
                  <a:pt x="17225" y="2396"/>
                  <a:pt x="17267" y="4671"/>
                </a:cubicBezTo>
                <a:lnTo>
                  <a:pt x="17098" y="4671"/>
                </a:lnTo>
                <a:cubicBezTo>
                  <a:pt x="17055" y="2675"/>
                  <a:pt x="16476" y="1078"/>
                  <a:pt x="15756" y="1078"/>
                </a:cubicBezTo>
                <a:cubicBezTo>
                  <a:pt x="15036" y="1078"/>
                  <a:pt x="14458" y="2675"/>
                  <a:pt x="14415" y="4671"/>
                </a:cubicBezTo>
                <a:lnTo>
                  <a:pt x="14246" y="4671"/>
                </a:lnTo>
                <a:cubicBezTo>
                  <a:pt x="14288" y="2396"/>
                  <a:pt x="14938" y="599"/>
                  <a:pt x="15756" y="59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C2DFAE54-5EE6-424B-9B4C-F6C6716D7421}"/>
              </a:ext>
            </a:extLst>
          </p:cNvPr>
          <p:cNvSpPr/>
          <p:nvPr/>
        </p:nvSpPr>
        <p:spPr>
          <a:xfrm>
            <a:off x="507967" y="2266378"/>
            <a:ext cx="2429552" cy="24295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44" y="0"/>
                  <a:pt x="0" y="4819"/>
                  <a:pt x="0" y="10800"/>
                </a:cubicBezTo>
                <a:cubicBezTo>
                  <a:pt x="0" y="16756"/>
                  <a:pt x="4819" y="21600"/>
                  <a:pt x="10800" y="21600"/>
                </a:cubicBezTo>
                <a:cubicBezTo>
                  <a:pt x="16781" y="21600"/>
                  <a:pt x="21600" y="16781"/>
                  <a:pt x="21600" y="10800"/>
                </a:cubicBezTo>
                <a:cubicBezTo>
                  <a:pt x="21600" y="4844"/>
                  <a:pt x="16756" y="0"/>
                  <a:pt x="10800" y="0"/>
                </a:cubicBezTo>
                <a:close/>
                <a:moveTo>
                  <a:pt x="10800" y="20191"/>
                </a:moveTo>
                <a:cubicBezTo>
                  <a:pt x="5610" y="20191"/>
                  <a:pt x="1409" y="15990"/>
                  <a:pt x="1409" y="10800"/>
                </a:cubicBezTo>
                <a:cubicBezTo>
                  <a:pt x="1409" y="5610"/>
                  <a:pt x="5610" y="1409"/>
                  <a:pt x="10800" y="1409"/>
                </a:cubicBezTo>
                <a:cubicBezTo>
                  <a:pt x="15990" y="1409"/>
                  <a:pt x="20191" y="5610"/>
                  <a:pt x="20191" y="10800"/>
                </a:cubicBezTo>
                <a:cubicBezTo>
                  <a:pt x="20191" y="15990"/>
                  <a:pt x="15990" y="20191"/>
                  <a:pt x="10800" y="2019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5D386862-7B60-4AA1-A239-F7F6B59A7BB8}"/>
              </a:ext>
            </a:extLst>
          </p:cNvPr>
          <p:cNvSpPr/>
          <p:nvPr/>
        </p:nvSpPr>
        <p:spPr>
          <a:xfrm>
            <a:off x="783166" y="2541576"/>
            <a:ext cx="1879156" cy="1879156"/>
          </a:xfrm>
          <a:prstGeom prst="ellipse">
            <a:avLst/>
          </a:pr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7C668BB-D9F5-48D4-A52B-D91264EE7A99}"/>
              </a:ext>
            </a:extLst>
          </p:cNvPr>
          <p:cNvSpPr txBox="1"/>
          <p:nvPr/>
        </p:nvSpPr>
        <p:spPr>
          <a:xfrm>
            <a:off x="6432511" y="2368880"/>
            <a:ext cx="98618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350" b="1" noProof="1"/>
              <a:t>Lorem Ipsum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254C3B1-1F79-483C-851C-9BCBDA2F2CA4}"/>
              </a:ext>
            </a:extLst>
          </p:cNvPr>
          <p:cNvSpPr txBox="1"/>
          <p:nvPr/>
        </p:nvSpPr>
        <p:spPr>
          <a:xfrm>
            <a:off x="7496200" y="1774053"/>
            <a:ext cx="98618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350" b="1" noProof="1"/>
              <a:t>Lorem 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CD537B1-457A-460C-A3BC-CDF224024877}"/>
              </a:ext>
            </a:extLst>
          </p:cNvPr>
          <p:cNvSpPr txBox="1"/>
          <p:nvPr/>
        </p:nvSpPr>
        <p:spPr>
          <a:xfrm>
            <a:off x="7510196" y="2858737"/>
            <a:ext cx="98618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350" b="1" noProof="1"/>
              <a:t>Lorem Ipsum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F1179D3-EFC6-47E8-A0EB-EF831C0C5530}"/>
              </a:ext>
            </a:extLst>
          </p:cNvPr>
          <p:cNvSpPr txBox="1"/>
          <p:nvPr/>
        </p:nvSpPr>
        <p:spPr>
          <a:xfrm>
            <a:off x="6642449" y="3306607"/>
            <a:ext cx="98618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350" b="1" noProof="1"/>
              <a:t>Lorem 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B132AE0-169C-4E36-8D43-08ACD44AFAB0}"/>
              </a:ext>
            </a:extLst>
          </p:cNvPr>
          <p:cNvSpPr txBox="1"/>
          <p:nvPr/>
        </p:nvSpPr>
        <p:spPr>
          <a:xfrm>
            <a:off x="7517194" y="3901433"/>
            <a:ext cx="98618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350" b="1" noProof="1"/>
              <a:t>Lorem Ipsum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8D55B6F-C9D7-49DA-A668-8B7D2535B388}"/>
              </a:ext>
            </a:extLst>
          </p:cNvPr>
          <p:cNvSpPr txBox="1"/>
          <p:nvPr/>
        </p:nvSpPr>
        <p:spPr>
          <a:xfrm>
            <a:off x="6243565" y="4349303"/>
            <a:ext cx="98618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350" b="1" noProof="1"/>
              <a:t>Lorem Ipsum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22CC0A-D2E2-4133-8929-83A5E92E8702}"/>
              </a:ext>
            </a:extLst>
          </p:cNvPr>
          <p:cNvSpPr txBox="1"/>
          <p:nvPr/>
        </p:nvSpPr>
        <p:spPr>
          <a:xfrm>
            <a:off x="7209284" y="4832162"/>
            <a:ext cx="98618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350" b="1" noProof="1"/>
              <a:t>Lorem Ipsum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3B5240F-5DE1-46E2-998E-72DFF3C0CED2}"/>
              </a:ext>
            </a:extLst>
          </p:cNvPr>
          <p:cNvGrpSpPr/>
          <p:nvPr/>
        </p:nvGrpSpPr>
        <p:grpSpPr>
          <a:xfrm>
            <a:off x="1029160" y="2750929"/>
            <a:ext cx="1441137" cy="1429280"/>
            <a:chOff x="8921977" y="1435947"/>
            <a:chExt cx="2926080" cy="1905707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A5E9E2B-8337-497D-B22B-32BAFA83E550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EF4917C-9492-4B13-91B8-1A63559602E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aphic 11" descr="Bullseye">
            <a:extLst>
              <a:ext uri="{FF2B5EF4-FFF2-40B4-BE49-F238E27FC236}">
                <a16:creationId xmlns:a16="http://schemas.microsoft.com/office/drawing/2014/main" id="{624B461D-03BE-4768-9EE4-879009444C62}"/>
              </a:ext>
            </a:extLst>
          </p:cNvPr>
          <p:cNvGrpSpPr/>
          <p:nvPr/>
        </p:nvGrpSpPr>
        <p:grpSpPr>
          <a:xfrm>
            <a:off x="6106330" y="1826389"/>
            <a:ext cx="292541" cy="292541"/>
            <a:chOff x="8147500" y="1163400"/>
            <a:chExt cx="390055" cy="39005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A35A281C-EF06-451E-8DB3-DA5368317446}"/>
                </a:ext>
              </a:extLst>
            </p:cNvPr>
            <p:cNvSpPr/>
            <p:nvPr/>
          </p:nvSpPr>
          <p:spPr>
            <a:xfrm>
              <a:off x="8285254" y="1163400"/>
              <a:ext cx="252301" cy="251807"/>
            </a:xfrm>
            <a:custGeom>
              <a:avLst/>
              <a:gdLst>
                <a:gd name="connsiteX0" fmla="*/ 207865 w 252301"/>
                <a:gd name="connsiteY0" fmla="*/ 44437 h 251807"/>
                <a:gd name="connsiteX1" fmla="*/ 202927 w 252301"/>
                <a:gd name="connsiteY1" fmla="*/ 0 h 251807"/>
                <a:gd name="connsiteX2" fmla="*/ 148616 w 252301"/>
                <a:gd name="connsiteY2" fmla="*/ 54311 h 251807"/>
                <a:gd name="connsiteX3" fmla="*/ 151578 w 252301"/>
                <a:gd name="connsiteY3" fmla="*/ 79986 h 251807"/>
                <a:gd name="connsiteX4" fmla="*/ 72580 w 252301"/>
                <a:gd name="connsiteY4" fmla="*/ 158984 h 251807"/>
                <a:gd name="connsiteX5" fmla="*/ 49374 w 252301"/>
                <a:gd name="connsiteY5" fmla="*/ 153060 h 251807"/>
                <a:gd name="connsiteX6" fmla="*/ 0 w 252301"/>
                <a:gd name="connsiteY6" fmla="*/ 202434 h 251807"/>
                <a:gd name="connsiteX7" fmla="*/ 49374 w 252301"/>
                <a:gd name="connsiteY7" fmla="*/ 251808 h 251807"/>
                <a:gd name="connsiteX8" fmla="*/ 98748 w 252301"/>
                <a:gd name="connsiteY8" fmla="*/ 202434 h 251807"/>
                <a:gd name="connsiteX9" fmla="*/ 93317 w 252301"/>
                <a:gd name="connsiteY9" fmla="*/ 179722 h 251807"/>
                <a:gd name="connsiteX10" fmla="*/ 172315 w 252301"/>
                <a:gd name="connsiteY10" fmla="*/ 100723 h 251807"/>
                <a:gd name="connsiteX11" fmla="*/ 197990 w 252301"/>
                <a:gd name="connsiteY11" fmla="*/ 103686 h 251807"/>
                <a:gd name="connsiteX12" fmla="*/ 252301 w 252301"/>
                <a:gd name="connsiteY12" fmla="*/ 49374 h 251807"/>
                <a:gd name="connsiteX13" fmla="*/ 207865 w 252301"/>
                <a:gd name="connsiteY13" fmla="*/ 44437 h 251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2301" h="251807">
                  <a:moveTo>
                    <a:pt x="207865" y="44437"/>
                  </a:moveTo>
                  <a:lnTo>
                    <a:pt x="202927" y="0"/>
                  </a:lnTo>
                  <a:lnTo>
                    <a:pt x="148616" y="54311"/>
                  </a:lnTo>
                  <a:lnTo>
                    <a:pt x="151578" y="79986"/>
                  </a:lnTo>
                  <a:lnTo>
                    <a:pt x="72580" y="158984"/>
                  </a:lnTo>
                  <a:cubicBezTo>
                    <a:pt x="65668" y="155528"/>
                    <a:pt x="57768" y="153060"/>
                    <a:pt x="49374" y="153060"/>
                  </a:cubicBezTo>
                  <a:cubicBezTo>
                    <a:pt x="22218" y="153060"/>
                    <a:pt x="0" y="175278"/>
                    <a:pt x="0" y="202434"/>
                  </a:cubicBezTo>
                  <a:cubicBezTo>
                    <a:pt x="0" y="229589"/>
                    <a:pt x="22218" y="251808"/>
                    <a:pt x="49374" y="251808"/>
                  </a:cubicBezTo>
                  <a:cubicBezTo>
                    <a:pt x="76530" y="251808"/>
                    <a:pt x="98748" y="229589"/>
                    <a:pt x="98748" y="202434"/>
                  </a:cubicBezTo>
                  <a:cubicBezTo>
                    <a:pt x="98748" y="194040"/>
                    <a:pt x="96773" y="186634"/>
                    <a:pt x="93317" y="179722"/>
                  </a:cubicBezTo>
                  <a:lnTo>
                    <a:pt x="172315" y="100723"/>
                  </a:lnTo>
                  <a:lnTo>
                    <a:pt x="197990" y="103686"/>
                  </a:lnTo>
                  <a:lnTo>
                    <a:pt x="252301" y="49374"/>
                  </a:lnTo>
                  <a:lnTo>
                    <a:pt x="207865" y="44437"/>
                  </a:ln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0F92CA53-26EA-4D12-A217-7A037FEEB8D9}"/>
                </a:ext>
              </a:extLst>
            </p:cNvPr>
            <p:cNvSpPr/>
            <p:nvPr/>
          </p:nvSpPr>
          <p:spPr>
            <a:xfrm>
              <a:off x="8147500" y="1178213"/>
              <a:ext cx="375242" cy="375242"/>
            </a:xfrm>
            <a:custGeom>
              <a:avLst/>
              <a:gdLst>
                <a:gd name="connsiteX0" fmla="*/ 349568 w 375242"/>
                <a:gd name="connsiteY0" fmla="*/ 102698 h 375242"/>
                <a:gd name="connsiteX1" fmla="*/ 343150 w 375242"/>
                <a:gd name="connsiteY1" fmla="*/ 109610 h 375242"/>
                <a:gd name="connsiteX2" fmla="*/ 333769 w 375242"/>
                <a:gd name="connsiteY2" fmla="*/ 108623 h 375242"/>
                <a:gd name="connsiteX3" fmla="*/ 323400 w 375242"/>
                <a:gd name="connsiteY3" fmla="*/ 107142 h 375242"/>
                <a:gd name="connsiteX4" fmla="*/ 345618 w 375242"/>
                <a:gd name="connsiteY4" fmla="*/ 187621 h 375242"/>
                <a:gd name="connsiteX5" fmla="*/ 187621 w 375242"/>
                <a:gd name="connsiteY5" fmla="*/ 345618 h 375242"/>
                <a:gd name="connsiteX6" fmla="*/ 29624 w 375242"/>
                <a:gd name="connsiteY6" fmla="*/ 187621 h 375242"/>
                <a:gd name="connsiteX7" fmla="*/ 187621 w 375242"/>
                <a:gd name="connsiteY7" fmla="*/ 29624 h 375242"/>
                <a:gd name="connsiteX8" fmla="*/ 268101 w 375242"/>
                <a:gd name="connsiteY8" fmla="*/ 51843 h 375242"/>
                <a:gd name="connsiteX9" fmla="*/ 267114 w 375242"/>
                <a:gd name="connsiteY9" fmla="*/ 41968 h 375242"/>
                <a:gd name="connsiteX10" fmla="*/ 265632 w 375242"/>
                <a:gd name="connsiteY10" fmla="*/ 32093 h 375242"/>
                <a:gd name="connsiteX11" fmla="*/ 272545 w 375242"/>
                <a:gd name="connsiteY11" fmla="*/ 25181 h 375242"/>
                <a:gd name="connsiteX12" fmla="*/ 276001 w 375242"/>
                <a:gd name="connsiteY12" fmla="*/ 21725 h 375242"/>
                <a:gd name="connsiteX13" fmla="*/ 187621 w 375242"/>
                <a:gd name="connsiteY13" fmla="*/ 0 h 375242"/>
                <a:gd name="connsiteX14" fmla="*/ 0 w 375242"/>
                <a:gd name="connsiteY14" fmla="*/ 187621 h 375242"/>
                <a:gd name="connsiteX15" fmla="*/ 187621 w 375242"/>
                <a:gd name="connsiteY15" fmla="*/ 375243 h 375242"/>
                <a:gd name="connsiteX16" fmla="*/ 375243 w 375242"/>
                <a:gd name="connsiteY16" fmla="*/ 187621 h 375242"/>
                <a:gd name="connsiteX17" fmla="*/ 353025 w 375242"/>
                <a:gd name="connsiteY17" fmla="*/ 99736 h 375242"/>
                <a:gd name="connsiteX18" fmla="*/ 349568 w 375242"/>
                <a:gd name="connsiteY18" fmla="*/ 102698 h 375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75242" h="375242">
                  <a:moveTo>
                    <a:pt x="349568" y="102698"/>
                  </a:moveTo>
                  <a:lnTo>
                    <a:pt x="343150" y="109610"/>
                  </a:lnTo>
                  <a:lnTo>
                    <a:pt x="333769" y="108623"/>
                  </a:lnTo>
                  <a:lnTo>
                    <a:pt x="323400" y="107142"/>
                  </a:lnTo>
                  <a:cubicBezTo>
                    <a:pt x="337225" y="130841"/>
                    <a:pt x="345618" y="157997"/>
                    <a:pt x="345618" y="187621"/>
                  </a:cubicBezTo>
                  <a:cubicBezTo>
                    <a:pt x="345618" y="274520"/>
                    <a:pt x="274520" y="345618"/>
                    <a:pt x="187621" y="345618"/>
                  </a:cubicBezTo>
                  <a:cubicBezTo>
                    <a:pt x="100723" y="345618"/>
                    <a:pt x="29624" y="274520"/>
                    <a:pt x="29624" y="187621"/>
                  </a:cubicBezTo>
                  <a:cubicBezTo>
                    <a:pt x="29624" y="100723"/>
                    <a:pt x="100723" y="29624"/>
                    <a:pt x="187621" y="29624"/>
                  </a:cubicBezTo>
                  <a:cubicBezTo>
                    <a:pt x="216752" y="29624"/>
                    <a:pt x="244402" y="37524"/>
                    <a:pt x="268101" y="51843"/>
                  </a:cubicBezTo>
                  <a:lnTo>
                    <a:pt x="267114" y="41968"/>
                  </a:lnTo>
                  <a:lnTo>
                    <a:pt x="265632" y="32093"/>
                  </a:lnTo>
                  <a:lnTo>
                    <a:pt x="272545" y="25181"/>
                  </a:lnTo>
                  <a:lnTo>
                    <a:pt x="276001" y="21725"/>
                  </a:lnTo>
                  <a:cubicBezTo>
                    <a:pt x="249339" y="7900"/>
                    <a:pt x="219715" y="0"/>
                    <a:pt x="187621" y="0"/>
                  </a:cubicBezTo>
                  <a:cubicBezTo>
                    <a:pt x="83936" y="0"/>
                    <a:pt x="0" y="83936"/>
                    <a:pt x="0" y="187621"/>
                  </a:cubicBezTo>
                  <a:cubicBezTo>
                    <a:pt x="0" y="291307"/>
                    <a:pt x="83936" y="375243"/>
                    <a:pt x="187621" y="375243"/>
                  </a:cubicBezTo>
                  <a:cubicBezTo>
                    <a:pt x="291307" y="375243"/>
                    <a:pt x="375243" y="291307"/>
                    <a:pt x="375243" y="187621"/>
                  </a:cubicBezTo>
                  <a:cubicBezTo>
                    <a:pt x="375243" y="155528"/>
                    <a:pt x="367343" y="125904"/>
                    <a:pt x="353025" y="99736"/>
                  </a:cubicBezTo>
                  <a:lnTo>
                    <a:pt x="349568" y="102698"/>
                  </a:ln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F0F9BB8-9C88-46A7-A804-03C1983D0E6E}"/>
                </a:ext>
              </a:extLst>
            </p:cNvPr>
            <p:cNvSpPr/>
            <p:nvPr/>
          </p:nvSpPr>
          <p:spPr>
            <a:xfrm>
              <a:off x="8216624" y="1247336"/>
              <a:ext cx="236995" cy="236995"/>
            </a:xfrm>
            <a:custGeom>
              <a:avLst/>
              <a:gdLst>
                <a:gd name="connsiteX0" fmla="*/ 200952 w 236995"/>
                <a:gd name="connsiteY0" fmla="*/ 84923 h 236995"/>
                <a:gd name="connsiteX1" fmla="*/ 207371 w 236995"/>
                <a:gd name="connsiteY1" fmla="*/ 118498 h 236995"/>
                <a:gd name="connsiteX2" fmla="*/ 118498 w 236995"/>
                <a:gd name="connsiteY2" fmla="*/ 207371 h 236995"/>
                <a:gd name="connsiteX3" fmla="*/ 29624 w 236995"/>
                <a:gd name="connsiteY3" fmla="*/ 118498 h 236995"/>
                <a:gd name="connsiteX4" fmla="*/ 118498 w 236995"/>
                <a:gd name="connsiteY4" fmla="*/ 29624 h 236995"/>
                <a:gd name="connsiteX5" fmla="*/ 152072 w 236995"/>
                <a:gd name="connsiteY5" fmla="*/ 36043 h 236995"/>
                <a:gd name="connsiteX6" fmla="*/ 174290 w 236995"/>
                <a:gd name="connsiteY6" fmla="*/ 13825 h 236995"/>
                <a:gd name="connsiteX7" fmla="*/ 118498 w 236995"/>
                <a:gd name="connsiteY7" fmla="*/ 0 h 236995"/>
                <a:gd name="connsiteX8" fmla="*/ 0 w 236995"/>
                <a:gd name="connsiteY8" fmla="*/ 118498 h 236995"/>
                <a:gd name="connsiteX9" fmla="*/ 118498 w 236995"/>
                <a:gd name="connsiteY9" fmla="*/ 236996 h 236995"/>
                <a:gd name="connsiteX10" fmla="*/ 236996 w 236995"/>
                <a:gd name="connsiteY10" fmla="*/ 118498 h 236995"/>
                <a:gd name="connsiteX11" fmla="*/ 223171 w 236995"/>
                <a:gd name="connsiteY11" fmla="*/ 62705 h 236995"/>
                <a:gd name="connsiteX12" fmla="*/ 200952 w 236995"/>
                <a:gd name="connsiteY12" fmla="*/ 84923 h 236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6995" h="236995">
                  <a:moveTo>
                    <a:pt x="200952" y="84923"/>
                  </a:moveTo>
                  <a:cubicBezTo>
                    <a:pt x="205396" y="95292"/>
                    <a:pt x="207371" y="106648"/>
                    <a:pt x="207371" y="118498"/>
                  </a:cubicBezTo>
                  <a:cubicBezTo>
                    <a:pt x="207371" y="167378"/>
                    <a:pt x="167378" y="207371"/>
                    <a:pt x="118498" y="207371"/>
                  </a:cubicBezTo>
                  <a:cubicBezTo>
                    <a:pt x="69617" y="207371"/>
                    <a:pt x="29624" y="167378"/>
                    <a:pt x="29624" y="118498"/>
                  </a:cubicBezTo>
                  <a:cubicBezTo>
                    <a:pt x="29624" y="69617"/>
                    <a:pt x="69617" y="29624"/>
                    <a:pt x="118498" y="29624"/>
                  </a:cubicBezTo>
                  <a:cubicBezTo>
                    <a:pt x="130348" y="29624"/>
                    <a:pt x="141704" y="32093"/>
                    <a:pt x="152072" y="36043"/>
                  </a:cubicBezTo>
                  <a:lnTo>
                    <a:pt x="174290" y="13825"/>
                  </a:lnTo>
                  <a:cubicBezTo>
                    <a:pt x="157503" y="4937"/>
                    <a:pt x="138741" y="0"/>
                    <a:pt x="118498" y="0"/>
                  </a:cubicBezTo>
                  <a:cubicBezTo>
                    <a:pt x="53324" y="0"/>
                    <a:pt x="0" y="53324"/>
                    <a:pt x="0" y="118498"/>
                  </a:cubicBezTo>
                  <a:cubicBezTo>
                    <a:pt x="0" y="183672"/>
                    <a:pt x="53324" y="236996"/>
                    <a:pt x="118498" y="236996"/>
                  </a:cubicBezTo>
                  <a:cubicBezTo>
                    <a:pt x="183672" y="236996"/>
                    <a:pt x="236996" y="183672"/>
                    <a:pt x="236996" y="118498"/>
                  </a:cubicBezTo>
                  <a:cubicBezTo>
                    <a:pt x="236996" y="98254"/>
                    <a:pt x="232058" y="79492"/>
                    <a:pt x="223171" y="62705"/>
                  </a:cubicBezTo>
                  <a:lnTo>
                    <a:pt x="200952" y="84923"/>
                  </a:ln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3" name="Graphic 12" descr="Stopwatch">
            <a:extLst>
              <a:ext uri="{FF2B5EF4-FFF2-40B4-BE49-F238E27FC236}">
                <a16:creationId xmlns:a16="http://schemas.microsoft.com/office/drawing/2014/main" id="{34FB9F8F-E1F1-46A0-91B3-8FBD5C29966C}"/>
              </a:ext>
            </a:extLst>
          </p:cNvPr>
          <p:cNvGrpSpPr/>
          <p:nvPr/>
        </p:nvGrpSpPr>
        <p:grpSpPr>
          <a:xfrm>
            <a:off x="5392394" y="2447969"/>
            <a:ext cx="252028" cy="288636"/>
            <a:chOff x="7179246" y="1968522"/>
            <a:chExt cx="336037" cy="38484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B2A254F6-C84C-404B-A4E3-32E6D79979DC}"/>
                </a:ext>
              </a:extLst>
            </p:cNvPr>
            <p:cNvSpPr/>
            <p:nvPr/>
          </p:nvSpPr>
          <p:spPr>
            <a:xfrm>
              <a:off x="7337092" y="2077145"/>
              <a:ext cx="19749" cy="19749"/>
            </a:xfrm>
            <a:custGeom>
              <a:avLst/>
              <a:gdLst>
                <a:gd name="connsiteX0" fmla="*/ 19750 w 19749"/>
                <a:gd name="connsiteY0" fmla="*/ 9875 h 19749"/>
                <a:gd name="connsiteX1" fmla="*/ 9875 w 19749"/>
                <a:gd name="connsiteY1" fmla="*/ 19750 h 19749"/>
                <a:gd name="connsiteX2" fmla="*/ 0 w 19749"/>
                <a:gd name="connsiteY2" fmla="*/ 9875 h 19749"/>
                <a:gd name="connsiteX3" fmla="*/ 9875 w 19749"/>
                <a:gd name="connsiteY3" fmla="*/ 0 h 19749"/>
                <a:gd name="connsiteX4" fmla="*/ 19750 w 19749"/>
                <a:gd name="connsiteY4" fmla="*/ 9875 h 19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49" h="19749">
                  <a:moveTo>
                    <a:pt x="19750" y="9875"/>
                  </a:moveTo>
                  <a:cubicBezTo>
                    <a:pt x="19750" y="15329"/>
                    <a:pt x="15329" y="19750"/>
                    <a:pt x="9875" y="19750"/>
                  </a:cubicBezTo>
                  <a:cubicBezTo>
                    <a:pt x="4421" y="19750"/>
                    <a:pt x="0" y="15329"/>
                    <a:pt x="0" y="9875"/>
                  </a:cubicBezTo>
                  <a:cubicBezTo>
                    <a:pt x="0" y="4421"/>
                    <a:pt x="4421" y="0"/>
                    <a:pt x="9875" y="0"/>
                  </a:cubicBezTo>
                  <a:cubicBezTo>
                    <a:pt x="15329" y="0"/>
                    <a:pt x="19750" y="4421"/>
                    <a:pt x="19750" y="9875"/>
                  </a:cubicBez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EEBA5B7-07AC-4CDD-B3E3-25F2ACD5F2E1}"/>
                </a:ext>
              </a:extLst>
            </p:cNvPr>
            <p:cNvSpPr/>
            <p:nvPr/>
          </p:nvSpPr>
          <p:spPr>
            <a:xfrm>
              <a:off x="7337092" y="2274641"/>
              <a:ext cx="19749" cy="19749"/>
            </a:xfrm>
            <a:custGeom>
              <a:avLst/>
              <a:gdLst>
                <a:gd name="connsiteX0" fmla="*/ 19750 w 19749"/>
                <a:gd name="connsiteY0" fmla="*/ 9875 h 19749"/>
                <a:gd name="connsiteX1" fmla="*/ 9875 w 19749"/>
                <a:gd name="connsiteY1" fmla="*/ 19750 h 19749"/>
                <a:gd name="connsiteX2" fmla="*/ 0 w 19749"/>
                <a:gd name="connsiteY2" fmla="*/ 9875 h 19749"/>
                <a:gd name="connsiteX3" fmla="*/ 9875 w 19749"/>
                <a:gd name="connsiteY3" fmla="*/ 0 h 19749"/>
                <a:gd name="connsiteX4" fmla="*/ 19750 w 19749"/>
                <a:gd name="connsiteY4" fmla="*/ 9875 h 19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49" h="19749">
                  <a:moveTo>
                    <a:pt x="19750" y="9875"/>
                  </a:moveTo>
                  <a:cubicBezTo>
                    <a:pt x="19750" y="15329"/>
                    <a:pt x="15329" y="19750"/>
                    <a:pt x="9875" y="19750"/>
                  </a:cubicBezTo>
                  <a:cubicBezTo>
                    <a:pt x="4421" y="19750"/>
                    <a:pt x="0" y="15329"/>
                    <a:pt x="0" y="9875"/>
                  </a:cubicBezTo>
                  <a:cubicBezTo>
                    <a:pt x="0" y="4421"/>
                    <a:pt x="4421" y="0"/>
                    <a:pt x="9875" y="0"/>
                  </a:cubicBezTo>
                  <a:cubicBezTo>
                    <a:pt x="15329" y="0"/>
                    <a:pt x="19750" y="4421"/>
                    <a:pt x="19750" y="9875"/>
                  </a:cubicBez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4EDA9C6A-9181-41AE-835B-6428168FFFC1}"/>
                </a:ext>
              </a:extLst>
            </p:cNvPr>
            <p:cNvSpPr/>
            <p:nvPr/>
          </p:nvSpPr>
          <p:spPr>
            <a:xfrm>
              <a:off x="7435840" y="2170956"/>
              <a:ext cx="19749" cy="19749"/>
            </a:xfrm>
            <a:custGeom>
              <a:avLst/>
              <a:gdLst>
                <a:gd name="connsiteX0" fmla="*/ 19750 w 19749"/>
                <a:gd name="connsiteY0" fmla="*/ 9875 h 19749"/>
                <a:gd name="connsiteX1" fmla="*/ 9875 w 19749"/>
                <a:gd name="connsiteY1" fmla="*/ 19750 h 19749"/>
                <a:gd name="connsiteX2" fmla="*/ 0 w 19749"/>
                <a:gd name="connsiteY2" fmla="*/ 9875 h 19749"/>
                <a:gd name="connsiteX3" fmla="*/ 9875 w 19749"/>
                <a:gd name="connsiteY3" fmla="*/ 0 h 19749"/>
                <a:gd name="connsiteX4" fmla="*/ 19750 w 19749"/>
                <a:gd name="connsiteY4" fmla="*/ 9875 h 19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49" h="19749">
                  <a:moveTo>
                    <a:pt x="19750" y="9875"/>
                  </a:moveTo>
                  <a:cubicBezTo>
                    <a:pt x="19750" y="15329"/>
                    <a:pt x="15329" y="19750"/>
                    <a:pt x="9875" y="19750"/>
                  </a:cubicBezTo>
                  <a:cubicBezTo>
                    <a:pt x="4421" y="19750"/>
                    <a:pt x="0" y="15329"/>
                    <a:pt x="0" y="9875"/>
                  </a:cubicBezTo>
                  <a:cubicBezTo>
                    <a:pt x="0" y="4421"/>
                    <a:pt x="4421" y="0"/>
                    <a:pt x="9875" y="0"/>
                  </a:cubicBezTo>
                  <a:cubicBezTo>
                    <a:pt x="15329" y="0"/>
                    <a:pt x="19750" y="4421"/>
                    <a:pt x="19750" y="9875"/>
                  </a:cubicBez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2A86B7F6-56E4-4463-9CD8-B026E83F98C6}"/>
                </a:ext>
              </a:extLst>
            </p:cNvPr>
            <p:cNvSpPr/>
            <p:nvPr/>
          </p:nvSpPr>
          <p:spPr>
            <a:xfrm>
              <a:off x="7238344" y="2170956"/>
              <a:ext cx="19749" cy="19749"/>
            </a:xfrm>
            <a:custGeom>
              <a:avLst/>
              <a:gdLst>
                <a:gd name="connsiteX0" fmla="*/ 19750 w 19749"/>
                <a:gd name="connsiteY0" fmla="*/ 9875 h 19749"/>
                <a:gd name="connsiteX1" fmla="*/ 9875 w 19749"/>
                <a:gd name="connsiteY1" fmla="*/ 19750 h 19749"/>
                <a:gd name="connsiteX2" fmla="*/ 0 w 19749"/>
                <a:gd name="connsiteY2" fmla="*/ 9875 h 19749"/>
                <a:gd name="connsiteX3" fmla="*/ 9875 w 19749"/>
                <a:gd name="connsiteY3" fmla="*/ 0 h 19749"/>
                <a:gd name="connsiteX4" fmla="*/ 19750 w 19749"/>
                <a:gd name="connsiteY4" fmla="*/ 9875 h 19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49" h="19749">
                  <a:moveTo>
                    <a:pt x="19750" y="9875"/>
                  </a:moveTo>
                  <a:cubicBezTo>
                    <a:pt x="19750" y="15329"/>
                    <a:pt x="15329" y="19750"/>
                    <a:pt x="9875" y="19750"/>
                  </a:cubicBezTo>
                  <a:cubicBezTo>
                    <a:pt x="4421" y="19750"/>
                    <a:pt x="0" y="15329"/>
                    <a:pt x="0" y="9875"/>
                  </a:cubicBezTo>
                  <a:cubicBezTo>
                    <a:pt x="0" y="4421"/>
                    <a:pt x="4421" y="0"/>
                    <a:pt x="9875" y="0"/>
                  </a:cubicBezTo>
                  <a:cubicBezTo>
                    <a:pt x="15329" y="0"/>
                    <a:pt x="19750" y="4421"/>
                    <a:pt x="19750" y="9875"/>
                  </a:cubicBez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BF36F345-306F-4DAF-B48A-5A5ED8767C3F}"/>
                </a:ext>
              </a:extLst>
            </p:cNvPr>
            <p:cNvSpPr/>
            <p:nvPr/>
          </p:nvSpPr>
          <p:spPr>
            <a:xfrm>
              <a:off x="7337092" y="2111707"/>
              <a:ext cx="65667" cy="124916"/>
            </a:xfrm>
            <a:custGeom>
              <a:avLst/>
              <a:gdLst>
                <a:gd name="connsiteX0" fmla="*/ 19750 w 65667"/>
                <a:gd name="connsiteY0" fmla="*/ 0 h 124916"/>
                <a:gd name="connsiteX1" fmla="*/ 0 w 65667"/>
                <a:gd name="connsiteY1" fmla="*/ 0 h 124916"/>
                <a:gd name="connsiteX2" fmla="*/ 0 w 65667"/>
                <a:gd name="connsiteY2" fmla="*/ 69124 h 124916"/>
                <a:gd name="connsiteX3" fmla="*/ 2962 w 65667"/>
                <a:gd name="connsiteY3" fmla="*/ 76036 h 124916"/>
                <a:gd name="connsiteX4" fmla="*/ 51843 w 65667"/>
                <a:gd name="connsiteY4" fmla="*/ 124916 h 124916"/>
                <a:gd name="connsiteX5" fmla="*/ 65668 w 65667"/>
                <a:gd name="connsiteY5" fmla="*/ 111092 h 124916"/>
                <a:gd name="connsiteX6" fmla="*/ 19750 w 65667"/>
                <a:gd name="connsiteY6" fmla="*/ 65174 h 124916"/>
                <a:gd name="connsiteX7" fmla="*/ 19750 w 65667"/>
                <a:gd name="connsiteY7" fmla="*/ 0 h 124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667" h="124916">
                  <a:moveTo>
                    <a:pt x="19750" y="0"/>
                  </a:moveTo>
                  <a:lnTo>
                    <a:pt x="0" y="0"/>
                  </a:lnTo>
                  <a:lnTo>
                    <a:pt x="0" y="69124"/>
                  </a:lnTo>
                  <a:cubicBezTo>
                    <a:pt x="0" y="71592"/>
                    <a:pt x="987" y="74061"/>
                    <a:pt x="2962" y="76036"/>
                  </a:cubicBezTo>
                  <a:lnTo>
                    <a:pt x="51843" y="124916"/>
                  </a:lnTo>
                  <a:lnTo>
                    <a:pt x="65668" y="111092"/>
                  </a:lnTo>
                  <a:lnTo>
                    <a:pt x="19750" y="65174"/>
                  </a:lnTo>
                  <a:lnTo>
                    <a:pt x="19750" y="0"/>
                  </a:ln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2D851215-0668-43C4-AF92-BA3B14F9C4B0}"/>
                </a:ext>
              </a:extLst>
            </p:cNvPr>
            <p:cNvSpPr/>
            <p:nvPr/>
          </p:nvSpPr>
          <p:spPr>
            <a:xfrm>
              <a:off x="7179246" y="1968522"/>
              <a:ext cx="336037" cy="384848"/>
            </a:xfrm>
            <a:custGeom>
              <a:avLst/>
              <a:gdLst>
                <a:gd name="connsiteX0" fmla="*/ 167721 w 336037"/>
                <a:gd name="connsiteY0" fmla="*/ 355493 h 384848"/>
                <a:gd name="connsiteX1" fmla="*/ 29473 w 336037"/>
                <a:gd name="connsiteY1" fmla="*/ 217246 h 384848"/>
                <a:gd name="connsiteX2" fmla="*/ 167721 w 336037"/>
                <a:gd name="connsiteY2" fmla="*/ 78999 h 384848"/>
                <a:gd name="connsiteX3" fmla="*/ 305968 w 336037"/>
                <a:gd name="connsiteY3" fmla="*/ 217246 h 384848"/>
                <a:gd name="connsiteX4" fmla="*/ 167721 w 336037"/>
                <a:gd name="connsiteY4" fmla="*/ 355493 h 384848"/>
                <a:gd name="connsiteX5" fmla="*/ 167721 w 336037"/>
                <a:gd name="connsiteY5" fmla="*/ 355493 h 384848"/>
                <a:gd name="connsiteX6" fmla="*/ 284737 w 336037"/>
                <a:gd name="connsiteY6" fmla="*/ 96773 h 384848"/>
                <a:gd name="connsiteX7" fmla="*/ 299550 w 336037"/>
                <a:gd name="connsiteY7" fmla="*/ 81961 h 384848"/>
                <a:gd name="connsiteX8" fmla="*/ 299056 w 336037"/>
                <a:gd name="connsiteY8" fmla="*/ 61224 h 384848"/>
                <a:gd name="connsiteX9" fmla="*/ 278319 w 336037"/>
                <a:gd name="connsiteY9" fmla="*/ 60730 h 384848"/>
                <a:gd name="connsiteX10" fmla="*/ 261532 w 336037"/>
                <a:gd name="connsiteY10" fmla="*/ 78011 h 384848"/>
                <a:gd name="connsiteX11" fmla="*/ 182533 w 336037"/>
                <a:gd name="connsiteY11" fmla="*/ 50362 h 384848"/>
                <a:gd name="connsiteX12" fmla="*/ 182533 w 336037"/>
                <a:gd name="connsiteY12" fmla="*/ 29624 h 384848"/>
                <a:gd name="connsiteX13" fmla="*/ 226970 w 336037"/>
                <a:gd name="connsiteY13" fmla="*/ 29624 h 384848"/>
                <a:gd name="connsiteX14" fmla="*/ 226970 w 336037"/>
                <a:gd name="connsiteY14" fmla="*/ 0 h 384848"/>
                <a:gd name="connsiteX15" fmla="*/ 108472 w 336037"/>
                <a:gd name="connsiteY15" fmla="*/ 0 h 384848"/>
                <a:gd name="connsiteX16" fmla="*/ 108472 w 336037"/>
                <a:gd name="connsiteY16" fmla="*/ 29624 h 384848"/>
                <a:gd name="connsiteX17" fmla="*/ 152909 w 336037"/>
                <a:gd name="connsiteY17" fmla="*/ 29624 h 384848"/>
                <a:gd name="connsiteX18" fmla="*/ 152909 w 336037"/>
                <a:gd name="connsiteY18" fmla="*/ 49868 h 384848"/>
                <a:gd name="connsiteX19" fmla="*/ 1330 w 336037"/>
                <a:gd name="connsiteY19" fmla="*/ 196015 h 384848"/>
                <a:gd name="connsiteX20" fmla="*/ 111928 w 336037"/>
                <a:gd name="connsiteY20" fmla="*/ 375243 h 384848"/>
                <a:gd name="connsiteX21" fmla="*/ 310906 w 336037"/>
                <a:gd name="connsiteY21" fmla="*/ 305625 h 384848"/>
                <a:gd name="connsiteX22" fmla="*/ 284737 w 336037"/>
                <a:gd name="connsiteY22" fmla="*/ 96773 h 384848"/>
                <a:gd name="connsiteX23" fmla="*/ 284737 w 336037"/>
                <a:gd name="connsiteY23" fmla="*/ 96773 h 384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36037" h="384848">
                  <a:moveTo>
                    <a:pt x="167721" y="355493"/>
                  </a:moveTo>
                  <a:cubicBezTo>
                    <a:pt x="91191" y="355493"/>
                    <a:pt x="29473" y="293776"/>
                    <a:pt x="29473" y="217246"/>
                  </a:cubicBezTo>
                  <a:cubicBezTo>
                    <a:pt x="29473" y="140716"/>
                    <a:pt x="91191" y="78999"/>
                    <a:pt x="167721" y="78999"/>
                  </a:cubicBezTo>
                  <a:cubicBezTo>
                    <a:pt x="244251" y="78999"/>
                    <a:pt x="305968" y="140716"/>
                    <a:pt x="305968" y="217246"/>
                  </a:cubicBezTo>
                  <a:cubicBezTo>
                    <a:pt x="305968" y="293776"/>
                    <a:pt x="244251" y="355493"/>
                    <a:pt x="167721" y="355493"/>
                  </a:cubicBezTo>
                  <a:lnTo>
                    <a:pt x="167721" y="355493"/>
                  </a:lnTo>
                  <a:close/>
                  <a:moveTo>
                    <a:pt x="284737" y="96773"/>
                  </a:moveTo>
                  <a:lnTo>
                    <a:pt x="299550" y="81961"/>
                  </a:lnTo>
                  <a:cubicBezTo>
                    <a:pt x="304981" y="76036"/>
                    <a:pt x="304981" y="67149"/>
                    <a:pt x="299056" y="61224"/>
                  </a:cubicBezTo>
                  <a:cubicBezTo>
                    <a:pt x="293625" y="55793"/>
                    <a:pt x="284244" y="55299"/>
                    <a:pt x="278319" y="60730"/>
                  </a:cubicBezTo>
                  <a:lnTo>
                    <a:pt x="261532" y="78011"/>
                  </a:lnTo>
                  <a:cubicBezTo>
                    <a:pt x="237832" y="62211"/>
                    <a:pt x="210676" y="52337"/>
                    <a:pt x="182533" y="50362"/>
                  </a:cubicBezTo>
                  <a:lnTo>
                    <a:pt x="182533" y="29624"/>
                  </a:lnTo>
                  <a:lnTo>
                    <a:pt x="226970" y="29624"/>
                  </a:lnTo>
                  <a:lnTo>
                    <a:pt x="226970" y="0"/>
                  </a:lnTo>
                  <a:lnTo>
                    <a:pt x="108472" y="0"/>
                  </a:lnTo>
                  <a:lnTo>
                    <a:pt x="108472" y="29624"/>
                  </a:lnTo>
                  <a:lnTo>
                    <a:pt x="152909" y="29624"/>
                  </a:lnTo>
                  <a:lnTo>
                    <a:pt x="152909" y="49868"/>
                  </a:lnTo>
                  <a:cubicBezTo>
                    <a:pt x="74404" y="56780"/>
                    <a:pt x="11205" y="117510"/>
                    <a:pt x="1330" y="196015"/>
                  </a:cubicBezTo>
                  <a:cubicBezTo>
                    <a:pt x="-8545" y="274520"/>
                    <a:pt x="37373" y="349075"/>
                    <a:pt x="111928" y="375243"/>
                  </a:cubicBezTo>
                  <a:cubicBezTo>
                    <a:pt x="186483" y="401411"/>
                    <a:pt x="268938" y="372774"/>
                    <a:pt x="310906" y="305625"/>
                  </a:cubicBezTo>
                  <a:cubicBezTo>
                    <a:pt x="352874" y="238477"/>
                    <a:pt x="341024" y="151578"/>
                    <a:pt x="284737" y="96773"/>
                  </a:cubicBezTo>
                  <a:lnTo>
                    <a:pt x="284737" y="96773"/>
                  </a:ln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0" name="Graphic 14" descr="Lightbulb">
            <a:extLst>
              <a:ext uri="{FF2B5EF4-FFF2-40B4-BE49-F238E27FC236}">
                <a16:creationId xmlns:a16="http://schemas.microsoft.com/office/drawing/2014/main" id="{BB877EF0-A2A0-438D-B8BE-83A9AC9B9FEE}"/>
              </a:ext>
            </a:extLst>
          </p:cNvPr>
          <p:cNvGrpSpPr/>
          <p:nvPr/>
        </p:nvGrpSpPr>
        <p:grpSpPr>
          <a:xfrm>
            <a:off x="5102709" y="3306849"/>
            <a:ext cx="192559" cy="311057"/>
            <a:chOff x="6803613" y="3159292"/>
            <a:chExt cx="256745" cy="41474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069832A1-078F-4528-8C6D-D512BAA14879}"/>
                </a:ext>
              </a:extLst>
            </p:cNvPr>
            <p:cNvSpPr/>
            <p:nvPr/>
          </p:nvSpPr>
          <p:spPr>
            <a:xfrm>
              <a:off x="6867800" y="3445662"/>
              <a:ext cx="128372" cy="29624"/>
            </a:xfrm>
            <a:custGeom>
              <a:avLst/>
              <a:gdLst>
                <a:gd name="connsiteX0" fmla="*/ 14812 w 128372"/>
                <a:gd name="connsiteY0" fmla="*/ 0 h 29624"/>
                <a:gd name="connsiteX1" fmla="*/ 113560 w 128372"/>
                <a:gd name="connsiteY1" fmla="*/ 0 h 29624"/>
                <a:gd name="connsiteX2" fmla="*/ 128373 w 128372"/>
                <a:gd name="connsiteY2" fmla="*/ 14812 h 29624"/>
                <a:gd name="connsiteX3" fmla="*/ 113560 w 128372"/>
                <a:gd name="connsiteY3" fmla="*/ 29624 h 29624"/>
                <a:gd name="connsiteX4" fmla="*/ 14812 w 128372"/>
                <a:gd name="connsiteY4" fmla="*/ 29624 h 29624"/>
                <a:gd name="connsiteX5" fmla="*/ 0 w 128372"/>
                <a:gd name="connsiteY5" fmla="*/ 14812 h 29624"/>
                <a:gd name="connsiteX6" fmla="*/ 14812 w 128372"/>
                <a:gd name="connsiteY6" fmla="*/ 0 h 29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372" h="29624">
                  <a:moveTo>
                    <a:pt x="14812" y="0"/>
                  </a:moveTo>
                  <a:lnTo>
                    <a:pt x="113560" y="0"/>
                  </a:lnTo>
                  <a:cubicBezTo>
                    <a:pt x="121954" y="0"/>
                    <a:pt x="128373" y="6419"/>
                    <a:pt x="128373" y="14812"/>
                  </a:cubicBezTo>
                  <a:cubicBezTo>
                    <a:pt x="128373" y="23206"/>
                    <a:pt x="121954" y="29624"/>
                    <a:pt x="113560" y="29624"/>
                  </a:cubicBezTo>
                  <a:lnTo>
                    <a:pt x="14812" y="29624"/>
                  </a:lnTo>
                  <a:cubicBezTo>
                    <a:pt x="6419" y="29624"/>
                    <a:pt x="0" y="23206"/>
                    <a:pt x="0" y="14812"/>
                  </a:cubicBezTo>
                  <a:cubicBezTo>
                    <a:pt x="0" y="6419"/>
                    <a:pt x="6419" y="0"/>
                    <a:pt x="14812" y="0"/>
                  </a:cubicBez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51A1E34-D7F1-4C36-8725-50BE308D2681}"/>
                </a:ext>
              </a:extLst>
            </p:cNvPr>
            <p:cNvSpPr/>
            <p:nvPr/>
          </p:nvSpPr>
          <p:spPr>
            <a:xfrm>
              <a:off x="6867800" y="3495036"/>
              <a:ext cx="128372" cy="29624"/>
            </a:xfrm>
            <a:custGeom>
              <a:avLst/>
              <a:gdLst>
                <a:gd name="connsiteX0" fmla="*/ 14812 w 128372"/>
                <a:gd name="connsiteY0" fmla="*/ 0 h 29624"/>
                <a:gd name="connsiteX1" fmla="*/ 113560 w 128372"/>
                <a:gd name="connsiteY1" fmla="*/ 0 h 29624"/>
                <a:gd name="connsiteX2" fmla="*/ 128373 w 128372"/>
                <a:gd name="connsiteY2" fmla="*/ 14812 h 29624"/>
                <a:gd name="connsiteX3" fmla="*/ 113560 w 128372"/>
                <a:gd name="connsiteY3" fmla="*/ 29624 h 29624"/>
                <a:gd name="connsiteX4" fmla="*/ 14812 w 128372"/>
                <a:gd name="connsiteY4" fmla="*/ 29624 h 29624"/>
                <a:gd name="connsiteX5" fmla="*/ 0 w 128372"/>
                <a:gd name="connsiteY5" fmla="*/ 14812 h 29624"/>
                <a:gd name="connsiteX6" fmla="*/ 14812 w 128372"/>
                <a:gd name="connsiteY6" fmla="*/ 0 h 29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372" h="29624">
                  <a:moveTo>
                    <a:pt x="14812" y="0"/>
                  </a:moveTo>
                  <a:lnTo>
                    <a:pt x="113560" y="0"/>
                  </a:lnTo>
                  <a:cubicBezTo>
                    <a:pt x="121954" y="0"/>
                    <a:pt x="128373" y="6419"/>
                    <a:pt x="128373" y="14812"/>
                  </a:cubicBezTo>
                  <a:cubicBezTo>
                    <a:pt x="128373" y="23206"/>
                    <a:pt x="121954" y="29624"/>
                    <a:pt x="113560" y="29624"/>
                  </a:cubicBezTo>
                  <a:lnTo>
                    <a:pt x="14812" y="29624"/>
                  </a:lnTo>
                  <a:cubicBezTo>
                    <a:pt x="6419" y="29624"/>
                    <a:pt x="0" y="23206"/>
                    <a:pt x="0" y="14812"/>
                  </a:cubicBezTo>
                  <a:cubicBezTo>
                    <a:pt x="0" y="6419"/>
                    <a:pt x="6419" y="0"/>
                    <a:pt x="14812" y="0"/>
                  </a:cubicBez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0C7F185-EDE7-4DC2-B955-45F85ED577C3}"/>
                </a:ext>
              </a:extLst>
            </p:cNvPr>
            <p:cNvSpPr/>
            <p:nvPr/>
          </p:nvSpPr>
          <p:spPr>
            <a:xfrm>
              <a:off x="6899893" y="3544410"/>
              <a:ext cx="64186" cy="29624"/>
            </a:xfrm>
            <a:custGeom>
              <a:avLst/>
              <a:gdLst>
                <a:gd name="connsiteX0" fmla="*/ 0 w 64186"/>
                <a:gd name="connsiteY0" fmla="*/ 0 h 29624"/>
                <a:gd name="connsiteX1" fmla="*/ 32093 w 64186"/>
                <a:gd name="connsiteY1" fmla="*/ 29624 h 29624"/>
                <a:gd name="connsiteX2" fmla="*/ 64186 w 64186"/>
                <a:gd name="connsiteY2" fmla="*/ 0 h 29624"/>
                <a:gd name="connsiteX3" fmla="*/ 0 w 64186"/>
                <a:gd name="connsiteY3" fmla="*/ 0 h 29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6" h="29624">
                  <a:moveTo>
                    <a:pt x="0" y="0"/>
                  </a:moveTo>
                  <a:cubicBezTo>
                    <a:pt x="1481" y="16787"/>
                    <a:pt x="15306" y="29624"/>
                    <a:pt x="32093" y="29624"/>
                  </a:cubicBezTo>
                  <a:cubicBezTo>
                    <a:pt x="48880" y="29624"/>
                    <a:pt x="62705" y="16787"/>
                    <a:pt x="6418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342A2A8-1E20-4663-8D1F-77E18C4328BE}"/>
                </a:ext>
              </a:extLst>
            </p:cNvPr>
            <p:cNvSpPr/>
            <p:nvPr/>
          </p:nvSpPr>
          <p:spPr>
            <a:xfrm>
              <a:off x="6803613" y="3159292"/>
              <a:ext cx="256745" cy="266619"/>
            </a:xfrm>
            <a:custGeom>
              <a:avLst/>
              <a:gdLst>
                <a:gd name="connsiteX0" fmla="*/ 128373 w 256745"/>
                <a:gd name="connsiteY0" fmla="*/ 0 h 266619"/>
                <a:gd name="connsiteX1" fmla="*/ 128373 w 256745"/>
                <a:gd name="connsiteY1" fmla="*/ 0 h 266619"/>
                <a:gd name="connsiteX2" fmla="*/ 128373 w 256745"/>
                <a:gd name="connsiteY2" fmla="*/ 0 h 266619"/>
                <a:gd name="connsiteX3" fmla="*/ 0 w 256745"/>
                <a:gd name="connsiteY3" fmla="*/ 126891 h 266619"/>
                <a:gd name="connsiteX4" fmla="*/ 0 w 256745"/>
                <a:gd name="connsiteY4" fmla="*/ 131335 h 266619"/>
                <a:gd name="connsiteX5" fmla="*/ 8887 w 256745"/>
                <a:gd name="connsiteY5" fmla="*/ 175772 h 266619"/>
                <a:gd name="connsiteX6" fmla="*/ 31106 w 256745"/>
                <a:gd name="connsiteY6" fmla="*/ 212308 h 266619"/>
                <a:gd name="connsiteX7" fmla="*/ 61224 w 256745"/>
                <a:gd name="connsiteY7" fmla="*/ 261189 h 266619"/>
                <a:gd name="connsiteX8" fmla="*/ 70111 w 256745"/>
                <a:gd name="connsiteY8" fmla="*/ 266620 h 266619"/>
                <a:gd name="connsiteX9" fmla="*/ 186634 w 256745"/>
                <a:gd name="connsiteY9" fmla="*/ 266620 h 266619"/>
                <a:gd name="connsiteX10" fmla="*/ 195521 w 256745"/>
                <a:gd name="connsiteY10" fmla="*/ 261189 h 266619"/>
                <a:gd name="connsiteX11" fmla="*/ 225639 w 256745"/>
                <a:gd name="connsiteY11" fmla="*/ 212308 h 266619"/>
                <a:gd name="connsiteX12" fmla="*/ 247858 w 256745"/>
                <a:gd name="connsiteY12" fmla="*/ 175772 h 266619"/>
                <a:gd name="connsiteX13" fmla="*/ 256745 w 256745"/>
                <a:gd name="connsiteY13" fmla="*/ 131335 h 266619"/>
                <a:gd name="connsiteX14" fmla="*/ 256745 w 256745"/>
                <a:gd name="connsiteY14" fmla="*/ 126891 h 266619"/>
                <a:gd name="connsiteX15" fmla="*/ 128373 w 256745"/>
                <a:gd name="connsiteY15" fmla="*/ 0 h 266619"/>
                <a:gd name="connsiteX16" fmla="*/ 227121 w 256745"/>
                <a:gd name="connsiteY16" fmla="*/ 130841 h 266619"/>
                <a:gd name="connsiteX17" fmla="*/ 220208 w 256745"/>
                <a:gd name="connsiteY17" fmla="*/ 165403 h 266619"/>
                <a:gd name="connsiteX18" fmla="*/ 203421 w 256745"/>
                <a:gd name="connsiteY18" fmla="*/ 192559 h 266619"/>
                <a:gd name="connsiteX19" fmla="*/ 174784 w 256745"/>
                <a:gd name="connsiteY19" fmla="*/ 236996 h 266619"/>
                <a:gd name="connsiteX20" fmla="*/ 128373 w 256745"/>
                <a:gd name="connsiteY20" fmla="*/ 236996 h 266619"/>
                <a:gd name="connsiteX21" fmla="*/ 82455 w 256745"/>
                <a:gd name="connsiteY21" fmla="*/ 236996 h 266619"/>
                <a:gd name="connsiteX22" fmla="*/ 53818 w 256745"/>
                <a:gd name="connsiteY22" fmla="*/ 192559 h 266619"/>
                <a:gd name="connsiteX23" fmla="*/ 37031 w 256745"/>
                <a:gd name="connsiteY23" fmla="*/ 165403 h 266619"/>
                <a:gd name="connsiteX24" fmla="*/ 30118 w 256745"/>
                <a:gd name="connsiteY24" fmla="*/ 130841 h 266619"/>
                <a:gd name="connsiteX25" fmla="*/ 30118 w 256745"/>
                <a:gd name="connsiteY25" fmla="*/ 126891 h 266619"/>
                <a:gd name="connsiteX26" fmla="*/ 128866 w 256745"/>
                <a:gd name="connsiteY26" fmla="*/ 29131 h 266619"/>
                <a:gd name="connsiteX27" fmla="*/ 128866 w 256745"/>
                <a:gd name="connsiteY27" fmla="*/ 29131 h 266619"/>
                <a:gd name="connsiteX28" fmla="*/ 128866 w 256745"/>
                <a:gd name="connsiteY28" fmla="*/ 29131 h 266619"/>
                <a:gd name="connsiteX29" fmla="*/ 128866 w 256745"/>
                <a:gd name="connsiteY29" fmla="*/ 29131 h 266619"/>
                <a:gd name="connsiteX30" fmla="*/ 128866 w 256745"/>
                <a:gd name="connsiteY30" fmla="*/ 29131 h 266619"/>
                <a:gd name="connsiteX31" fmla="*/ 128866 w 256745"/>
                <a:gd name="connsiteY31" fmla="*/ 29131 h 266619"/>
                <a:gd name="connsiteX32" fmla="*/ 128866 w 256745"/>
                <a:gd name="connsiteY32" fmla="*/ 29131 h 266619"/>
                <a:gd name="connsiteX33" fmla="*/ 227614 w 256745"/>
                <a:gd name="connsiteY33" fmla="*/ 126891 h 266619"/>
                <a:gd name="connsiteX34" fmla="*/ 227614 w 256745"/>
                <a:gd name="connsiteY34" fmla="*/ 130841 h 266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56745" h="266619">
                  <a:moveTo>
                    <a:pt x="128373" y="0"/>
                  </a:moveTo>
                  <a:cubicBezTo>
                    <a:pt x="128373" y="0"/>
                    <a:pt x="128373" y="0"/>
                    <a:pt x="128373" y="0"/>
                  </a:cubicBezTo>
                  <a:cubicBezTo>
                    <a:pt x="128373" y="0"/>
                    <a:pt x="128373" y="0"/>
                    <a:pt x="128373" y="0"/>
                  </a:cubicBezTo>
                  <a:cubicBezTo>
                    <a:pt x="58261" y="494"/>
                    <a:pt x="1481" y="56780"/>
                    <a:pt x="0" y="126891"/>
                  </a:cubicBezTo>
                  <a:lnTo>
                    <a:pt x="0" y="131335"/>
                  </a:lnTo>
                  <a:cubicBezTo>
                    <a:pt x="494" y="146641"/>
                    <a:pt x="3456" y="161453"/>
                    <a:pt x="8887" y="175772"/>
                  </a:cubicBezTo>
                  <a:cubicBezTo>
                    <a:pt x="14318" y="189103"/>
                    <a:pt x="21725" y="201446"/>
                    <a:pt x="31106" y="212308"/>
                  </a:cubicBezTo>
                  <a:cubicBezTo>
                    <a:pt x="42955" y="225146"/>
                    <a:pt x="55793" y="250327"/>
                    <a:pt x="61224" y="261189"/>
                  </a:cubicBezTo>
                  <a:cubicBezTo>
                    <a:pt x="62705" y="264645"/>
                    <a:pt x="66161" y="266620"/>
                    <a:pt x="70111" y="266620"/>
                  </a:cubicBezTo>
                  <a:lnTo>
                    <a:pt x="186634" y="266620"/>
                  </a:lnTo>
                  <a:cubicBezTo>
                    <a:pt x="190584" y="266620"/>
                    <a:pt x="194040" y="264645"/>
                    <a:pt x="195521" y="261189"/>
                  </a:cubicBezTo>
                  <a:cubicBezTo>
                    <a:pt x="200952" y="250327"/>
                    <a:pt x="213790" y="225146"/>
                    <a:pt x="225639" y="212308"/>
                  </a:cubicBezTo>
                  <a:cubicBezTo>
                    <a:pt x="235021" y="201446"/>
                    <a:pt x="242920" y="189103"/>
                    <a:pt x="247858" y="175772"/>
                  </a:cubicBezTo>
                  <a:cubicBezTo>
                    <a:pt x="253289" y="161453"/>
                    <a:pt x="256251" y="146641"/>
                    <a:pt x="256745" y="131335"/>
                  </a:cubicBezTo>
                  <a:lnTo>
                    <a:pt x="256745" y="126891"/>
                  </a:lnTo>
                  <a:cubicBezTo>
                    <a:pt x="255264" y="56780"/>
                    <a:pt x="198484" y="494"/>
                    <a:pt x="128373" y="0"/>
                  </a:cubicBezTo>
                  <a:close/>
                  <a:moveTo>
                    <a:pt x="227121" y="130841"/>
                  </a:moveTo>
                  <a:cubicBezTo>
                    <a:pt x="226627" y="142691"/>
                    <a:pt x="224158" y="154541"/>
                    <a:pt x="220208" y="165403"/>
                  </a:cubicBezTo>
                  <a:cubicBezTo>
                    <a:pt x="216258" y="175278"/>
                    <a:pt x="210827" y="184659"/>
                    <a:pt x="203421" y="192559"/>
                  </a:cubicBezTo>
                  <a:cubicBezTo>
                    <a:pt x="192065" y="206384"/>
                    <a:pt x="182190" y="221196"/>
                    <a:pt x="174784" y="236996"/>
                  </a:cubicBezTo>
                  <a:lnTo>
                    <a:pt x="128373" y="236996"/>
                  </a:lnTo>
                  <a:lnTo>
                    <a:pt x="82455" y="236996"/>
                  </a:lnTo>
                  <a:cubicBezTo>
                    <a:pt x="74555" y="221196"/>
                    <a:pt x="64680" y="206384"/>
                    <a:pt x="53818" y="192559"/>
                  </a:cubicBezTo>
                  <a:cubicBezTo>
                    <a:pt x="46905" y="184659"/>
                    <a:pt x="40980" y="175278"/>
                    <a:pt x="37031" y="165403"/>
                  </a:cubicBezTo>
                  <a:cubicBezTo>
                    <a:pt x="32587" y="154541"/>
                    <a:pt x="30612" y="142691"/>
                    <a:pt x="30118" y="130841"/>
                  </a:cubicBezTo>
                  <a:lnTo>
                    <a:pt x="30118" y="126891"/>
                  </a:lnTo>
                  <a:cubicBezTo>
                    <a:pt x="31106" y="73074"/>
                    <a:pt x="75049" y="29624"/>
                    <a:pt x="128866" y="29131"/>
                  </a:cubicBezTo>
                  <a:lnTo>
                    <a:pt x="128866" y="29131"/>
                  </a:lnTo>
                  <a:lnTo>
                    <a:pt x="128866" y="29131"/>
                  </a:lnTo>
                  <a:cubicBezTo>
                    <a:pt x="128866" y="29131"/>
                    <a:pt x="128866" y="29131"/>
                    <a:pt x="128866" y="29131"/>
                  </a:cubicBezTo>
                  <a:cubicBezTo>
                    <a:pt x="128866" y="29131"/>
                    <a:pt x="128866" y="29131"/>
                    <a:pt x="128866" y="29131"/>
                  </a:cubicBezTo>
                  <a:lnTo>
                    <a:pt x="128866" y="29131"/>
                  </a:lnTo>
                  <a:lnTo>
                    <a:pt x="128866" y="29131"/>
                  </a:lnTo>
                  <a:cubicBezTo>
                    <a:pt x="182684" y="29624"/>
                    <a:pt x="226627" y="72580"/>
                    <a:pt x="227614" y="126891"/>
                  </a:cubicBezTo>
                  <a:lnTo>
                    <a:pt x="227614" y="130841"/>
                  </a:ln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45" name="Graphic 13" descr="Single gear">
            <a:extLst>
              <a:ext uri="{FF2B5EF4-FFF2-40B4-BE49-F238E27FC236}">
                <a16:creationId xmlns:a16="http://schemas.microsoft.com/office/drawing/2014/main" id="{DCA8B8CA-3E3B-4F6E-A8E6-403AD71A27B2}"/>
              </a:ext>
            </a:extLst>
          </p:cNvPr>
          <p:cNvSpPr/>
          <p:nvPr/>
        </p:nvSpPr>
        <p:spPr>
          <a:xfrm>
            <a:off x="6588618" y="2896219"/>
            <a:ext cx="252178" cy="251807"/>
          </a:xfrm>
          <a:custGeom>
            <a:avLst/>
            <a:gdLst>
              <a:gd name="connsiteX0" fmla="*/ 167872 w 336237"/>
              <a:gd name="connsiteY0" fmla="*/ 227121 h 335743"/>
              <a:gd name="connsiteX1" fmla="*/ 108623 w 336237"/>
              <a:gd name="connsiteY1" fmla="*/ 167872 h 335743"/>
              <a:gd name="connsiteX2" fmla="*/ 167872 w 336237"/>
              <a:gd name="connsiteY2" fmla="*/ 108623 h 335743"/>
              <a:gd name="connsiteX3" fmla="*/ 227121 w 336237"/>
              <a:gd name="connsiteY3" fmla="*/ 167872 h 335743"/>
              <a:gd name="connsiteX4" fmla="*/ 167872 w 336237"/>
              <a:gd name="connsiteY4" fmla="*/ 227121 h 335743"/>
              <a:gd name="connsiteX5" fmla="*/ 301182 w 336237"/>
              <a:gd name="connsiteY5" fmla="*/ 130841 h 335743"/>
              <a:gd name="connsiteX6" fmla="*/ 288345 w 336237"/>
              <a:gd name="connsiteY6" fmla="*/ 100229 h 335743"/>
              <a:gd name="connsiteX7" fmla="*/ 300688 w 336237"/>
              <a:gd name="connsiteY7" fmla="*/ 63199 h 335743"/>
              <a:gd name="connsiteX8" fmla="*/ 272545 w 336237"/>
              <a:gd name="connsiteY8" fmla="*/ 35056 h 335743"/>
              <a:gd name="connsiteX9" fmla="*/ 235514 w 336237"/>
              <a:gd name="connsiteY9" fmla="*/ 47399 h 335743"/>
              <a:gd name="connsiteX10" fmla="*/ 204409 w 336237"/>
              <a:gd name="connsiteY10" fmla="*/ 34562 h 335743"/>
              <a:gd name="connsiteX11" fmla="*/ 187621 w 336237"/>
              <a:gd name="connsiteY11" fmla="*/ 0 h 335743"/>
              <a:gd name="connsiteX12" fmla="*/ 148122 w 336237"/>
              <a:gd name="connsiteY12" fmla="*/ 0 h 335743"/>
              <a:gd name="connsiteX13" fmla="*/ 130841 w 336237"/>
              <a:gd name="connsiteY13" fmla="*/ 34562 h 335743"/>
              <a:gd name="connsiteX14" fmla="*/ 100229 w 336237"/>
              <a:gd name="connsiteY14" fmla="*/ 47399 h 335743"/>
              <a:gd name="connsiteX15" fmla="*/ 63199 w 336237"/>
              <a:gd name="connsiteY15" fmla="*/ 35056 h 335743"/>
              <a:gd name="connsiteX16" fmla="*/ 35056 w 336237"/>
              <a:gd name="connsiteY16" fmla="*/ 63199 h 335743"/>
              <a:gd name="connsiteX17" fmla="*/ 47399 w 336237"/>
              <a:gd name="connsiteY17" fmla="*/ 100229 h 335743"/>
              <a:gd name="connsiteX18" fmla="*/ 34562 w 336237"/>
              <a:gd name="connsiteY18" fmla="*/ 131335 h 335743"/>
              <a:gd name="connsiteX19" fmla="*/ 0 w 336237"/>
              <a:gd name="connsiteY19" fmla="*/ 148122 h 335743"/>
              <a:gd name="connsiteX20" fmla="*/ 0 w 336237"/>
              <a:gd name="connsiteY20" fmla="*/ 187621 h 335743"/>
              <a:gd name="connsiteX21" fmla="*/ 34562 w 336237"/>
              <a:gd name="connsiteY21" fmla="*/ 204902 h 335743"/>
              <a:gd name="connsiteX22" fmla="*/ 47399 w 336237"/>
              <a:gd name="connsiteY22" fmla="*/ 235514 h 335743"/>
              <a:gd name="connsiteX23" fmla="*/ 35056 w 336237"/>
              <a:gd name="connsiteY23" fmla="*/ 272545 h 335743"/>
              <a:gd name="connsiteX24" fmla="*/ 63199 w 336237"/>
              <a:gd name="connsiteY24" fmla="*/ 300688 h 335743"/>
              <a:gd name="connsiteX25" fmla="*/ 100229 w 336237"/>
              <a:gd name="connsiteY25" fmla="*/ 288345 h 335743"/>
              <a:gd name="connsiteX26" fmla="*/ 131335 w 336237"/>
              <a:gd name="connsiteY26" fmla="*/ 301182 h 335743"/>
              <a:gd name="connsiteX27" fmla="*/ 148616 w 336237"/>
              <a:gd name="connsiteY27" fmla="*/ 335744 h 335743"/>
              <a:gd name="connsiteX28" fmla="*/ 188115 w 336237"/>
              <a:gd name="connsiteY28" fmla="*/ 335744 h 335743"/>
              <a:gd name="connsiteX29" fmla="*/ 205396 w 336237"/>
              <a:gd name="connsiteY29" fmla="*/ 301182 h 335743"/>
              <a:gd name="connsiteX30" fmla="*/ 236008 w 336237"/>
              <a:gd name="connsiteY30" fmla="*/ 288345 h 335743"/>
              <a:gd name="connsiteX31" fmla="*/ 273039 w 336237"/>
              <a:gd name="connsiteY31" fmla="*/ 300688 h 335743"/>
              <a:gd name="connsiteX32" fmla="*/ 301182 w 336237"/>
              <a:gd name="connsiteY32" fmla="*/ 272545 h 335743"/>
              <a:gd name="connsiteX33" fmla="*/ 288838 w 336237"/>
              <a:gd name="connsiteY33" fmla="*/ 235514 h 335743"/>
              <a:gd name="connsiteX34" fmla="*/ 301676 w 336237"/>
              <a:gd name="connsiteY34" fmla="*/ 204409 h 335743"/>
              <a:gd name="connsiteX35" fmla="*/ 336237 w 336237"/>
              <a:gd name="connsiteY35" fmla="*/ 187128 h 335743"/>
              <a:gd name="connsiteX36" fmla="*/ 336237 w 336237"/>
              <a:gd name="connsiteY36" fmla="*/ 147628 h 335743"/>
              <a:gd name="connsiteX37" fmla="*/ 301182 w 336237"/>
              <a:gd name="connsiteY37" fmla="*/ 130841 h 33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36237" h="335743">
                <a:moveTo>
                  <a:pt x="167872" y="227121"/>
                </a:moveTo>
                <a:cubicBezTo>
                  <a:pt x="135285" y="227121"/>
                  <a:pt x="108623" y="200459"/>
                  <a:pt x="108623" y="167872"/>
                </a:cubicBezTo>
                <a:cubicBezTo>
                  <a:pt x="108623" y="135285"/>
                  <a:pt x="135285" y="108623"/>
                  <a:pt x="167872" y="108623"/>
                </a:cubicBezTo>
                <a:cubicBezTo>
                  <a:pt x="200459" y="108623"/>
                  <a:pt x="227121" y="135285"/>
                  <a:pt x="227121" y="167872"/>
                </a:cubicBezTo>
                <a:cubicBezTo>
                  <a:pt x="227121" y="200459"/>
                  <a:pt x="200459" y="227121"/>
                  <a:pt x="167872" y="227121"/>
                </a:cubicBezTo>
                <a:close/>
                <a:moveTo>
                  <a:pt x="301182" y="130841"/>
                </a:moveTo>
                <a:cubicBezTo>
                  <a:pt x="298219" y="119979"/>
                  <a:pt x="293776" y="109610"/>
                  <a:pt x="288345" y="100229"/>
                </a:cubicBezTo>
                <a:lnTo>
                  <a:pt x="300688" y="63199"/>
                </a:lnTo>
                <a:lnTo>
                  <a:pt x="272545" y="35056"/>
                </a:lnTo>
                <a:lnTo>
                  <a:pt x="235514" y="47399"/>
                </a:lnTo>
                <a:cubicBezTo>
                  <a:pt x="225639" y="41968"/>
                  <a:pt x="215271" y="37524"/>
                  <a:pt x="204409" y="34562"/>
                </a:cubicBezTo>
                <a:lnTo>
                  <a:pt x="187621" y="0"/>
                </a:lnTo>
                <a:lnTo>
                  <a:pt x="148122" y="0"/>
                </a:lnTo>
                <a:lnTo>
                  <a:pt x="130841" y="34562"/>
                </a:lnTo>
                <a:cubicBezTo>
                  <a:pt x="119979" y="37524"/>
                  <a:pt x="109610" y="41968"/>
                  <a:pt x="100229" y="47399"/>
                </a:cubicBezTo>
                <a:lnTo>
                  <a:pt x="63199" y="35056"/>
                </a:lnTo>
                <a:lnTo>
                  <a:pt x="35056" y="63199"/>
                </a:lnTo>
                <a:lnTo>
                  <a:pt x="47399" y="100229"/>
                </a:lnTo>
                <a:cubicBezTo>
                  <a:pt x="41968" y="110104"/>
                  <a:pt x="37524" y="120473"/>
                  <a:pt x="34562" y="131335"/>
                </a:cubicBezTo>
                <a:lnTo>
                  <a:pt x="0" y="148122"/>
                </a:lnTo>
                <a:lnTo>
                  <a:pt x="0" y="187621"/>
                </a:lnTo>
                <a:lnTo>
                  <a:pt x="34562" y="204902"/>
                </a:lnTo>
                <a:cubicBezTo>
                  <a:pt x="37524" y="215765"/>
                  <a:pt x="41968" y="226133"/>
                  <a:pt x="47399" y="235514"/>
                </a:cubicBezTo>
                <a:lnTo>
                  <a:pt x="35056" y="272545"/>
                </a:lnTo>
                <a:lnTo>
                  <a:pt x="63199" y="300688"/>
                </a:lnTo>
                <a:lnTo>
                  <a:pt x="100229" y="288345"/>
                </a:lnTo>
                <a:cubicBezTo>
                  <a:pt x="110104" y="293776"/>
                  <a:pt x="120473" y="298219"/>
                  <a:pt x="131335" y="301182"/>
                </a:cubicBezTo>
                <a:lnTo>
                  <a:pt x="148616" y="335744"/>
                </a:lnTo>
                <a:lnTo>
                  <a:pt x="188115" y="335744"/>
                </a:lnTo>
                <a:lnTo>
                  <a:pt x="205396" y="301182"/>
                </a:lnTo>
                <a:cubicBezTo>
                  <a:pt x="216258" y="298219"/>
                  <a:pt x="226627" y="293776"/>
                  <a:pt x="236008" y="288345"/>
                </a:cubicBezTo>
                <a:lnTo>
                  <a:pt x="273039" y="300688"/>
                </a:lnTo>
                <a:lnTo>
                  <a:pt x="301182" y="272545"/>
                </a:lnTo>
                <a:lnTo>
                  <a:pt x="288838" y="235514"/>
                </a:lnTo>
                <a:cubicBezTo>
                  <a:pt x="294269" y="225639"/>
                  <a:pt x="298713" y="215271"/>
                  <a:pt x="301676" y="204409"/>
                </a:cubicBezTo>
                <a:lnTo>
                  <a:pt x="336237" y="187128"/>
                </a:lnTo>
                <a:lnTo>
                  <a:pt x="336237" y="147628"/>
                </a:lnTo>
                <a:lnTo>
                  <a:pt x="301182" y="130841"/>
                </a:lnTo>
                <a:close/>
              </a:path>
            </a:pathLst>
          </a:custGeom>
          <a:solidFill>
            <a:schemeClr val="bg1"/>
          </a:solidFill>
          <a:ln w="4862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6" name="Graphic 15" descr="Magnifying glass">
            <a:extLst>
              <a:ext uri="{FF2B5EF4-FFF2-40B4-BE49-F238E27FC236}">
                <a16:creationId xmlns:a16="http://schemas.microsoft.com/office/drawing/2014/main" id="{0E919356-DC6C-4144-B62E-3681D6D80CED}"/>
              </a:ext>
            </a:extLst>
          </p:cNvPr>
          <p:cNvSpPr/>
          <p:nvPr/>
        </p:nvSpPr>
        <p:spPr>
          <a:xfrm>
            <a:off x="6313279" y="3926959"/>
            <a:ext cx="292310" cy="292541"/>
          </a:xfrm>
          <a:custGeom>
            <a:avLst/>
            <a:gdLst>
              <a:gd name="connsiteX0" fmla="*/ 379687 w 389747"/>
              <a:gd name="connsiteY0" fmla="*/ 330806 h 390055"/>
              <a:gd name="connsiteX1" fmla="*/ 317969 w 389747"/>
              <a:gd name="connsiteY1" fmla="*/ 269089 h 390055"/>
              <a:gd name="connsiteX2" fmla="*/ 287357 w 389747"/>
              <a:gd name="connsiteY2" fmla="*/ 259708 h 390055"/>
              <a:gd name="connsiteX3" fmla="*/ 265632 w 389747"/>
              <a:gd name="connsiteY3" fmla="*/ 237983 h 390055"/>
              <a:gd name="connsiteX4" fmla="*/ 296244 w 389747"/>
              <a:gd name="connsiteY4" fmla="*/ 148122 h 390055"/>
              <a:gd name="connsiteX5" fmla="*/ 148122 w 389747"/>
              <a:gd name="connsiteY5" fmla="*/ 0 h 390055"/>
              <a:gd name="connsiteX6" fmla="*/ 0 w 389747"/>
              <a:gd name="connsiteY6" fmla="*/ 148122 h 390055"/>
              <a:gd name="connsiteX7" fmla="*/ 148122 w 389747"/>
              <a:gd name="connsiteY7" fmla="*/ 296244 h 390055"/>
              <a:gd name="connsiteX8" fmla="*/ 237983 w 389747"/>
              <a:gd name="connsiteY8" fmla="*/ 265632 h 390055"/>
              <a:gd name="connsiteX9" fmla="*/ 259708 w 389747"/>
              <a:gd name="connsiteY9" fmla="*/ 287357 h 390055"/>
              <a:gd name="connsiteX10" fmla="*/ 269089 w 389747"/>
              <a:gd name="connsiteY10" fmla="*/ 317969 h 390055"/>
              <a:gd name="connsiteX11" fmla="*/ 330806 w 389747"/>
              <a:gd name="connsiteY11" fmla="*/ 379687 h 390055"/>
              <a:gd name="connsiteX12" fmla="*/ 355493 w 389747"/>
              <a:gd name="connsiteY12" fmla="*/ 390055 h 390055"/>
              <a:gd name="connsiteX13" fmla="*/ 380180 w 389747"/>
              <a:gd name="connsiteY13" fmla="*/ 379687 h 390055"/>
              <a:gd name="connsiteX14" fmla="*/ 379687 w 389747"/>
              <a:gd name="connsiteY14" fmla="*/ 330806 h 390055"/>
              <a:gd name="connsiteX15" fmla="*/ 147628 w 389747"/>
              <a:gd name="connsiteY15" fmla="*/ 266126 h 390055"/>
              <a:gd name="connsiteX16" fmla="*/ 29131 w 389747"/>
              <a:gd name="connsiteY16" fmla="*/ 147628 h 390055"/>
              <a:gd name="connsiteX17" fmla="*/ 147628 w 389747"/>
              <a:gd name="connsiteY17" fmla="*/ 29131 h 390055"/>
              <a:gd name="connsiteX18" fmla="*/ 266126 w 389747"/>
              <a:gd name="connsiteY18" fmla="*/ 147628 h 390055"/>
              <a:gd name="connsiteX19" fmla="*/ 147628 w 389747"/>
              <a:gd name="connsiteY19" fmla="*/ 266126 h 390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89747" h="390055">
                <a:moveTo>
                  <a:pt x="379687" y="330806"/>
                </a:moveTo>
                <a:lnTo>
                  <a:pt x="317969" y="269089"/>
                </a:lnTo>
                <a:cubicBezTo>
                  <a:pt x="309575" y="260695"/>
                  <a:pt x="298219" y="257733"/>
                  <a:pt x="287357" y="259708"/>
                </a:cubicBezTo>
                <a:lnTo>
                  <a:pt x="265632" y="237983"/>
                </a:lnTo>
                <a:cubicBezTo>
                  <a:pt x="284888" y="213296"/>
                  <a:pt x="296244" y="181697"/>
                  <a:pt x="296244" y="148122"/>
                </a:cubicBezTo>
                <a:cubicBezTo>
                  <a:pt x="296244" y="66655"/>
                  <a:pt x="229589" y="0"/>
                  <a:pt x="148122" y="0"/>
                </a:cubicBezTo>
                <a:cubicBezTo>
                  <a:pt x="66655" y="0"/>
                  <a:pt x="0" y="66655"/>
                  <a:pt x="0" y="148122"/>
                </a:cubicBezTo>
                <a:cubicBezTo>
                  <a:pt x="0" y="229589"/>
                  <a:pt x="66655" y="296244"/>
                  <a:pt x="148122" y="296244"/>
                </a:cubicBezTo>
                <a:cubicBezTo>
                  <a:pt x="181697" y="296244"/>
                  <a:pt x="212802" y="284888"/>
                  <a:pt x="237983" y="265632"/>
                </a:cubicBezTo>
                <a:lnTo>
                  <a:pt x="259708" y="287357"/>
                </a:lnTo>
                <a:cubicBezTo>
                  <a:pt x="257733" y="298219"/>
                  <a:pt x="260695" y="309575"/>
                  <a:pt x="269089" y="317969"/>
                </a:cubicBezTo>
                <a:lnTo>
                  <a:pt x="330806" y="379687"/>
                </a:lnTo>
                <a:cubicBezTo>
                  <a:pt x="337719" y="386599"/>
                  <a:pt x="346606" y="390055"/>
                  <a:pt x="355493" y="390055"/>
                </a:cubicBezTo>
                <a:cubicBezTo>
                  <a:pt x="364381" y="390055"/>
                  <a:pt x="373268" y="386599"/>
                  <a:pt x="380180" y="379687"/>
                </a:cubicBezTo>
                <a:cubicBezTo>
                  <a:pt x="393018" y="365862"/>
                  <a:pt x="393018" y="344137"/>
                  <a:pt x="379687" y="330806"/>
                </a:cubicBezTo>
                <a:close/>
                <a:moveTo>
                  <a:pt x="147628" y="266126"/>
                </a:moveTo>
                <a:cubicBezTo>
                  <a:pt x="82455" y="266126"/>
                  <a:pt x="29131" y="212802"/>
                  <a:pt x="29131" y="147628"/>
                </a:cubicBezTo>
                <a:cubicBezTo>
                  <a:pt x="29131" y="82455"/>
                  <a:pt x="82455" y="29131"/>
                  <a:pt x="147628" y="29131"/>
                </a:cubicBezTo>
                <a:cubicBezTo>
                  <a:pt x="212802" y="29131"/>
                  <a:pt x="266126" y="82455"/>
                  <a:pt x="266126" y="147628"/>
                </a:cubicBezTo>
                <a:cubicBezTo>
                  <a:pt x="266126" y="212802"/>
                  <a:pt x="212802" y="266126"/>
                  <a:pt x="147628" y="266126"/>
                </a:cubicBezTo>
                <a:close/>
              </a:path>
            </a:pathLst>
          </a:custGeom>
          <a:solidFill>
            <a:schemeClr val="bg1"/>
          </a:solidFill>
          <a:ln w="4862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47" name="Graphic 16" descr="Database">
            <a:extLst>
              <a:ext uri="{FF2B5EF4-FFF2-40B4-BE49-F238E27FC236}">
                <a16:creationId xmlns:a16="http://schemas.microsoft.com/office/drawing/2014/main" id="{1BCC5A4F-919D-42EA-AC0B-42288375B89B}"/>
              </a:ext>
            </a:extLst>
          </p:cNvPr>
          <p:cNvGrpSpPr/>
          <p:nvPr/>
        </p:nvGrpSpPr>
        <p:grpSpPr>
          <a:xfrm>
            <a:off x="5095303" y="4347887"/>
            <a:ext cx="207371" cy="281432"/>
            <a:chOff x="6793739" y="4529025"/>
            <a:chExt cx="276494" cy="375242"/>
          </a:xfrm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D4AEE6DD-1355-4EBE-A58B-9BE16C92D5BD}"/>
                </a:ext>
              </a:extLst>
            </p:cNvPr>
            <p:cNvSpPr/>
            <p:nvPr/>
          </p:nvSpPr>
          <p:spPr>
            <a:xfrm>
              <a:off x="6793739" y="4529025"/>
              <a:ext cx="276494" cy="78998"/>
            </a:xfrm>
            <a:custGeom>
              <a:avLst/>
              <a:gdLst>
                <a:gd name="connsiteX0" fmla="*/ 276495 w 276494"/>
                <a:gd name="connsiteY0" fmla="*/ 39499 h 78998"/>
                <a:gd name="connsiteX1" fmla="*/ 138247 w 276494"/>
                <a:gd name="connsiteY1" fmla="*/ 78999 h 78998"/>
                <a:gd name="connsiteX2" fmla="*/ 0 w 276494"/>
                <a:gd name="connsiteY2" fmla="*/ 39499 h 78998"/>
                <a:gd name="connsiteX3" fmla="*/ 138247 w 276494"/>
                <a:gd name="connsiteY3" fmla="*/ 0 h 78998"/>
                <a:gd name="connsiteX4" fmla="*/ 276495 w 276494"/>
                <a:gd name="connsiteY4" fmla="*/ 39499 h 7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6494" h="78998">
                  <a:moveTo>
                    <a:pt x="276495" y="39499"/>
                  </a:moveTo>
                  <a:cubicBezTo>
                    <a:pt x="276495" y="61314"/>
                    <a:pt x="214599" y="78999"/>
                    <a:pt x="138247" y="78999"/>
                  </a:cubicBezTo>
                  <a:cubicBezTo>
                    <a:pt x="61895" y="78999"/>
                    <a:pt x="0" y="61314"/>
                    <a:pt x="0" y="39499"/>
                  </a:cubicBezTo>
                  <a:cubicBezTo>
                    <a:pt x="0" y="17684"/>
                    <a:pt x="61895" y="0"/>
                    <a:pt x="138247" y="0"/>
                  </a:cubicBezTo>
                  <a:cubicBezTo>
                    <a:pt x="214599" y="0"/>
                    <a:pt x="276495" y="17684"/>
                    <a:pt x="276495" y="39499"/>
                  </a:cubicBez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08B2C2D1-905E-4A0B-A6BC-47CEB57A5901}"/>
                </a:ext>
              </a:extLst>
            </p:cNvPr>
            <p:cNvSpPr/>
            <p:nvPr/>
          </p:nvSpPr>
          <p:spPr>
            <a:xfrm>
              <a:off x="6793739" y="4588273"/>
              <a:ext cx="276494" cy="118497"/>
            </a:xfrm>
            <a:custGeom>
              <a:avLst/>
              <a:gdLst>
                <a:gd name="connsiteX0" fmla="*/ 236996 w 276494"/>
                <a:gd name="connsiteY0" fmla="*/ 78999 h 118497"/>
                <a:gd name="connsiteX1" fmla="*/ 227121 w 276494"/>
                <a:gd name="connsiteY1" fmla="*/ 69124 h 118497"/>
                <a:gd name="connsiteX2" fmla="*/ 236996 w 276494"/>
                <a:gd name="connsiteY2" fmla="*/ 59249 h 118497"/>
                <a:gd name="connsiteX3" fmla="*/ 246870 w 276494"/>
                <a:gd name="connsiteY3" fmla="*/ 69124 h 118497"/>
                <a:gd name="connsiteX4" fmla="*/ 236996 w 276494"/>
                <a:gd name="connsiteY4" fmla="*/ 78999 h 118497"/>
                <a:gd name="connsiteX5" fmla="*/ 138247 w 276494"/>
                <a:gd name="connsiteY5" fmla="*/ 39499 h 118497"/>
                <a:gd name="connsiteX6" fmla="*/ 0 w 276494"/>
                <a:gd name="connsiteY6" fmla="*/ 0 h 118497"/>
                <a:gd name="connsiteX7" fmla="*/ 0 w 276494"/>
                <a:gd name="connsiteY7" fmla="*/ 78999 h 118497"/>
                <a:gd name="connsiteX8" fmla="*/ 138247 w 276494"/>
                <a:gd name="connsiteY8" fmla="*/ 118498 h 118497"/>
                <a:gd name="connsiteX9" fmla="*/ 276495 w 276494"/>
                <a:gd name="connsiteY9" fmla="*/ 78999 h 118497"/>
                <a:gd name="connsiteX10" fmla="*/ 276495 w 276494"/>
                <a:gd name="connsiteY10" fmla="*/ 0 h 118497"/>
                <a:gd name="connsiteX11" fmla="*/ 138247 w 276494"/>
                <a:gd name="connsiteY11" fmla="*/ 39499 h 118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6494" h="118497">
                  <a:moveTo>
                    <a:pt x="236996" y="78999"/>
                  </a:moveTo>
                  <a:cubicBezTo>
                    <a:pt x="231071" y="78999"/>
                    <a:pt x="227121" y="75049"/>
                    <a:pt x="227121" y="69124"/>
                  </a:cubicBezTo>
                  <a:cubicBezTo>
                    <a:pt x="227121" y="63199"/>
                    <a:pt x="231071" y="59249"/>
                    <a:pt x="236996" y="59249"/>
                  </a:cubicBezTo>
                  <a:cubicBezTo>
                    <a:pt x="242920" y="59249"/>
                    <a:pt x="246870" y="63199"/>
                    <a:pt x="246870" y="69124"/>
                  </a:cubicBezTo>
                  <a:cubicBezTo>
                    <a:pt x="246870" y="75049"/>
                    <a:pt x="242920" y="78999"/>
                    <a:pt x="236996" y="78999"/>
                  </a:cubicBezTo>
                  <a:close/>
                  <a:moveTo>
                    <a:pt x="138247" y="39499"/>
                  </a:moveTo>
                  <a:cubicBezTo>
                    <a:pt x="62211" y="39499"/>
                    <a:pt x="0" y="21725"/>
                    <a:pt x="0" y="0"/>
                  </a:cubicBezTo>
                  <a:lnTo>
                    <a:pt x="0" y="78999"/>
                  </a:lnTo>
                  <a:cubicBezTo>
                    <a:pt x="0" y="100723"/>
                    <a:pt x="62211" y="118498"/>
                    <a:pt x="138247" y="118498"/>
                  </a:cubicBezTo>
                  <a:cubicBezTo>
                    <a:pt x="214283" y="118498"/>
                    <a:pt x="276495" y="100723"/>
                    <a:pt x="276495" y="78999"/>
                  </a:cubicBezTo>
                  <a:lnTo>
                    <a:pt x="276495" y="0"/>
                  </a:lnTo>
                  <a:cubicBezTo>
                    <a:pt x="276495" y="21725"/>
                    <a:pt x="214283" y="39499"/>
                    <a:pt x="138247" y="39499"/>
                  </a:cubicBez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3A39100-8E15-4D29-9F8A-221B9C0E73AF}"/>
                </a:ext>
              </a:extLst>
            </p:cNvPr>
            <p:cNvSpPr/>
            <p:nvPr/>
          </p:nvSpPr>
          <p:spPr>
            <a:xfrm>
              <a:off x="6793739" y="4687022"/>
              <a:ext cx="276494" cy="118497"/>
            </a:xfrm>
            <a:custGeom>
              <a:avLst/>
              <a:gdLst>
                <a:gd name="connsiteX0" fmla="*/ 236996 w 276494"/>
                <a:gd name="connsiteY0" fmla="*/ 78999 h 118497"/>
                <a:gd name="connsiteX1" fmla="*/ 227121 w 276494"/>
                <a:gd name="connsiteY1" fmla="*/ 69124 h 118497"/>
                <a:gd name="connsiteX2" fmla="*/ 236996 w 276494"/>
                <a:gd name="connsiteY2" fmla="*/ 59249 h 118497"/>
                <a:gd name="connsiteX3" fmla="*/ 246870 w 276494"/>
                <a:gd name="connsiteY3" fmla="*/ 69124 h 118497"/>
                <a:gd name="connsiteX4" fmla="*/ 236996 w 276494"/>
                <a:gd name="connsiteY4" fmla="*/ 78999 h 118497"/>
                <a:gd name="connsiteX5" fmla="*/ 138247 w 276494"/>
                <a:gd name="connsiteY5" fmla="*/ 39499 h 118497"/>
                <a:gd name="connsiteX6" fmla="*/ 0 w 276494"/>
                <a:gd name="connsiteY6" fmla="*/ 0 h 118497"/>
                <a:gd name="connsiteX7" fmla="*/ 0 w 276494"/>
                <a:gd name="connsiteY7" fmla="*/ 78999 h 118497"/>
                <a:gd name="connsiteX8" fmla="*/ 138247 w 276494"/>
                <a:gd name="connsiteY8" fmla="*/ 118498 h 118497"/>
                <a:gd name="connsiteX9" fmla="*/ 276495 w 276494"/>
                <a:gd name="connsiteY9" fmla="*/ 78999 h 118497"/>
                <a:gd name="connsiteX10" fmla="*/ 276495 w 276494"/>
                <a:gd name="connsiteY10" fmla="*/ 0 h 118497"/>
                <a:gd name="connsiteX11" fmla="*/ 138247 w 276494"/>
                <a:gd name="connsiteY11" fmla="*/ 39499 h 118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6494" h="118497">
                  <a:moveTo>
                    <a:pt x="236996" y="78999"/>
                  </a:moveTo>
                  <a:cubicBezTo>
                    <a:pt x="231071" y="78999"/>
                    <a:pt x="227121" y="75049"/>
                    <a:pt x="227121" y="69124"/>
                  </a:cubicBezTo>
                  <a:cubicBezTo>
                    <a:pt x="227121" y="63199"/>
                    <a:pt x="231071" y="59249"/>
                    <a:pt x="236996" y="59249"/>
                  </a:cubicBezTo>
                  <a:cubicBezTo>
                    <a:pt x="242920" y="59249"/>
                    <a:pt x="246870" y="63199"/>
                    <a:pt x="246870" y="69124"/>
                  </a:cubicBezTo>
                  <a:cubicBezTo>
                    <a:pt x="246870" y="75049"/>
                    <a:pt x="242920" y="78999"/>
                    <a:pt x="236996" y="78999"/>
                  </a:cubicBezTo>
                  <a:close/>
                  <a:moveTo>
                    <a:pt x="138247" y="39499"/>
                  </a:moveTo>
                  <a:cubicBezTo>
                    <a:pt x="62211" y="39499"/>
                    <a:pt x="0" y="21725"/>
                    <a:pt x="0" y="0"/>
                  </a:cubicBezTo>
                  <a:lnTo>
                    <a:pt x="0" y="78999"/>
                  </a:lnTo>
                  <a:cubicBezTo>
                    <a:pt x="0" y="100723"/>
                    <a:pt x="62211" y="118498"/>
                    <a:pt x="138247" y="118498"/>
                  </a:cubicBezTo>
                  <a:cubicBezTo>
                    <a:pt x="214283" y="118498"/>
                    <a:pt x="276495" y="100723"/>
                    <a:pt x="276495" y="78999"/>
                  </a:cubicBezTo>
                  <a:lnTo>
                    <a:pt x="276495" y="0"/>
                  </a:lnTo>
                  <a:cubicBezTo>
                    <a:pt x="276495" y="21725"/>
                    <a:pt x="214283" y="39499"/>
                    <a:pt x="138247" y="39499"/>
                  </a:cubicBez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DA2D8AB2-AB84-412F-BDE5-70A0992C349A}"/>
                </a:ext>
              </a:extLst>
            </p:cNvPr>
            <p:cNvSpPr/>
            <p:nvPr/>
          </p:nvSpPr>
          <p:spPr>
            <a:xfrm>
              <a:off x="6793739" y="4785770"/>
              <a:ext cx="276494" cy="118497"/>
            </a:xfrm>
            <a:custGeom>
              <a:avLst/>
              <a:gdLst>
                <a:gd name="connsiteX0" fmla="*/ 236996 w 276494"/>
                <a:gd name="connsiteY0" fmla="*/ 78999 h 118497"/>
                <a:gd name="connsiteX1" fmla="*/ 227121 w 276494"/>
                <a:gd name="connsiteY1" fmla="*/ 69124 h 118497"/>
                <a:gd name="connsiteX2" fmla="*/ 236996 w 276494"/>
                <a:gd name="connsiteY2" fmla="*/ 59249 h 118497"/>
                <a:gd name="connsiteX3" fmla="*/ 246870 w 276494"/>
                <a:gd name="connsiteY3" fmla="*/ 69124 h 118497"/>
                <a:gd name="connsiteX4" fmla="*/ 236996 w 276494"/>
                <a:gd name="connsiteY4" fmla="*/ 78999 h 118497"/>
                <a:gd name="connsiteX5" fmla="*/ 138247 w 276494"/>
                <a:gd name="connsiteY5" fmla="*/ 39499 h 118497"/>
                <a:gd name="connsiteX6" fmla="*/ 0 w 276494"/>
                <a:gd name="connsiteY6" fmla="*/ 0 h 118497"/>
                <a:gd name="connsiteX7" fmla="*/ 0 w 276494"/>
                <a:gd name="connsiteY7" fmla="*/ 78999 h 118497"/>
                <a:gd name="connsiteX8" fmla="*/ 138247 w 276494"/>
                <a:gd name="connsiteY8" fmla="*/ 118498 h 118497"/>
                <a:gd name="connsiteX9" fmla="*/ 276495 w 276494"/>
                <a:gd name="connsiteY9" fmla="*/ 78999 h 118497"/>
                <a:gd name="connsiteX10" fmla="*/ 276495 w 276494"/>
                <a:gd name="connsiteY10" fmla="*/ 0 h 118497"/>
                <a:gd name="connsiteX11" fmla="*/ 138247 w 276494"/>
                <a:gd name="connsiteY11" fmla="*/ 39499 h 118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6494" h="118497">
                  <a:moveTo>
                    <a:pt x="236996" y="78999"/>
                  </a:moveTo>
                  <a:cubicBezTo>
                    <a:pt x="231071" y="78999"/>
                    <a:pt x="227121" y="75049"/>
                    <a:pt x="227121" y="69124"/>
                  </a:cubicBezTo>
                  <a:cubicBezTo>
                    <a:pt x="227121" y="63199"/>
                    <a:pt x="231071" y="59249"/>
                    <a:pt x="236996" y="59249"/>
                  </a:cubicBezTo>
                  <a:cubicBezTo>
                    <a:pt x="242920" y="59249"/>
                    <a:pt x="246870" y="63199"/>
                    <a:pt x="246870" y="69124"/>
                  </a:cubicBezTo>
                  <a:cubicBezTo>
                    <a:pt x="246870" y="75049"/>
                    <a:pt x="242920" y="78999"/>
                    <a:pt x="236996" y="78999"/>
                  </a:cubicBezTo>
                  <a:close/>
                  <a:moveTo>
                    <a:pt x="138247" y="39499"/>
                  </a:moveTo>
                  <a:cubicBezTo>
                    <a:pt x="62211" y="39499"/>
                    <a:pt x="0" y="21725"/>
                    <a:pt x="0" y="0"/>
                  </a:cubicBezTo>
                  <a:lnTo>
                    <a:pt x="0" y="78999"/>
                  </a:lnTo>
                  <a:cubicBezTo>
                    <a:pt x="0" y="100723"/>
                    <a:pt x="62211" y="118498"/>
                    <a:pt x="138247" y="118498"/>
                  </a:cubicBezTo>
                  <a:cubicBezTo>
                    <a:pt x="214283" y="118498"/>
                    <a:pt x="276495" y="100723"/>
                    <a:pt x="276495" y="78999"/>
                  </a:cubicBezTo>
                  <a:lnTo>
                    <a:pt x="276495" y="0"/>
                  </a:lnTo>
                  <a:cubicBezTo>
                    <a:pt x="276495" y="21725"/>
                    <a:pt x="214283" y="39499"/>
                    <a:pt x="138247" y="39499"/>
                  </a:cubicBez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2" name="Graphic 17" descr="Suitcase">
            <a:extLst>
              <a:ext uri="{FF2B5EF4-FFF2-40B4-BE49-F238E27FC236}">
                <a16:creationId xmlns:a16="http://schemas.microsoft.com/office/drawing/2014/main" id="{B4E9E747-4203-4800-869B-B1179BC87323}"/>
              </a:ext>
            </a:extLst>
          </p:cNvPr>
          <p:cNvGrpSpPr/>
          <p:nvPr/>
        </p:nvGrpSpPr>
        <p:grpSpPr>
          <a:xfrm>
            <a:off x="5851981" y="4860823"/>
            <a:ext cx="296243" cy="251807"/>
            <a:chOff x="7807599" y="5227743"/>
            <a:chExt cx="394991" cy="335743"/>
          </a:xfrm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571B4D70-C07E-4712-81EA-48568E628B8A}"/>
                </a:ext>
              </a:extLst>
            </p:cNvPr>
            <p:cNvSpPr/>
            <p:nvPr/>
          </p:nvSpPr>
          <p:spPr>
            <a:xfrm>
              <a:off x="7807599" y="5286992"/>
              <a:ext cx="59248" cy="276494"/>
            </a:xfrm>
            <a:custGeom>
              <a:avLst/>
              <a:gdLst>
                <a:gd name="connsiteX0" fmla="*/ 19750 w 59248"/>
                <a:gd name="connsiteY0" fmla="*/ 0 h 276494"/>
                <a:gd name="connsiteX1" fmla="*/ 0 w 59248"/>
                <a:gd name="connsiteY1" fmla="*/ 19750 h 276494"/>
                <a:gd name="connsiteX2" fmla="*/ 0 w 59248"/>
                <a:gd name="connsiteY2" fmla="*/ 256745 h 276494"/>
                <a:gd name="connsiteX3" fmla="*/ 19750 w 59248"/>
                <a:gd name="connsiteY3" fmla="*/ 276495 h 276494"/>
                <a:gd name="connsiteX4" fmla="*/ 59249 w 59248"/>
                <a:gd name="connsiteY4" fmla="*/ 276495 h 276494"/>
                <a:gd name="connsiteX5" fmla="*/ 59249 w 59248"/>
                <a:gd name="connsiteY5" fmla="*/ 0 h 276494"/>
                <a:gd name="connsiteX6" fmla="*/ 19750 w 59248"/>
                <a:gd name="connsiteY6" fmla="*/ 0 h 276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248" h="276494">
                  <a:moveTo>
                    <a:pt x="19750" y="0"/>
                  </a:moveTo>
                  <a:cubicBezTo>
                    <a:pt x="8887" y="0"/>
                    <a:pt x="0" y="8887"/>
                    <a:pt x="0" y="19750"/>
                  </a:cubicBezTo>
                  <a:lnTo>
                    <a:pt x="0" y="256745"/>
                  </a:lnTo>
                  <a:cubicBezTo>
                    <a:pt x="0" y="267607"/>
                    <a:pt x="8887" y="276495"/>
                    <a:pt x="19750" y="276495"/>
                  </a:cubicBezTo>
                  <a:lnTo>
                    <a:pt x="59249" y="276495"/>
                  </a:lnTo>
                  <a:lnTo>
                    <a:pt x="59249" y="0"/>
                  </a:lnTo>
                  <a:lnTo>
                    <a:pt x="19750" y="0"/>
                  </a:ln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912A16B3-02B8-4E5D-B247-175AD5784772}"/>
                </a:ext>
              </a:extLst>
            </p:cNvPr>
            <p:cNvSpPr/>
            <p:nvPr/>
          </p:nvSpPr>
          <p:spPr>
            <a:xfrm>
              <a:off x="8143342" y="5286992"/>
              <a:ext cx="59248" cy="276494"/>
            </a:xfrm>
            <a:custGeom>
              <a:avLst/>
              <a:gdLst>
                <a:gd name="connsiteX0" fmla="*/ 39499 w 59248"/>
                <a:gd name="connsiteY0" fmla="*/ 0 h 276494"/>
                <a:gd name="connsiteX1" fmla="*/ 0 w 59248"/>
                <a:gd name="connsiteY1" fmla="*/ 0 h 276494"/>
                <a:gd name="connsiteX2" fmla="*/ 0 w 59248"/>
                <a:gd name="connsiteY2" fmla="*/ 276495 h 276494"/>
                <a:gd name="connsiteX3" fmla="*/ 39499 w 59248"/>
                <a:gd name="connsiteY3" fmla="*/ 276495 h 276494"/>
                <a:gd name="connsiteX4" fmla="*/ 59249 w 59248"/>
                <a:gd name="connsiteY4" fmla="*/ 256745 h 276494"/>
                <a:gd name="connsiteX5" fmla="*/ 59249 w 59248"/>
                <a:gd name="connsiteY5" fmla="*/ 19750 h 276494"/>
                <a:gd name="connsiteX6" fmla="*/ 39499 w 59248"/>
                <a:gd name="connsiteY6" fmla="*/ 0 h 276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248" h="276494">
                  <a:moveTo>
                    <a:pt x="39499" y="0"/>
                  </a:moveTo>
                  <a:lnTo>
                    <a:pt x="0" y="0"/>
                  </a:lnTo>
                  <a:lnTo>
                    <a:pt x="0" y="276495"/>
                  </a:lnTo>
                  <a:lnTo>
                    <a:pt x="39499" y="276495"/>
                  </a:lnTo>
                  <a:cubicBezTo>
                    <a:pt x="50362" y="276495"/>
                    <a:pt x="59249" y="267607"/>
                    <a:pt x="59249" y="256745"/>
                  </a:cubicBezTo>
                  <a:lnTo>
                    <a:pt x="59249" y="19750"/>
                  </a:lnTo>
                  <a:cubicBezTo>
                    <a:pt x="59249" y="8887"/>
                    <a:pt x="50362" y="0"/>
                    <a:pt x="39499" y="0"/>
                  </a:cubicBez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68EADA15-682B-42C2-BA78-299F96C34C39}"/>
                </a:ext>
              </a:extLst>
            </p:cNvPr>
            <p:cNvSpPr/>
            <p:nvPr/>
          </p:nvSpPr>
          <p:spPr>
            <a:xfrm>
              <a:off x="7886597" y="5227743"/>
              <a:ext cx="236995" cy="335743"/>
            </a:xfrm>
            <a:custGeom>
              <a:avLst/>
              <a:gdLst>
                <a:gd name="connsiteX0" fmla="*/ 182684 w 236995"/>
                <a:gd name="connsiteY0" fmla="*/ 59249 h 335743"/>
                <a:gd name="connsiteX1" fmla="*/ 182684 w 236995"/>
                <a:gd name="connsiteY1" fmla="*/ 34562 h 335743"/>
                <a:gd name="connsiteX2" fmla="*/ 148122 w 236995"/>
                <a:gd name="connsiteY2" fmla="*/ 0 h 335743"/>
                <a:gd name="connsiteX3" fmla="*/ 118498 w 236995"/>
                <a:gd name="connsiteY3" fmla="*/ 0 h 335743"/>
                <a:gd name="connsiteX4" fmla="*/ 88873 w 236995"/>
                <a:gd name="connsiteY4" fmla="*/ 0 h 335743"/>
                <a:gd name="connsiteX5" fmla="*/ 54311 w 236995"/>
                <a:gd name="connsiteY5" fmla="*/ 34562 h 335743"/>
                <a:gd name="connsiteX6" fmla="*/ 54311 w 236995"/>
                <a:gd name="connsiteY6" fmla="*/ 59249 h 335743"/>
                <a:gd name="connsiteX7" fmla="*/ 0 w 236995"/>
                <a:gd name="connsiteY7" fmla="*/ 59249 h 335743"/>
                <a:gd name="connsiteX8" fmla="*/ 0 w 236995"/>
                <a:gd name="connsiteY8" fmla="*/ 335744 h 335743"/>
                <a:gd name="connsiteX9" fmla="*/ 236996 w 236995"/>
                <a:gd name="connsiteY9" fmla="*/ 335744 h 335743"/>
                <a:gd name="connsiteX10" fmla="*/ 236996 w 236995"/>
                <a:gd name="connsiteY10" fmla="*/ 59249 h 335743"/>
                <a:gd name="connsiteX11" fmla="*/ 182684 w 236995"/>
                <a:gd name="connsiteY11" fmla="*/ 59249 h 335743"/>
                <a:gd name="connsiteX12" fmla="*/ 153060 w 236995"/>
                <a:gd name="connsiteY12" fmla="*/ 59249 h 335743"/>
                <a:gd name="connsiteX13" fmla="*/ 83936 w 236995"/>
                <a:gd name="connsiteY13" fmla="*/ 59249 h 335743"/>
                <a:gd name="connsiteX14" fmla="*/ 83936 w 236995"/>
                <a:gd name="connsiteY14" fmla="*/ 34562 h 335743"/>
                <a:gd name="connsiteX15" fmla="*/ 88873 w 236995"/>
                <a:gd name="connsiteY15" fmla="*/ 29624 h 335743"/>
                <a:gd name="connsiteX16" fmla="*/ 118498 w 236995"/>
                <a:gd name="connsiteY16" fmla="*/ 29624 h 335743"/>
                <a:gd name="connsiteX17" fmla="*/ 148122 w 236995"/>
                <a:gd name="connsiteY17" fmla="*/ 29624 h 335743"/>
                <a:gd name="connsiteX18" fmla="*/ 153060 w 236995"/>
                <a:gd name="connsiteY18" fmla="*/ 34562 h 335743"/>
                <a:gd name="connsiteX19" fmla="*/ 153060 w 236995"/>
                <a:gd name="connsiteY19" fmla="*/ 59249 h 33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6995" h="335743">
                  <a:moveTo>
                    <a:pt x="182684" y="59249"/>
                  </a:moveTo>
                  <a:lnTo>
                    <a:pt x="182684" y="34562"/>
                  </a:lnTo>
                  <a:cubicBezTo>
                    <a:pt x="182684" y="15306"/>
                    <a:pt x="167378" y="0"/>
                    <a:pt x="148122" y="0"/>
                  </a:cubicBezTo>
                  <a:lnTo>
                    <a:pt x="118498" y="0"/>
                  </a:lnTo>
                  <a:lnTo>
                    <a:pt x="88873" y="0"/>
                  </a:lnTo>
                  <a:cubicBezTo>
                    <a:pt x="69617" y="0"/>
                    <a:pt x="54311" y="15306"/>
                    <a:pt x="54311" y="34562"/>
                  </a:cubicBezTo>
                  <a:lnTo>
                    <a:pt x="54311" y="59249"/>
                  </a:lnTo>
                  <a:lnTo>
                    <a:pt x="0" y="59249"/>
                  </a:lnTo>
                  <a:lnTo>
                    <a:pt x="0" y="335744"/>
                  </a:lnTo>
                  <a:lnTo>
                    <a:pt x="236996" y="335744"/>
                  </a:lnTo>
                  <a:lnTo>
                    <a:pt x="236996" y="59249"/>
                  </a:lnTo>
                  <a:lnTo>
                    <a:pt x="182684" y="59249"/>
                  </a:lnTo>
                  <a:close/>
                  <a:moveTo>
                    <a:pt x="153060" y="59249"/>
                  </a:moveTo>
                  <a:lnTo>
                    <a:pt x="83936" y="59249"/>
                  </a:lnTo>
                  <a:lnTo>
                    <a:pt x="83936" y="34562"/>
                  </a:lnTo>
                  <a:cubicBezTo>
                    <a:pt x="83936" y="31599"/>
                    <a:pt x="85911" y="29624"/>
                    <a:pt x="88873" y="29624"/>
                  </a:cubicBezTo>
                  <a:lnTo>
                    <a:pt x="118498" y="29624"/>
                  </a:lnTo>
                  <a:lnTo>
                    <a:pt x="148122" y="29624"/>
                  </a:lnTo>
                  <a:cubicBezTo>
                    <a:pt x="151085" y="29624"/>
                    <a:pt x="153060" y="31599"/>
                    <a:pt x="153060" y="34562"/>
                  </a:cubicBezTo>
                  <a:lnTo>
                    <a:pt x="153060" y="59249"/>
                  </a:ln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Radial – Slide Template</a:t>
            </a:r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78E38414-8248-4009-A6D0-746FBC71684D}"/>
              </a:ext>
            </a:extLst>
          </p:cNvPr>
          <p:cNvSpPr/>
          <p:nvPr/>
        </p:nvSpPr>
        <p:spPr>
          <a:xfrm>
            <a:off x="2981999" y="3656280"/>
            <a:ext cx="3199570" cy="11703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506" y="1077"/>
                </a:moveTo>
                <a:lnTo>
                  <a:pt x="12686" y="15238"/>
                </a:lnTo>
                <a:cubicBezTo>
                  <a:pt x="12686" y="15238"/>
                  <a:pt x="12686" y="15289"/>
                  <a:pt x="12686" y="15289"/>
                </a:cubicBezTo>
                <a:cubicBezTo>
                  <a:pt x="12686" y="18778"/>
                  <a:pt x="13718" y="21600"/>
                  <a:pt x="14994" y="21600"/>
                </a:cubicBezTo>
                <a:cubicBezTo>
                  <a:pt x="16233" y="21600"/>
                  <a:pt x="17246" y="18932"/>
                  <a:pt x="17303" y="15546"/>
                </a:cubicBezTo>
                <a:lnTo>
                  <a:pt x="21018" y="15546"/>
                </a:lnTo>
                <a:cubicBezTo>
                  <a:pt x="21056" y="15905"/>
                  <a:pt x="21168" y="16110"/>
                  <a:pt x="21300" y="16110"/>
                </a:cubicBezTo>
                <a:cubicBezTo>
                  <a:pt x="21469" y="16110"/>
                  <a:pt x="21600" y="15751"/>
                  <a:pt x="21600" y="15289"/>
                </a:cubicBezTo>
                <a:cubicBezTo>
                  <a:pt x="21600" y="14828"/>
                  <a:pt x="21469" y="14468"/>
                  <a:pt x="21300" y="14468"/>
                </a:cubicBezTo>
                <a:cubicBezTo>
                  <a:pt x="21168" y="14468"/>
                  <a:pt x="21056" y="14725"/>
                  <a:pt x="21018" y="15033"/>
                </a:cubicBezTo>
                <a:lnTo>
                  <a:pt x="17303" y="15033"/>
                </a:lnTo>
                <a:cubicBezTo>
                  <a:pt x="17246" y="11647"/>
                  <a:pt x="16233" y="8979"/>
                  <a:pt x="14994" y="8979"/>
                </a:cubicBezTo>
                <a:cubicBezTo>
                  <a:pt x="13812" y="8979"/>
                  <a:pt x="12836" y="11390"/>
                  <a:pt x="12705" y="14571"/>
                </a:cubicBezTo>
                <a:lnTo>
                  <a:pt x="7582" y="564"/>
                </a:lnTo>
                <a:lnTo>
                  <a:pt x="582" y="564"/>
                </a:lnTo>
                <a:cubicBezTo>
                  <a:pt x="544" y="205"/>
                  <a:pt x="432" y="0"/>
                  <a:pt x="300" y="0"/>
                </a:cubicBezTo>
                <a:cubicBezTo>
                  <a:pt x="131" y="0"/>
                  <a:pt x="0" y="359"/>
                  <a:pt x="0" y="821"/>
                </a:cubicBezTo>
                <a:cubicBezTo>
                  <a:pt x="0" y="1283"/>
                  <a:pt x="131" y="1642"/>
                  <a:pt x="300" y="1642"/>
                </a:cubicBezTo>
                <a:cubicBezTo>
                  <a:pt x="432" y="1642"/>
                  <a:pt x="544" y="1385"/>
                  <a:pt x="582" y="1077"/>
                </a:cubicBezTo>
                <a:lnTo>
                  <a:pt x="7506" y="1077"/>
                </a:lnTo>
                <a:close/>
                <a:moveTo>
                  <a:pt x="14994" y="20830"/>
                </a:moveTo>
                <a:cubicBezTo>
                  <a:pt x="13925" y="20830"/>
                  <a:pt x="13043" y="18522"/>
                  <a:pt x="12986" y="15597"/>
                </a:cubicBezTo>
                <a:lnTo>
                  <a:pt x="13211" y="15597"/>
                </a:lnTo>
                <a:cubicBezTo>
                  <a:pt x="13268" y="18163"/>
                  <a:pt x="14037" y="20215"/>
                  <a:pt x="14994" y="20215"/>
                </a:cubicBezTo>
                <a:cubicBezTo>
                  <a:pt x="15951" y="20215"/>
                  <a:pt x="16721" y="18163"/>
                  <a:pt x="16777" y="15597"/>
                </a:cubicBezTo>
                <a:lnTo>
                  <a:pt x="17002" y="15597"/>
                </a:lnTo>
                <a:cubicBezTo>
                  <a:pt x="16965" y="18470"/>
                  <a:pt x="16083" y="20830"/>
                  <a:pt x="14994" y="20830"/>
                </a:cubicBezTo>
                <a:close/>
                <a:moveTo>
                  <a:pt x="14994" y="9800"/>
                </a:moveTo>
                <a:cubicBezTo>
                  <a:pt x="16064" y="9800"/>
                  <a:pt x="16946" y="12108"/>
                  <a:pt x="17002" y="15033"/>
                </a:cubicBezTo>
                <a:lnTo>
                  <a:pt x="16777" y="15033"/>
                </a:lnTo>
                <a:cubicBezTo>
                  <a:pt x="16721" y="12467"/>
                  <a:pt x="15951" y="10415"/>
                  <a:pt x="14994" y="10415"/>
                </a:cubicBezTo>
                <a:cubicBezTo>
                  <a:pt x="14037" y="10415"/>
                  <a:pt x="13268" y="12467"/>
                  <a:pt x="13211" y="15033"/>
                </a:cubicBezTo>
                <a:lnTo>
                  <a:pt x="12986" y="15033"/>
                </a:lnTo>
                <a:cubicBezTo>
                  <a:pt x="13043" y="12160"/>
                  <a:pt x="13925" y="9800"/>
                  <a:pt x="14994" y="98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8EDC31DE-9A3E-4515-AD54-62D3CCDA3045}"/>
              </a:ext>
            </a:extLst>
          </p:cNvPr>
          <p:cNvSpPr/>
          <p:nvPr/>
        </p:nvSpPr>
        <p:spPr>
          <a:xfrm>
            <a:off x="3037594" y="2683349"/>
            <a:ext cx="4400444" cy="7032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77" y="10074"/>
                </a:moveTo>
                <a:lnTo>
                  <a:pt x="19717" y="10074"/>
                </a:lnTo>
                <a:cubicBezTo>
                  <a:pt x="19676" y="4440"/>
                  <a:pt x="18939" y="0"/>
                  <a:pt x="18039" y="0"/>
                </a:cubicBezTo>
                <a:cubicBezTo>
                  <a:pt x="17138" y="0"/>
                  <a:pt x="16401" y="4439"/>
                  <a:pt x="16360" y="10074"/>
                </a:cubicBezTo>
                <a:lnTo>
                  <a:pt x="9565" y="10074"/>
                </a:lnTo>
                <a:lnTo>
                  <a:pt x="8010" y="19807"/>
                </a:lnTo>
                <a:lnTo>
                  <a:pt x="423" y="19807"/>
                </a:lnTo>
                <a:cubicBezTo>
                  <a:pt x="396" y="19210"/>
                  <a:pt x="314" y="18868"/>
                  <a:pt x="218" y="18868"/>
                </a:cubicBezTo>
                <a:cubicBezTo>
                  <a:pt x="96" y="18868"/>
                  <a:pt x="0" y="19466"/>
                  <a:pt x="0" y="20234"/>
                </a:cubicBezTo>
                <a:cubicBezTo>
                  <a:pt x="0" y="21002"/>
                  <a:pt x="96" y="21600"/>
                  <a:pt x="218" y="21600"/>
                </a:cubicBezTo>
                <a:cubicBezTo>
                  <a:pt x="314" y="21600"/>
                  <a:pt x="396" y="21173"/>
                  <a:pt x="423" y="20661"/>
                </a:cubicBezTo>
                <a:lnTo>
                  <a:pt x="8064" y="20661"/>
                </a:lnTo>
                <a:lnTo>
                  <a:pt x="9620" y="10928"/>
                </a:lnTo>
                <a:lnTo>
                  <a:pt x="16360" y="10928"/>
                </a:lnTo>
                <a:cubicBezTo>
                  <a:pt x="16401" y="16563"/>
                  <a:pt x="17138" y="21002"/>
                  <a:pt x="18039" y="21002"/>
                </a:cubicBezTo>
                <a:cubicBezTo>
                  <a:pt x="18939" y="21002"/>
                  <a:pt x="19676" y="16563"/>
                  <a:pt x="19717" y="10928"/>
                </a:cubicBezTo>
                <a:lnTo>
                  <a:pt x="21177" y="10928"/>
                </a:lnTo>
                <a:cubicBezTo>
                  <a:pt x="21204" y="11526"/>
                  <a:pt x="21286" y="11867"/>
                  <a:pt x="21382" y="11867"/>
                </a:cubicBezTo>
                <a:cubicBezTo>
                  <a:pt x="21504" y="11867"/>
                  <a:pt x="21600" y="11270"/>
                  <a:pt x="21600" y="10501"/>
                </a:cubicBezTo>
                <a:cubicBezTo>
                  <a:pt x="21600" y="9733"/>
                  <a:pt x="21504" y="9135"/>
                  <a:pt x="21382" y="9135"/>
                </a:cubicBezTo>
                <a:cubicBezTo>
                  <a:pt x="21286" y="9050"/>
                  <a:pt x="21204" y="9477"/>
                  <a:pt x="21177" y="10074"/>
                </a:cubicBezTo>
                <a:close/>
                <a:moveTo>
                  <a:pt x="18039" y="1366"/>
                </a:moveTo>
                <a:cubicBezTo>
                  <a:pt x="18816" y="1366"/>
                  <a:pt x="19458" y="5208"/>
                  <a:pt x="19499" y="10074"/>
                </a:cubicBezTo>
                <a:lnTo>
                  <a:pt x="19335" y="10074"/>
                </a:lnTo>
                <a:cubicBezTo>
                  <a:pt x="19294" y="5805"/>
                  <a:pt x="18735" y="2390"/>
                  <a:pt x="18039" y="2390"/>
                </a:cubicBezTo>
                <a:cubicBezTo>
                  <a:pt x="17343" y="2390"/>
                  <a:pt x="16783" y="5805"/>
                  <a:pt x="16742" y="10074"/>
                </a:cubicBezTo>
                <a:lnTo>
                  <a:pt x="16579" y="10074"/>
                </a:lnTo>
                <a:cubicBezTo>
                  <a:pt x="16620" y="5208"/>
                  <a:pt x="17261" y="1366"/>
                  <a:pt x="18039" y="1366"/>
                </a:cubicBezTo>
                <a:close/>
                <a:moveTo>
                  <a:pt x="18039" y="19636"/>
                </a:moveTo>
                <a:cubicBezTo>
                  <a:pt x="17261" y="19636"/>
                  <a:pt x="16620" y="15794"/>
                  <a:pt x="16579" y="10928"/>
                </a:cubicBezTo>
                <a:lnTo>
                  <a:pt x="16742" y="10928"/>
                </a:lnTo>
                <a:cubicBezTo>
                  <a:pt x="16783" y="15197"/>
                  <a:pt x="17343" y="18612"/>
                  <a:pt x="18039" y="18612"/>
                </a:cubicBezTo>
                <a:cubicBezTo>
                  <a:pt x="18735" y="18612"/>
                  <a:pt x="19294" y="15197"/>
                  <a:pt x="19335" y="10928"/>
                </a:cubicBezTo>
                <a:lnTo>
                  <a:pt x="19499" y="10928"/>
                </a:lnTo>
                <a:cubicBezTo>
                  <a:pt x="19458" y="15709"/>
                  <a:pt x="18816" y="19636"/>
                  <a:pt x="18039" y="1963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6DE17729-AA8E-449C-9068-E03447D0DA97}"/>
              </a:ext>
            </a:extLst>
          </p:cNvPr>
          <p:cNvSpPr/>
          <p:nvPr/>
        </p:nvSpPr>
        <p:spPr>
          <a:xfrm>
            <a:off x="3148786" y="3128116"/>
            <a:ext cx="3396935" cy="683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34" y="10361"/>
                </a:moveTo>
                <a:lnTo>
                  <a:pt x="15254" y="10361"/>
                </a:lnTo>
                <a:cubicBezTo>
                  <a:pt x="15201" y="4566"/>
                  <a:pt x="14247" y="0"/>
                  <a:pt x="13080" y="0"/>
                </a:cubicBezTo>
                <a:cubicBezTo>
                  <a:pt x="11914" y="0"/>
                  <a:pt x="10959" y="4566"/>
                  <a:pt x="10906" y="10361"/>
                </a:cubicBezTo>
                <a:lnTo>
                  <a:pt x="548" y="10361"/>
                </a:lnTo>
                <a:cubicBezTo>
                  <a:pt x="513" y="9746"/>
                  <a:pt x="407" y="9395"/>
                  <a:pt x="283" y="9395"/>
                </a:cubicBezTo>
                <a:cubicBezTo>
                  <a:pt x="124" y="9395"/>
                  <a:pt x="0" y="10010"/>
                  <a:pt x="0" y="10800"/>
                </a:cubicBezTo>
                <a:cubicBezTo>
                  <a:pt x="0" y="11590"/>
                  <a:pt x="124" y="12205"/>
                  <a:pt x="283" y="12205"/>
                </a:cubicBezTo>
                <a:cubicBezTo>
                  <a:pt x="407" y="12205"/>
                  <a:pt x="513" y="11766"/>
                  <a:pt x="548" y="11239"/>
                </a:cubicBezTo>
                <a:lnTo>
                  <a:pt x="10906" y="11239"/>
                </a:lnTo>
                <a:cubicBezTo>
                  <a:pt x="10959" y="17034"/>
                  <a:pt x="11914" y="21600"/>
                  <a:pt x="13080" y="21600"/>
                </a:cubicBezTo>
                <a:cubicBezTo>
                  <a:pt x="14247" y="21600"/>
                  <a:pt x="15201" y="17034"/>
                  <a:pt x="15254" y="11239"/>
                </a:cubicBezTo>
                <a:lnTo>
                  <a:pt x="21070" y="11239"/>
                </a:lnTo>
                <a:cubicBezTo>
                  <a:pt x="21123" y="11678"/>
                  <a:pt x="21211" y="11942"/>
                  <a:pt x="21317" y="11942"/>
                </a:cubicBezTo>
                <a:cubicBezTo>
                  <a:pt x="21476" y="11942"/>
                  <a:pt x="21600" y="11327"/>
                  <a:pt x="21600" y="10537"/>
                </a:cubicBezTo>
                <a:cubicBezTo>
                  <a:pt x="21600" y="9746"/>
                  <a:pt x="21476" y="9132"/>
                  <a:pt x="21317" y="9132"/>
                </a:cubicBezTo>
                <a:cubicBezTo>
                  <a:pt x="21176" y="9132"/>
                  <a:pt x="21052" y="9659"/>
                  <a:pt x="21034" y="10361"/>
                </a:cubicBezTo>
                <a:close/>
                <a:moveTo>
                  <a:pt x="13098" y="1405"/>
                </a:moveTo>
                <a:cubicBezTo>
                  <a:pt x="14105" y="1405"/>
                  <a:pt x="14936" y="5356"/>
                  <a:pt x="14989" y="10361"/>
                </a:cubicBezTo>
                <a:lnTo>
                  <a:pt x="14777" y="10361"/>
                </a:lnTo>
                <a:cubicBezTo>
                  <a:pt x="14724" y="5971"/>
                  <a:pt x="13999" y="2459"/>
                  <a:pt x="13098" y="2459"/>
                </a:cubicBezTo>
                <a:cubicBezTo>
                  <a:pt x="12196" y="2459"/>
                  <a:pt x="11472" y="5971"/>
                  <a:pt x="11419" y="10361"/>
                </a:cubicBezTo>
                <a:lnTo>
                  <a:pt x="11207" y="10361"/>
                </a:lnTo>
                <a:cubicBezTo>
                  <a:pt x="11260" y="5356"/>
                  <a:pt x="12073" y="1405"/>
                  <a:pt x="13098" y="1405"/>
                </a:cubicBezTo>
                <a:close/>
                <a:moveTo>
                  <a:pt x="13098" y="20195"/>
                </a:moveTo>
                <a:cubicBezTo>
                  <a:pt x="12090" y="20195"/>
                  <a:pt x="11260" y="16244"/>
                  <a:pt x="11207" y="11239"/>
                </a:cubicBezTo>
                <a:lnTo>
                  <a:pt x="11419" y="11239"/>
                </a:lnTo>
                <a:cubicBezTo>
                  <a:pt x="11472" y="15629"/>
                  <a:pt x="12196" y="19142"/>
                  <a:pt x="13098" y="19142"/>
                </a:cubicBezTo>
                <a:cubicBezTo>
                  <a:pt x="13999" y="19142"/>
                  <a:pt x="14724" y="15629"/>
                  <a:pt x="14777" y="11239"/>
                </a:cubicBezTo>
                <a:lnTo>
                  <a:pt x="14989" y="11239"/>
                </a:lnTo>
                <a:cubicBezTo>
                  <a:pt x="14936" y="16244"/>
                  <a:pt x="14105" y="20195"/>
                  <a:pt x="13098" y="20195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1E74DF3A-7748-4DB0-808C-2872C220610B}"/>
              </a:ext>
            </a:extLst>
          </p:cNvPr>
          <p:cNvSpPr/>
          <p:nvPr/>
        </p:nvSpPr>
        <p:spPr>
          <a:xfrm>
            <a:off x="3343372" y="3545088"/>
            <a:ext cx="4103006" cy="8645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51" y="11946"/>
                </a:moveTo>
                <a:cubicBezTo>
                  <a:pt x="21249" y="11946"/>
                  <a:pt x="21161" y="12293"/>
                  <a:pt x="21132" y="12710"/>
                </a:cubicBezTo>
                <a:lnTo>
                  <a:pt x="18176" y="12710"/>
                </a:lnTo>
                <a:cubicBezTo>
                  <a:pt x="18132" y="8126"/>
                  <a:pt x="17341" y="4514"/>
                  <a:pt x="16376" y="4514"/>
                </a:cubicBezTo>
                <a:cubicBezTo>
                  <a:pt x="15410" y="4514"/>
                  <a:pt x="14619" y="8126"/>
                  <a:pt x="14576" y="12710"/>
                </a:cubicBezTo>
                <a:lnTo>
                  <a:pt x="7932" y="12710"/>
                </a:lnTo>
                <a:lnTo>
                  <a:pt x="5415" y="764"/>
                </a:lnTo>
                <a:lnTo>
                  <a:pt x="454" y="764"/>
                </a:lnTo>
                <a:cubicBezTo>
                  <a:pt x="424" y="278"/>
                  <a:pt x="337" y="0"/>
                  <a:pt x="234" y="0"/>
                </a:cubicBezTo>
                <a:cubicBezTo>
                  <a:pt x="102" y="0"/>
                  <a:pt x="0" y="486"/>
                  <a:pt x="0" y="1111"/>
                </a:cubicBezTo>
                <a:cubicBezTo>
                  <a:pt x="0" y="1736"/>
                  <a:pt x="102" y="2222"/>
                  <a:pt x="234" y="2222"/>
                </a:cubicBezTo>
                <a:cubicBezTo>
                  <a:pt x="337" y="2222"/>
                  <a:pt x="424" y="1875"/>
                  <a:pt x="454" y="1459"/>
                </a:cubicBezTo>
                <a:lnTo>
                  <a:pt x="5356" y="1459"/>
                </a:lnTo>
                <a:lnTo>
                  <a:pt x="7873" y="13404"/>
                </a:lnTo>
                <a:lnTo>
                  <a:pt x="14590" y="13404"/>
                </a:lnTo>
                <a:cubicBezTo>
                  <a:pt x="14634" y="17988"/>
                  <a:pt x="15424" y="21600"/>
                  <a:pt x="16390" y="21600"/>
                </a:cubicBezTo>
                <a:cubicBezTo>
                  <a:pt x="17356" y="21600"/>
                  <a:pt x="18146" y="17988"/>
                  <a:pt x="18190" y="13404"/>
                </a:cubicBezTo>
                <a:lnTo>
                  <a:pt x="21146" y="13404"/>
                </a:lnTo>
                <a:cubicBezTo>
                  <a:pt x="21176" y="13891"/>
                  <a:pt x="21263" y="14168"/>
                  <a:pt x="21366" y="14168"/>
                </a:cubicBezTo>
                <a:cubicBezTo>
                  <a:pt x="21498" y="14168"/>
                  <a:pt x="21600" y="13682"/>
                  <a:pt x="21600" y="13057"/>
                </a:cubicBezTo>
                <a:cubicBezTo>
                  <a:pt x="21600" y="12432"/>
                  <a:pt x="21483" y="11946"/>
                  <a:pt x="21351" y="11946"/>
                </a:cubicBezTo>
                <a:close/>
                <a:moveTo>
                  <a:pt x="16376" y="5626"/>
                </a:moveTo>
                <a:cubicBezTo>
                  <a:pt x="17210" y="5626"/>
                  <a:pt x="17898" y="8751"/>
                  <a:pt x="17941" y="12710"/>
                </a:cubicBezTo>
                <a:lnTo>
                  <a:pt x="17766" y="12710"/>
                </a:lnTo>
                <a:cubicBezTo>
                  <a:pt x="17722" y="9237"/>
                  <a:pt x="17122" y="6459"/>
                  <a:pt x="16376" y="6459"/>
                </a:cubicBezTo>
                <a:cubicBezTo>
                  <a:pt x="15629" y="6459"/>
                  <a:pt x="15029" y="9237"/>
                  <a:pt x="14985" y="12710"/>
                </a:cubicBezTo>
                <a:lnTo>
                  <a:pt x="14810" y="12710"/>
                </a:lnTo>
                <a:cubicBezTo>
                  <a:pt x="14854" y="8821"/>
                  <a:pt x="15527" y="5626"/>
                  <a:pt x="16376" y="5626"/>
                </a:cubicBezTo>
                <a:close/>
                <a:moveTo>
                  <a:pt x="16376" y="20558"/>
                </a:moveTo>
                <a:cubicBezTo>
                  <a:pt x="15541" y="20558"/>
                  <a:pt x="14854" y="17433"/>
                  <a:pt x="14810" y="13474"/>
                </a:cubicBezTo>
                <a:lnTo>
                  <a:pt x="14985" y="13474"/>
                </a:lnTo>
                <a:cubicBezTo>
                  <a:pt x="15029" y="16947"/>
                  <a:pt x="15629" y="19725"/>
                  <a:pt x="16376" y="19725"/>
                </a:cubicBezTo>
                <a:cubicBezTo>
                  <a:pt x="17122" y="19725"/>
                  <a:pt x="17722" y="16947"/>
                  <a:pt x="17766" y="13474"/>
                </a:cubicBezTo>
                <a:lnTo>
                  <a:pt x="17941" y="13474"/>
                </a:lnTo>
                <a:cubicBezTo>
                  <a:pt x="17898" y="17363"/>
                  <a:pt x="17210" y="20558"/>
                  <a:pt x="16376" y="2055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C7CE4119-8D21-4462-884F-9CA71C245DFF}"/>
              </a:ext>
            </a:extLst>
          </p:cNvPr>
          <p:cNvSpPr/>
          <p:nvPr/>
        </p:nvSpPr>
        <p:spPr>
          <a:xfrm>
            <a:off x="3315576" y="3795271"/>
            <a:ext cx="3830587" cy="15427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33" y="16190"/>
                </a:moveTo>
                <a:cubicBezTo>
                  <a:pt x="21224" y="16190"/>
                  <a:pt x="21130" y="16385"/>
                  <a:pt x="21098" y="16618"/>
                </a:cubicBezTo>
                <a:lnTo>
                  <a:pt x="17070" y="16618"/>
                </a:lnTo>
                <a:cubicBezTo>
                  <a:pt x="17023" y="14050"/>
                  <a:pt x="16176" y="12026"/>
                  <a:pt x="15142" y="12026"/>
                </a:cubicBezTo>
                <a:cubicBezTo>
                  <a:pt x="14107" y="12026"/>
                  <a:pt x="13261" y="14050"/>
                  <a:pt x="13214" y="16618"/>
                </a:cubicBezTo>
                <a:lnTo>
                  <a:pt x="9781" y="16618"/>
                </a:lnTo>
                <a:lnTo>
                  <a:pt x="3260" y="428"/>
                </a:lnTo>
                <a:lnTo>
                  <a:pt x="486" y="428"/>
                </a:lnTo>
                <a:cubicBezTo>
                  <a:pt x="455" y="156"/>
                  <a:pt x="361" y="0"/>
                  <a:pt x="251" y="0"/>
                </a:cubicBezTo>
                <a:cubicBezTo>
                  <a:pt x="110" y="0"/>
                  <a:pt x="0" y="272"/>
                  <a:pt x="0" y="623"/>
                </a:cubicBezTo>
                <a:cubicBezTo>
                  <a:pt x="0" y="973"/>
                  <a:pt x="110" y="1245"/>
                  <a:pt x="251" y="1245"/>
                </a:cubicBezTo>
                <a:cubicBezTo>
                  <a:pt x="361" y="1245"/>
                  <a:pt x="455" y="1051"/>
                  <a:pt x="486" y="817"/>
                </a:cubicBezTo>
                <a:lnTo>
                  <a:pt x="3198" y="817"/>
                </a:lnTo>
                <a:lnTo>
                  <a:pt x="9718" y="17008"/>
                </a:lnTo>
                <a:lnTo>
                  <a:pt x="13230" y="17008"/>
                </a:lnTo>
                <a:cubicBezTo>
                  <a:pt x="13277" y="19576"/>
                  <a:pt x="14123" y="21600"/>
                  <a:pt x="15158" y="21600"/>
                </a:cubicBezTo>
                <a:cubicBezTo>
                  <a:pt x="16192" y="21600"/>
                  <a:pt x="17039" y="19576"/>
                  <a:pt x="17086" y="17008"/>
                </a:cubicBezTo>
                <a:lnTo>
                  <a:pt x="21114" y="17008"/>
                </a:lnTo>
                <a:cubicBezTo>
                  <a:pt x="21145" y="17280"/>
                  <a:pt x="21239" y="17436"/>
                  <a:pt x="21349" y="17436"/>
                </a:cubicBezTo>
                <a:cubicBezTo>
                  <a:pt x="21490" y="17436"/>
                  <a:pt x="21600" y="17163"/>
                  <a:pt x="21600" y="16813"/>
                </a:cubicBezTo>
                <a:cubicBezTo>
                  <a:pt x="21600" y="16502"/>
                  <a:pt x="21475" y="16190"/>
                  <a:pt x="21333" y="16190"/>
                </a:cubicBezTo>
                <a:close/>
                <a:moveTo>
                  <a:pt x="15142" y="12688"/>
                </a:moveTo>
                <a:cubicBezTo>
                  <a:pt x="16035" y="12688"/>
                  <a:pt x="16772" y="14439"/>
                  <a:pt x="16819" y="16657"/>
                </a:cubicBezTo>
                <a:lnTo>
                  <a:pt x="16631" y="16657"/>
                </a:lnTo>
                <a:cubicBezTo>
                  <a:pt x="16584" y="14711"/>
                  <a:pt x="15941" y="13155"/>
                  <a:pt x="15142" y="13155"/>
                </a:cubicBezTo>
                <a:cubicBezTo>
                  <a:pt x="14342" y="13155"/>
                  <a:pt x="13700" y="14711"/>
                  <a:pt x="13653" y="16657"/>
                </a:cubicBezTo>
                <a:lnTo>
                  <a:pt x="13465" y="16657"/>
                </a:lnTo>
                <a:cubicBezTo>
                  <a:pt x="13512" y="14439"/>
                  <a:pt x="14248" y="12688"/>
                  <a:pt x="15142" y="12688"/>
                </a:cubicBezTo>
                <a:close/>
                <a:moveTo>
                  <a:pt x="15142" y="21016"/>
                </a:moveTo>
                <a:cubicBezTo>
                  <a:pt x="14248" y="21016"/>
                  <a:pt x="13512" y="19265"/>
                  <a:pt x="13465" y="17047"/>
                </a:cubicBezTo>
                <a:lnTo>
                  <a:pt x="13653" y="17047"/>
                </a:lnTo>
                <a:cubicBezTo>
                  <a:pt x="13700" y="18992"/>
                  <a:pt x="14342" y="20549"/>
                  <a:pt x="15142" y="20549"/>
                </a:cubicBezTo>
                <a:cubicBezTo>
                  <a:pt x="15941" y="20549"/>
                  <a:pt x="16584" y="18992"/>
                  <a:pt x="16631" y="17047"/>
                </a:cubicBezTo>
                <a:lnTo>
                  <a:pt x="16819" y="17047"/>
                </a:lnTo>
                <a:cubicBezTo>
                  <a:pt x="16788" y="19226"/>
                  <a:pt x="16051" y="21016"/>
                  <a:pt x="15142" y="2101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A3CC3388-ACE3-4F51-B9A8-8A2E4AA4C3E6}"/>
              </a:ext>
            </a:extLst>
          </p:cNvPr>
          <p:cNvSpPr/>
          <p:nvPr/>
        </p:nvSpPr>
        <p:spPr>
          <a:xfrm>
            <a:off x="3009797" y="2238580"/>
            <a:ext cx="3330486" cy="10201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4" h="21600" extrusionOk="0">
                <a:moveTo>
                  <a:pt x="272" y="21600"/>
                </a:moveTo>
                <a:cubicBezTo>
                  <a:pt x="398" y="21600"/>
                  <a:pt x="506" y="21306"/>
                  <a:pt x="542" y="20953"/>
                </a:cubicBezTo>
                <a:lnTo>
                  <a:pt x="8091" y="20953"/>
                </a:lnTo>
                <a:lnTo>
                  <a:pt x="12198" y="7534"/>
                </a:lnTo>
                <a:lnTo>
                  <a:pt x="14036" y="7534"/>
                </a:lnTo>
                <a:cubicBezTo>
                  <a:pt x="14090" y="11418"/>
                  <a:pt x="15063" y="14479"/>
                  <a:pt x="16252" y="14479"/>
                </a:cubicBezTo>
                <a:cubicBezTo>
                  <a:pt x="17441" y="14479"/>
                  <a:pt x="18413" y="11418"/>
                  <a:pt x="18467" y="7534"/>
                </a:cubicBezTo>
                <a:lnTo>
                  <a:pt x="21026" y="7534"/>
                </a:lnTo>
                <a:cubicBezTo>
                  <a:pt x="21062" y="7945"/>
                  <a:pt x="21170" y="8181"/>
                  <a:pt x="21296" y="8181"/>
                </a:cubicBezTo>
                <a:cubicBezTo>
                  <a:pt x="21458" y="8181"/>
                  <a:pt x="21584" y="7769"/>
                  <a:pt x="21584" y="7239"/>
                </a:cubicBezTo>
                <a:cubicBezTo>
                  <a:pt x="21584" y="6710"/>
                  <a:pt x="21458" y="6298"/>
                  <a:pt x="21296" y="6298"/>
                </a:cubicBezTo>
                <a:cubicBezTo>
                  <a:pt x="21170" y="6298"/>
                  <a:pt x="21062" y="6592"/>
                  <a:pt x="21026" y="6945"/>
                </a:cubicBezTo>
                <a:lnTo>
                  <a:pt x="18467" y="6945"/>
                </a:lnTo>
                <a:cubicBezTo>
                  <a:pt x="18413" y="3061"/>
                  <a:pt x="17441" y="0"/>
                  <a:pt x="16252" y="0"/>
                </a:cubicBezTo>
                <a:cubicBezTo>
                  <a:pt x="15063" y="0"/>
                  <a:pt x="14090" y="3060"/>
                  <a:pt x="14036" y="6945"/>
                </a:cubicBezTo>
                <a:lnTo>
                  <a:pt x="12144" y="6945"/>
                </a:lnTo>
                <a:lnTo>
                  <a:pt x="8037" y="20364"/>
                </a:lnTo>
                <a:lnTo>
                  <a:pt x="560" y="20364"/>
                </a:lnTo>
                <a:cubicBezTo>
                  <a:pt x="524" y="19952"/>
                  <a:pt x="416" y="19717"/>
                  <a:pt x="290" y="19717"/>
                </a:cubicBezTo>
                <a:cubicBezTo>
                  <a:pt x="128" y="19717"/>
                  <a:pt x="2" y="20129"/>
                  <a:pt x="2" y="20658"/>
                </a:cubicBezTo>
                <a:cubicBezTo>
                  <a:pt x="-16" y="21129"/>
                  <a:pt x="110" y="21600"/>
                  <a:pt x="272" y="21600"/>
                </a:cubicBezTo>
                <a:close/>
                <a:moveTo>
                  <a:pt x="16270" y="13478"/>
                </a:moveTo>
                <a:cubicBezTo>
                  <a:pt x="15243" y="13478"/>
                  <a:pt x="14396" y="10829"/>
                  <a:pt x="14342" y="7475"/>
                </a:cubicBezTo>
                <a:lnTo>
                  <a:pt x="14558" y="7475"/>
                </a:lnTo>
                <a:cubicBezTo>
                  <a:pt x="14612" y="10417"/>
                  <a:pt x="15351" y="12772"/>
                  <a:pt x="16270" y="12772"/>
                </a:cubicBezTo>
                <a:cubicBezTo>
                  <a:pt x="17188" y="12772"/>
                  <a:pt x="17927" y="10417"/>
                  <a:pt x="17981" y="7475"/>
                </a:cubicBezTo>
                <a:lnTo>
                  <a:pt x="18197" y="7475"/>
                </a:lnTo>
                <a:cubicBezTo>
                  <a:pt x="18143" y="10829"/>
                  <a:pt x="17296" y="13478"/>
                  <a:pt x="16270" y="13478"/>
                </a:cubicBezTo>
                <a:close/>
                <a:moveTo>
                  <a:pt x="16270" y="883"/>
                </a:moveTo>
                <a:cubicBezTo>
                  <a:pt x="17296" y="883"/>
                  <a:pt x="18143" y="3531"/>
                  <a:pt x="18197" y="6886"/>
                </a:cubicBezTo>
                <a:lnTo>
                  <a:pt x="17981" y="6886"/>
                </a:lnTo>
                <a:cubicBezTo>
                  <a:pt x="17927" y="3943"/>
                  <a:pt x="17188" y="1589"/>
                  <a:pt x="16270" y="1589"/>
                </a:cubicBezTo>
                <a:cubicBezTo>
                  <a:pt x="15351" y="1589"/>
                  <a:pt x="14612" y="3943"/>
                  <a:pt x="14558" y="6886"/>
                </a:cubicBezTo>
                <a:lnTo>
                  <a:pt x="14342" y="6886"/>
                </a:lnTo>
                <a:cubicBezTo>
                  <a:pt x="14396" y="3531"/>
                  <a:pt x="15225" y="883"/>
                  <a:pt x="16270" y="88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6CB9678E-119B-4267-ACAA-AC859C95D1AA}"/>
              </a:ext>
            </a:extLst>
          </p:cNvPr>
          <p:cNvSpPr/>
          <p:nvPr/>
        </p:nvSpPr>
        <p:spPr>
          <a:xfrm>
            <a:off x="3148787" y="1627022"/>
            <a:ext cx="4250575" cy="15038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7" h="21600" extrusionOk="0">
                <a:moveTo>
                  <a:pt x="227" y="21600"/>
                </a:moveTo>
                <a:cubicBezTo>
                  <a:pt x="326" y="21600"/>
                  <a:pt x="411" y="21400"/>
                  <a:pt x="439" y="21161"/>
                </a:cubicBezTo>
                <a:lnTo>
                  <a:pt x="3785" y="21161"/>
                </a:lnTo>
                <a:lnTo>
                  <a:pt x="9460" y="5111"/>
                </a:lnTo>
                <a:lnTo>
                  <a:pt x="14006" y="5111"/>
                </a:lnTo>
                <a:cubicBezTo>
                  <a:pt x="14048" y="7746"/>
                  <a:pt x="14810" y="9822"/>
                  <a:pt x="15742" y="9822"/>
                </a:cubicBezTo>
                <a:cubicBezTo>
                  <a:pt x="16674" y="9822"/>
                  <a:pt x="17436" y="7746"/>
                  <a:pt x="17479" y="5111"/>
                </a:cubicBezTo>
                <a:lnTo>
                  <a:pt x="21149" y="5111"/>
                </a:lnTo>
                <a:cubicBezTo>
                  <a:pt x="21178" y="5390"/>
                  <a:pt x="21262" y="5550"/>
                  <a:pt x="21361" y="5550"/>
                </a:cubicBezTo>
                <a:cubicBezTo>
                  <a:pt x="21488" y="5550"/>
                  <a:pt x="21587" y="5270"/>
                  <a:pt x="21587" y="4911"/>
                </a:cubicBezTo>
                <a:cubicBezTo>
                  <a:pt x="21587" y="4552"/>
                  <a:pt x="21488" y="4272"/>
                  <a:pt x="21361" y="4272"/>
                </a:cubicBezTo>
                <a:cubicBezTo>
                  <a:pt x="21262" y="4272"/>
                  <a:pt x="21178" y="4472"/>
                  <a:pt x="21149" y="4711"/>
                </a:cubicBezTo>
                <a:lnTo>
                  <a:pt x="17479" y="4711"/>
                </a:lnTo>
                <a:cubicBezTo>
                  <a:pt x="17436" y="2076"/>
                  <a:pt x="16674" y="0"/>
                  <a:pt x="15742" y="0"/>
                </a:cubicBezTo>
                <a:cubicBezTo>
                  <a:pt x="14810" y="0"/>
                  <a:pt x="14048" y="2076"/>
                  <a:pt x="14006" y="4711"/>
                </a:cubicBezTo>
                <a:lnTo>
                  <a:pt x="9403" y="4711"/>
                </a:lnTo>
                <a:lnTo>
                  <a:pt x="3728" y="20762"/>
                </a:lnTo>
                <a:lnTo>
                  <a:pt x="439" y="20762"/>
                </a:lnTo>
                <a:cubicBezTo>
                  <a:pt x="410" y="20482"/>
                  <a:pt x="326" y="20322"/>
                  <a:pt x="227" y="20322"/>
                </a:cubicBezTo>
                <a:cubicBezTo>
                  <a:pt x="100" y="20322"/>
                  <a:pt x="1" y="20602"/>
                  <a:pt x="1" y="20961"/>
                </a:cubicBezTo>
                <a:cubicBezTo>
                  <a:pt x="-13" y="21281"/>
                  <a:pt x="100" y="21600"/>
                  <a:pt x="227" y="21600"/>
                </a:cubicBezTo>
                <a:close/>
                <a:moveTo>
                  <a:pt x="15756" y="9143"/>
                </a:moveTo>
                <a:cubicBezTo>
                  <a:pt x="14952" y="9143"/>
                  <a:pt x="14288" y="7346"/>
                  <a:pt x="14246" y="5071"/>
                </a:cubicBezTo>
                <a:lnTo>
                  <a:pt x="14415" y="5071"/>
                </a:lnTo>
                <a:cubicBezTo>
                  <a:pt x="14458" y="7067"/>
                  <a:pt x="15036" y="8664"/>
                  <a:pt x="15756" y="8664"/>
                </a:cubicBezTo>
                <a:cubicBezTo>
                  <a:pt x="16476" y="8664"/>
                  <a:pt x="17055" y="7067"/>
                  <a:pt x="17098" y="5071"/>
                </a:cubicBezTo>
                <a:lnTo>
                  <a:pt x="17267" y="5071"/>
                </a:lnTo>
                <a:cubicBezTo>
                  <a:pt x="17225" y="7346"/>
                  <a:pt x="16561" y="9143"/>
                  <a:pt x="15756" y="9143"/>
                </a:cubicBezTo>
                <a:close/>
                <a:moveTo>
                  <a:pt x="15756" y="599"/>
                </a:moveTo>
                <a:cubicBezTo>
                  <a:pt x="16561" y="599"/>
                  <a:pt x="17225" y="2396"/>
                  <a:pt x="17267" y="4671"/>
                </a:cubicBezTo>
                <a:lnTo>
                  <a:pt x="17098" y="4671"/>
                </a:lnTo>
                <a:cubicBezTo>
                  <a:pt x="17055" y="2675"/>
                  <a:pt x="16476" y="1078"/>
                  <a:pt x="15756" y="1078"/>
                </a:cubicBezTo>
                <a:cubicBezTo>
                  <a:pt x="15036" y="1078"/>
                  <a:pt x="14458" y="2675"/>
                  <a:pt x="14415" y="4671"/>
                </a:cubicBezTo>
                <a:lnTo>
                  <a:pt x="14246" y="4671"/>
                </a:lnTo>
                <a:cubicBezTo>
                  <a:pt x="14288" y="2396"/>
                  <a:pt x="14938" y="599"/>
                  <a:pt x="15756" y="59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9B30ADD3-9769-41C1-93AD-95FECF50F225}"/>
              </a:ext>
            </a:extLst>
          </p:cNvPr>
          <p:cNvSpPr/>
          <p:nvPr/>
        </p:nvSpPr>
        <p:spPr>
          <a:xfrm>
            <a:off x="507967" y="2266378"/>
            <a:ext cx="2429552" cy="24295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44" y="0"/>
                  <a:pt x="0" y="4819"/>
                  <a:pt x="0" y="10800"/>
                </a:cubicBezTo>
                <a:cubicBezTo>
                  <a:pt x="0" y="16756"/>
                  <a:pt x="4819" y="21600"/>
                  <a:pt x="10800" y="21600"/>
                </a:cubicBezTo>
                <a:cubicBezTo>
                  <a:pt x="16781" y="21600"/>
                  <a:pt x="21600" y="16781"/>
                  <a:pt x="21600" y="10800"/>
                </a:cubicBezTo>
                <a:cubicBezTo>
                  <a:pt x="21600" y="4844"/>
                  <a:pt x="16756" y="0"/>
                  <a:pt x="10800" y="0"/>
                </a:cubicBezTo>
                <a:close/>
                <a:moveTo>
                  <a:pt x="10800" y="20191"/>
                </a:moveTo>
                <a:cubicBezTo>
                  <a:pt x="5610" y="20191"/>
                  <a:pt x="1409" y="15990"/>
                  <a:pt x="1409" y="10800"/>
                </a:cubicBezTo>
                <a:cubicBezTo>
                  <a:pt x="1409" y="5610"/>
                  <a:pt x="5610" y="1409"/>
                  <a:pt x="10800" y="1409"/>
                </a:cubicBezTo>
                <a:cubicBezTo>
                  <a:pt x="15990" y="1409"/>
                  <a:pt x="20191" y="5610"/>
                  <a:pt x="20191" y="10800"/>
                </a:cubicBezTo>
                <a:cubicBezTo>
                  <a:pt x="20191" y="15990"/>
                  <a:pt x="15990" y="20191"/>
                  <a:pt x="10800" y="2019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4" name="Circle">
            <a:extLst>
              <a:ext uri="{FF2B5EF4-FFF2-40B4-BE49-F238E27FC236}">
                <a16:creationId xmlns:a16="http://schemas.microsoft.com/office/drawing/2014/main" id="{DA1195CC-5070-4F0C-8519-DAA5CD0DA7A0}"/>
              </a:ext>
            </a:extLst>
          </p:cNvPr>
          <p:cNvSpPr/>
          <p:nvPr/>
        </p:nvSpPr>
        <p:spPr>
          <a:xfrm>
            <a:off x="783166" y="2541576"/>
            <a:ext cx="1879156" cy="1879156"/>
          </a:xfrm>
          <a:prstGeom prst="ellipse">
            <a:avLst/>
          </a:pr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F56B56F-898E-4732-BA5D-258FC5AF8F3B}"/>
              </a:ext>
            </a:extLst>
          </p:cNvPr>
          <p:cNvSpPr txBox="1"/>
          <p:nvPr/>
        </p:nvSpPr>
        <p:spPr>
          <a:xfrm>
            <a:off x="6432511" y="2368880"/>
            <a:ext cx="98618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9CF84CF-9846-4D46-BCD5-20E60F8E9FF4}"/>
              </a:ext>
            </a:extLst>
          </p:cNvPr>
          <p:cNvSpPr txBox="1"/>
          <p:nvPr/>
        </p:nvSpPr>
        <p:spPr>
          <a:xfrm>
            <a:off x="7496200" y="1774053"/>
            <a:ext cx="98618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F7AD419-584E-492B-8B32-012691F1F966}"/>
              </a:ext>
            </a:extLst>
          </p:cNvPr>
          <p:cNvSpPr txBox="1"/>
          <p:nvPr/>
        </p:nvSpPr>
        <p:spPr>
          <a:xfrm>
            <a:off x="7510196" y="2858737"/>
            <a:ext cx="98618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454CF1B-B088-4EC4-87AA-B93DC8E88CAB}"/>
              </a:ext>
            </a:extLst>
          </p:cNvPr>
          <p:cNvSpPr txBox="1"/>
          <p:nvPr/>
        </p:nvSpPr>
        <p:spPr>
          <a:xfrm>
            <a:off x="6642449" y="3306607"/>
            <a:ext cx="98618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6CFD190-9950-45E3-836A-B834079082DF}"/>
              </a:ext>
            </a:extLst>
          </p:cNvPr>
          <p:cNvSpPr txBox="1"/>
          <p:nvPr/>
        </p:nvSpPr>
        <p:spPr>
          <a:xfrm>
            <a:off x="7517194" y="3901433"/>
            <a:ext cx="98618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9E3E9CC-0A9A-46CC-B601-CC053EAEB444}"/>
              </a:ext>
            </a:extLst>
          </p:cNvPr>
          <p:cNvSpPr txBox="1"/>
          <p:nvPr/>
        </p:nvSpPr>
        <p:spPr>
          <a:xfrm>
            <a:off x="6243565" y="4349303"/>
            <a:ext cx="98618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B044B10-95ED-41A1-BBCC-C4A0EE41D82B}"/>
              </a:ext>
            </a:extLst>
          </p:cNvPr>
          <p:cNvSpPr txBox="1"/>
          <p:nvPr/>
        </p:nvSpPr>
        <p:spPr>
          <a:xfrm>
            <a:off x="7209284" y="4832162"/>
            <a:ext cx="98618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33964865-B16B-4D6B-A211-A964E14565B2}"/>
              </a:ext>
            </a:extLst>
          </p:cNvPr>
          <p:cNvGrpSpPr/>
          <p:nvPr/>
        </p:nvGrpSpPr>
        <p:grpSpPr>
          <a:xfrm>
            <a:off x="1029160" y="2750929"/>
            <a:ext cx="1441137" cy="1429280"/>
            <a:chOff x="8921977" y="1435947"/>
            <a:chExt cx="2926080" cy="1905707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0297E6E-B99B-4D1B-9E02-1289DC2FDB9D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1A942F8-8A42-4A2D-BC0B-4CCB83D264E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5" name="Graphic 11" descr="Bullseye">
            <a:extLst>
              <a:ext uri="{FF2B5EF4-FFF2-40B4-BE49-F238E27FC236}">
                <a16:creationId xmlns:a16="http://schemas.microsoft.com/office/drawing/2014/main" id="{7B98149C-8101-4845-986F-F1BA4208C0C3}"/>
              </a:ext>
            </a:extLst>
          </p:cNvPr>
          <p:cNvGrpSpPr/>
          <p:nvPr/>
        </p:nvGrpSpPr>
        <p:grpSpPr>
          <a:xfrm>
            <a:off x="6074854" y="1794913"/>
            <a:ext cx="355493" cy="355493"/>
            <a:chOff x="8105533" y="1121433"/>
            <a:chExt cx="473991" cy="47399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B5B1D4A-CA23-49EF-97C8-781CDFB85348}"/>
                </a:ext>
              </a:extLst>
            </p:cNvPr>
            <p:cNvSpPr/>
            <p:nvPr/>
          </p:nvSpPr>
          <p:spPr>
            <a:xfrm>
              <a:off x="8285254" y="1163400"/>
              <a:ext cx="252301" cy="251807"/>
            </a:xfrm>
            <a:custGeom>
              <a:avLst/>
              <a:gdLst>
                <a:gd name="connsiteX0" fmla="*/ 207865 w 252301"/>
                <a:gd name="connsiteY0" fmla="*/ 44437 h 251807"/>
                <a:gd name="connsiteX1" fmla="*/ 202927 w 252301"/>
                <a:gd name="connsiteY1" fmla="*/ 0 h 251807"/>
                <a:gd name="connsiteX2" fmla="*/ 148616 w 252301"/>
                <a:gd name="connsiteY2" fmla="*/ 54311 h 251807"/>
                <a:gd name="connsiteX3" fmla="*/ 151578 w 252301"/>
                <a:gd name="connsiteY3" fmla="*/ 79986 h 251807"/>
                <a:gd name="connsiteX4" fmla="*/ 72580 w 252301"/>
                <a:gd name="connsiteY4" fmla="*/ 158984 h 251807"/>
                <a:gd name="connsiteX5" fmla="*/ 49374 w 252301"/>
                <a:gd name="connsiteY5" fmla="*/ 153060 h 251807"/>
                <a:gd name="connsiteX6" fmla="*/ 0 w 252301"/>
                <a:gd name="connsiteY6" fmla="*/ 202434 h 251807"/>
                <a:gd name="connsiteX7" fmla="*/ 49374 w 252301"/>
                <a:gd name="connsiteY7" fmla="*/ 251808 h 251807"/>
                <a:gd name="connsiteX8" fmla="*/ 98748 w 252301"/>
                <a:gd name="connsiteY8" fmla="*/ 202434 h 251807"/>
                <a:gd name="connsiteX9" fmla="*/ 93317 w 252301"/>
                <a:gd name="connsiteY9" fmla="*/ 179722 h 251807"/>
                <a:gd name="connsiteX10" fmla="*/ 172315 w 252301"/>
                <a:gd name="connsiteY10" fmla="*/ 100723 h 251807"/>
                <a:gd name="connsiteX11" fmla="*/ 197990 w 252301"/>
                <a:gd name="connsiteY11" fmla="*/ 103686 h 251807"/>
                <a:gd name="connsiteX12" fmla="*/ 252301 w 252301"/>
                <a:gd name="connsiteY12" fmla="*/ 49374 h 251807"/>
                <a:gd name="connsiteX13" fmla="*/ 207865 w 252301"/>
                <a:gd name="connsiteY13" fmla="*/ 44437 h 251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2301" h="251807">
                  <a:moveTo>
                    <a:pt x="207865" y="44437"/>
                  </a:moveTo>
                  <a:lnTo>
                    <a:pt x="202927" y="0"/>
                  </a:lnTo>
                  <a:lnTo>
                    <a:pt x="148616" y="54311"/>
                  </a:lnTo>
                  <a:lnTo>
                    <a:pt x="151578" y="79986"/>
                  </a:lnTo>
                  <a:lnTo>
                    <a:pt x="72580" y="158984"/>
                  </a:lnTo>
                  <a:cubicBezTo>
                    <a:pt x="65668" y="155528"/>
                    <a:pt x="57768" y="153060"/>
                    <a:pt x="49374" y="153060"/>
                  </a:cubicBezTo>
                  <a:cubicBezTo>
                    <a:pt x="22218" y="153060"/>
                    <a:pt x="0" y="175278"/>
                    <a:pt x="0" y="202434"/>
                  </a:cubicBezTo>
                  <a:cubicBezTo>
                    <a:pt x="0" y="229589"/>
                    <a:pt x="22218" y="251808"/>
                    <a:pt x="49374" y="251808"/>
                  </a:cubicBezTo>
                  <a:cubicBezTo>
                    <a:pt x="76530" y="251808"/>
                    <a:pt x="98748" y="229589"/>
                    <a:pt x="98748" y="202434"/>
                  </a:cubicBezTo>
                  <a:cubicBezTo>
                    <a:pt x="98748" y="194040"/>
                    <a:pt x="96773" y="186634"/>
                    <a:pt x="93317" y="179722"/>
                  </a:cubicBezTo>
                  <a:lnTo>
                    <a:pt x="172315" y="100723"/>
                  </a:lnTo>
                  <a:lnTo>
                    <a:pt x="197990" y="103686"/>
                  </a:lnTo>
                  <a:lnTo>
                    <a:pt x="252301" y="49374"/>
                  </a:lnTo>
                  <a:lnTo>
                    <a:pt x="207865" y="44437"/>
                  </a:ln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ECD5E18-A101-49D3-9D29-1D1CAB2E6115}"/>
                </a:ext>
              </a:extLst>
            </p:cNvPr>
            <p:cNvSpPr/>
            <p:nvPr/>
          </p:nvSpPr>
          <p:spPr>
            <a:xfrm>
              <a:off x="8147500" y="1178213"/>
              <a:ext cx="375242" cy="375242"/>
            </a:xfrm>
            <a:custGeom>
              <a:avLst/>
              <a:gdLst>
                <a:gd name="connsiteX0" fmla="*/ 349568 w 375242"/>
                <a:gd name="connsiteY0" fmla="*/ 102698 h 375242"/>
                <a:gd name="connsiteX1" fmla="*/ 343150 w 375242"/>
                <a:gd name="connsiteY1" fmla="*/ 109610 h 375242"/>
                <a:gd name="connsiteX2" fmla="*/ 333769 w 375242"/>
                <a:gd name="connsiteY2" fmla="*/ 108623 h 375242"/>
                <a:gd name="connsiteX3" fmla="*/ 323400 w 375242"/>
                <a:gd name="connsiteY3" fmla="*/ 107142 h 375242"/>
                <a:gd name="connsiteX4" fmla="*/ 345618 w 375242"/>
                <a:gd name="connsiteY4" fmla="*/ 187621 h 375242"/>
                <a:gd name="connsiteX5" fmla="*/ 187621 w 375242"/>
                <a:gd name="connsiteY5" fmla="*/ 345618 h 375242"/>
                <a:gd name="connsiteX6" fmla="*/ 29624 w 375242"/>
                <a:gd name="connsiteY6" fmla="*/ 187621 h 375242"/>
                <a:gd name="connsiteX7" fmla="*/ 187621 w 375242"/>
                <a:gd name="connsiteY7" fmla="*/ 29624 h 375242"/>
                <a:gd name="connsiteX8" fmla="*/ 268101 w 375242"/>
                <a:gd name="connsiteY8" fmla="*/ 51843 h 375242"/>
                <a:gd name="connsiteX9" fmla="*/ 267114 w 375242"/>
                <a:gd name="connsiteY9" fmla="*/ 41968 h 375242"/>
                <a:gd name="connsiteX10" fmla="*/ 265632 w 375242"/>
                <a:gd name="connsiteY10" fmla="*/ 32093 h 375242"/>
                <a:gd name="connsiteX11" fmla="*/ 272545 w 375242"/>
                <a:gd name="connsiteY11" fmla="*/ 25181 h 375242"/>
                <a:gd name="connsiteX12" fmla="*/ 276001 w 375242"/>
                <a:gd name="connsiteY12" fmla="*/ 21725 h 375242"/>
                <a:gd name="connsiteX13" fmla="*/ 187621 w 375242"/>
                <a:gd name="connsiteY13" fmla="*/ 0 h 375242"/>
                <a:gd name="connsiteX14" fmla="*/ 0 w 375242"/>
                <a:gd name="connsiteY14" fmla="*/ 187621 h 375242"/>
                <a:gd name="connsiteX15" fmla="*/ 187621 w 375242"/>
                <a:gd name="connsiteY15" fmla="*/ 375243 h 375242"/>
                <a:gd name="connsiteX16" fmla="*/ 375243 w 375242"/>
                <a:gd name="connsiteY16" fmla="*/ 187621 h 375242"/>
                <a:gd name="connsiteX17" fmla="*/ 353025 w 375242"/>
                <a:gd name="connsiteY17" fmla="*/ 99736 h 375242"/>
                <a:gd name="connsiteX18" fmla="*/ 349568 w 375242"/>
                <a:gd name="connsiteY18" fmla="*/ 102698 h 375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75242" h="375242">
                  <a:moveTo>
                    <a:pt x="349568" y="102698"/>
                  </a:moveTo>
                  <a:lnTo>
                    <a:pt x="343150" y="109610"/>
                  </a:lnTo>
                  <a:lnTo>
                    <a:pt x="333769" y="108623"/>
                  </a:lnTo>
                  <a:lnTo>
                    <a:pt x="323400" y="107142"/>
                  </a:lnTo>
                  <a:cubicBezTo>
                    <a:pt x="337225" y="130841"/>
                    <a:pt x="345618" y="157997"/>
                    <a:pt x="345618" y="187621"/>
                  </a:cubicBezTo>
                  <a:cubicBezTo>
                    <a:pt x="345618" y="274520"/>
                    <a:pt x="274520" y="345618"/>
                    <a:pt x="187621" y="345618"/>
                  </a:cubicBezTo>
                  <a:cubicBezTo>
                    <a:pt x="100723" y="345618"/>
                    <a:pt x="29624" y="274520"/>
                    <a:pt x="29624" y="187621"/>
                  </a:cubicBezTo>
                  <a:cubicBezTo>
                    <a:pt x="29624" y="100723"/>
                    <a:pt x="100723" y="29624"/>
                    <a:pt x="187621" y="29624"/>
                  </a:cubicBezTo>
                  <a:cubicBezTo>
                    <a:pt x="216752" y="29624"/>
                    <a:pt x="244402" y="37524"/>
                    <a:pt x="268101" y="51843"/>
                  </a:cubicBezTo>
                  <a:lnTo>
                    <a:pt x="267114" y="41968"/>
                  </a:lnTo>
                  <a:lnTo>
                    <a:pt x="265632" y="32093"/>
                  </a:lnTo>
                  <a:lnTo>
                    <a:pt x="272545" y="25181"/>
                  </a:lnTo>
                  <a:lnTo>
                    <a:pt x="276001" y="21725"/>
                  </a:lnTo>
                  <a:cubicBezTo>
                    <a:pt x="249339" y="7900"/>
                    <a:pt x="219715" y="0"/>
                    <a:pt x="187621" y="0"/>
                  </a:cubicBezTo>
                  <a:cubicBezTo>
                    <a:pt x="83936" y="0"/>
                    <a:pt x="0" y="83936"/>
                    <a:pt x="0" y="187621"/>
                  </a:cubicBezTo>
                  <a:cubicBezTo>
                    <a:pt x="0" y="291307"/>
                    <a:pt x="83936" y="375243"/>
                    <a:pt x="187621" y="375243"/>
                  </a:cubicBezTo>
                  <a:cubicBezTo>
                    <a:pt x="291307" y="375243"/>
                    <a:pt x="375243" y="291307"/>
                    <a:pt x="375243" y="187621"/>
                  </a:cubicBezTo>
                  <a:cubicBezTo>
                    <a:pt x="375243" y="155528"/>
                    <a:pt x="367343" y="125904"/>
                    <a:pt x="353025" y="99736"/>
                  </a:cubicBezTo>
                  <a:lnTo>
                    <a:pt x="349568" y="102698"/>
                  </a:ln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5C64BEC2-9311-4923-BA42-A031DFE306C0}"/>
                </a:ext>
              </a:extLst>
            </p:cNvPr>
            <p:cNvSpPr/>
            <p:nvPr/>
          </p:nvSpPr>
          <p:spPr>
            <a:xfrm>
              <a:off x="8216624" y="1247336"/>
              <a:ext cx="236995" cy="236995"/>
            </a:xfrm>
            <a:custGeom>
              <a:avLst/>
              <a:gdLst>
                <a:gd name="connsiteX0" fmla="*/ 200952 w 236995"/>
                <a:gd name="connsiteY0" fmla="*/ 84923 h 236995"/>
                <a:gd name="connsiteX1" fmla="*/ 207371 w 236995"/>
                <a:gd name="connsiteY1" fmla="*/ 118498 h 236995"/>
                <a:gd name="connsiteX2" fmla="*/ 118498 w 236995"/>
                <a:gd name="connsiteY2" fmla="*/ 207371 h 236995"/>
                <a:gd name="connsiteX3" fmla="*/ 29624 w 236995"/>
                <a:gd name="connsiteY3" fmla="*/ 118498 h 236995"/>
                <a:gd name="connsiteX4" fmla="*/ 118498 w 236995"/>
                <a:gd name="connsiteY4" fmla="*/ 29624 h 236995"/>
                <a:gd name="connsiteX5" fmla="*/ 152072 w 236995"/>
                <a:gd name="connsiteY5" fmla="*/ 36043 h 236995"/>
                <a:gd name="connsiteX6" fmla="*/ 174290 w 236995"/>
                <a:gd name="connsiteY6" fmla="*/ 13825 h 236995"/>
                <a:gd name="connsiteX7" fmla="*/ 118498 w 236995"/>
                <a:gd name="connsiteY7" fmla="*/ 0 h 236995"/>
                <a:gd name="connsiteX8" fmla="*/ 0 w 236995"/>
                <a:gd name="connsiteY8" fmla="*/ 118498 h 236995"/>
                <a:gd name="connsiteX9" fmla="*/ 118498 w 236995"/>
                <a:gd name="connsiteY9" fmla="*/ 236996 h 236995"/>
                <a:gd name="connsiteX10" fmla="*/ 236996 w 236995"/>
                <a:gd name="connsiteY10" fmla="*/ 118498 h 236995"/>
                <a:gd name="connsiteX11" fmla="*/ 223171 w 236995"/>
                <a:gd name="connsiteY11" fmla="*/ 62705 h 236995"/>
                <a:gd name="connsiteX12" fmla="*/ 200952 w 236995"/>
                <a:gd name="connsiteY12" fmla="*/ 84923 h 236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6995" h="236995">
                  <a:moveTo>
                    <a:pt x="200952" y="84923"/>
                  </a:moveTo>
                  <a:cubicBezTo>
                    <a:pt x="205396" y="95292"/>
                    <a:pt x="207371" y="106648"/>
                    <a:pt x="207371" y="118498"/>
                  </a:cubicBezTo>
                  <a:cubicBezTo>
                    <a:pt x="207371" y="167378"/>
                    <a:pt x="167378" y="207371"/>
                    <a:pt x="118498" y="207371"/>
                  </a:cubicBezTo>
                  <a:cubicBezTo>
                    <a:pt x="69617" y="207371"/>
                    <a:pt x="29624" y="167378"/>
                    <a:pt x="29624" y="118498"/>
                  </a:cubicBezTo>
                  <a:cubicBezTo>
                    <a:pt x="29624" y="69617"/>
                    <a:pt x="69617" y="29624"/>
                    <a:pt x="118498" y="29624"/>
                  </a:cubicBezTo>
                  <a:cubicBezTo>
                    <a:pt x="130348" y="29624"/>
                    <a:pt x="141704" y="32093"/>
                    <a:pt x="152072" y="36043"/>
                  </a:cubicBezTo>
                  <a:lnTo>
                    <a:pt x="174290" y="13825"/>
                  </a:lnTo>
                  <a:cubicBezTo>
                    <a:pt x="157503" y="4937"/>
                    <a:pt x="138741" y="0"/>
                    <a:pt x="118498" y="0"/>
                  </a:cubicBezTo>
                  <a:cubicBezTo>
                    <a:pt x="53324" y="0"/>
                    <a:pt x="0" y="53324"/>
                    <a:pt x="0" y="118498"/>
                  </a:cubicBezTo>
                  <a:cubicBezTo>
                    <a:pt x="0" y="183672"/>
                    <a:pt x="53324" y="236996"/>
                    <a:pt x="118498" y="236996"/>
                  </a:cubicBezTo>
                  <a:cubicBezTo>
                    <a:pt x="183672" y="236996"/>
                    <a:pt x="236996" y="183672"/>
                    <a:pt x="236996" y="118498"/>
                  </a:cubicBezTo>
                  <a:cubicBezTo>
                    <a:pt x="236996" y="98254"/>
                    <a:pt x="232058" y="79492"/>
                    <a:pt x="223171" y="62705"/>
                  </a:cubicBezTo>
                  <a:lnTo>
                    <a:pt x="200952" y="84923"/>
                  </a:ln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9" name="Graphic 12" descr="Stopwatch">
            <a:extLst>
              <a:ext uri="{FF2B5EF4-FFF2-40B4-BE49-F238E27FC236}">
                <a16:creationId xmlns:a16="http://schemas.microsoft.com/office/drawing/2014/main" id="{6A62E80F-4517-41D0-B761-5F6411D170DF}"/>
              </a:ext>
            </a:extLst>
          </p:cNvPr>
          <p:cNvGrpSpPr/>
          <p:nvPr/>
        </p:nvGrpSpPr>
        <p:grpSpPr>
          <a:xfrm>
            <a:off x="5340439" y="2414642"/>
            <a:ext cx="355493" cy="355493"/>
            <a:chOff x="7109972" y="1924086"/>
            <a:chExt cx="473991" cy="47399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D066415F-0101-4AB5-91ED-195D84D94619}"/>
                </a:ext>
              </a:extLst>
            </p:cNvPr>
            <p:cNvSpPr/>
            <p:nvPr/>
          </p:nvSpPr>
          <p:spPr>
            <a:xfrm>
              <a:off x="7337092" y="2077145"/>
              <a:ext cx="19749" cy="19749"/>
            </a:xfrm>
            <a:custGeom>
              <a:avLst/>
              <a:gdLst>
                <a:gd name="connsiteX0" fmla="*/ 19750 w 19749"/>
                <a:gd name="connsiteY0" fmla="*/ 9875 h 19749"/>
                <a:gd name="connsiteX1" fmla="*/ 9875 w 19749"/>
                <a:gd name="connsiteY1" fmla="*/ 19750 h 19749"/>
                <a:gd name="connsiteX2" fmla="*/ 0 w 19749"/>
                <a:gd name="connsiteY2" fmla="*/ 9875 h 19749"/>
                <a:gd name="connsiteX3" fmla="*/ 9875 w 19749"/>
                <a:gd name="connsiteY3" fmla="*/ 0 h 19749"/>
                <a:gd name="connsiteX4" fmla="*/ 19750 w 19749"/>
                <a:gd name="connsiteY4" fmla="*/ 9875 h 19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49" h="19749">
                  <a:moveTo>
                    <a:pt x="19750" y="9875"/>
                  </a:moveTo>
                  <a:cubicBezTo>
                    <a:pt x="19750" y="15329"/>
                    <a:pt x="15329" y="19750"/>
                    <a:pt x="9875" y="19750"/>
                  </a:cubicBezTo>
                  <a:cubicBezTo>
                    <a:pt x="4421" y="19750"/>
                    <a:pt x="0" y="15329"/>
                    <a:pt x="0" y="9875"/>
                  </a:cubicBezTo>
                  <a:cubicBezTo>
                    <a:pt x="0" y="4421"/>
                    <a:pt x="4421" y="0"/>
                    <a:pt x="9875" y="0"/>
                  </a:cubicBezTo>
                  <a:cubicBezTo>
                    <a:pt x="15329" y="0"/>
                    <a:pt x="19750" y="4421"/>
                    <a:pt x="19750" y="9875"/>
                  </a:cubicBez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3C1729D-4F6F-4C01-96DE-9C216680FA51}"/>
                </a:ext>
              </a:extLst>
            </p:cNvPr>
            <p:cNvSpPr/>
            <p:nvPr/>
          </p:nvSpPr>
          <p:spPr>
            <a:xfrm>
              <a:off x="7337092" y="2274641"/>
              <a:ext cx="19749" cy="19749"/>
            </a:xfrm>
            <a:custGeom>
              <a:avLst/>
              <a:gdLst>
                <a:gd name="connsiteX0" fmla="*/ 19750 w 19749"/>
                <a:gd name="connsiteY0" fmla="*/ 9875 h 19749"/>
                <a:gd name="connsiteX1" fmla="*/ 9875 w 19749"/>
                <a:gd name="connsiteY1" fmla="*/ 19750 h 19749"/>
                <a:gd name="connsiteX2" fmla="*/ 0 w 19749"/>
                <a:gd name="connsiteY2" fmla="*/ 9875 h 19749"/>
                <a:gd name="connsiteX3" fmla="*/ 9875 w 19749"/>
                <a:gd name="connsiteY3" fmla="*/ 0 h 19749"/>
                <a:gd name="connsiteX4" fmla="*/ 19750 w 19749"/>
                <a:gd name="connsiteY4" fmla="*/ 9875 h 19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49" h="19749">
                  <a:moveTo>
                    <a:pt x="19750" y="9875"/>
                  </a:moveTo>
                  <a:cubicBezTo>
                    <a:pt x="19750" y="15329"/>
                    <a:pt x="15329" y="19750"/>
                    <a:pt x="9875" y="19750"/>
                  </a:cubicBezTo>
                  <a:cubicBezTo>
                    <a:pt x="4421" y="19750"/>
                    <a:pt x="0" y="15329"/>
                    <a:pt x="0" y="9875"/>
                  </a:cubicBezTo>
                  <a:cubicBezTo>
                    <a:pt x="0" y="4421"/>
                    <a:pt x="4421" y="0"/>
                    <a:pt x="9875" y="0"/>
                  </a:cubicBezTo>
                  <a:cubicBezTo>
                    <a:pt x="15329" y="0"/>
                    <a:pt x="19750" y="4421"/>
                    <a:pt x="19750" y="9875"/>
                  </a:cubicBez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C6A3328F-59E0-4B4A-B1E9-4F2A7025FB8E}"/>
                </a:ext>
              </a:extLst>
            </p:cNvPr>
            <p:cNvSpPr/>
            <p:nvPr/>
          </p:nvSpPr>
          <p:spPr>
            <a:xfrm>
              <a:off x="7435840" y="2170956"/>
              <a:ext cx="19749" cy="19749"/>
            </a:xfrm>
            <a:custGeom>
              <a:avLst/>
              <a:gdLst>
                <a:gd name="connsiteX0" fmla="*/ 19750 w 19749"/>
                <a:gd name="connsiteY0" fmla="*/ 9875 h 19749"/>
                <a:gd name="connsiteX1" fmla="*/ 9875 w 19749"/>
                <a:gd name="connsiteY1" fmla="*/ 19750 h 19749"/>
                <a:gd name="connsiteX2" fmla="*/ 0 w 19749"/>
                <a:gd name="connsiteY2" fmla="*/ 9875 h 19749"/>
                <a:gd name="connsiteX3" fmla="*/ 9875 w 19749"/>
                <a:gd name="connsiteY3" fmla="*/ 0 h 19749"/>
                <a:gd name="connsiteX4" fmla="*/ 19750 w 19749"/>
                <a:gd name="connsiteY4" fmla="*/ 9875 h 19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49" h="19749">
                  <a:moveTo>
                    <a:pt x="19750" y="9875"/>
                  </a:moveTo>
                  <a:cubicBezTo>
                    <a:pt x="19750" y="15329"/>
                    <a:pt x="15329" y="19750"/>
                    <a:pt x="9875" y="19750"/>
                  </a:cubicBezTo>
                  <a:cubicBezTo>
                    <a:pt x="4421" y="19750"/>
                    <a:pt x="0" y="15329"/>
                    <a:pt x="0" y="9875"/>
                  </a:cubicBezTo>
                  <a:cubicBezTo>
                    <a:pt x="0" y="4421"/>
                    <a:pt x="4421" y="0"/>
                    <a:pt x="9875" y="0"/>
                  </a:cubicBezTo>
                  <a:cubicBezTo>
                    <a:pt x="15329" y="0"/>
                    <a:pt x="19750" y="4421"/>
                    <a:pt x="19750" y="9875"/>
                  </a:cubicBez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A2B096F0-CFEE-460C-B1D1-53E5481AC376}"/>
                </a:ext>
              </a:extLst>
            </p:cNvPr>
            <p:cNvSpPr/>
            <p:nvPr/>
          </p:nvSpPr>
          <p:spPr>
            <a:xfrm>
              <a:off x="7238344" y="2170956"/>
              <a:ext cx="19749" cy="19749"/>
            </a:xfrm>
            <a:custGeom>
              <a:avLst/>
              <a:gdLst>
                <a:gd name="connsiteX0" fmla="*/ 19750 w 19749"/>
                <a:gd name="connsiteY0" fmla="*/ 9875 h 19749"/>
                <a:gd name="connsiteX1" fmla="*/ 9875 w 19749"/>
                <a:gd name="connsiteY1" fmla="*/ 19750 h 19749"/>
                <a:gd name="connsiteX2" fmla="*/ 0 w 19749"/>
                <a:gd name="connsiteY2" fmla="*/ 9875 h 19749"/>
                <a:gd name="connsiteX3" fmla="*/ 9875 w 19749"/>
                <a:gd name="connsiteY3" fmla="*/ 0 h 19749"/>
                <a:gd name="connsiteX4" fmla="*/ 19750 w 19749"/>
                <a:gd name="connsiteY4" fmla="*/ 9875 h 19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49" h="19749">
                  <a:moveTo>
                    <a:pt x="19750" y="9875"/>
                  </a:moveTo>
                  <a:cubicBezTo>
                    <a:pt x="19750" y="15329"/>
                    <a:pt x="15329" y="19750"/>
                    <a:pt x="9875" y="19750"/>
                  </a:cubicBezTo>
                  <a:cubicBezTo>
                    <a:pt x="4421" y="19750"/>
                    <a:pt x="0" y="15329"/>
                    <a:pt x="0" y="9875"/>
                  </a:cubicBezTo>
                  <a:cubicBezTo>
                    <a:pt x="0" y="4421"/>
                    <a:pt x="4421" y="0"/>
                    <a:pt x="9875" y="0"/>
                  </a:cubicBezTo>
                  <a:cubicBezTo>
                    <a:pt x="15329" y="0"/>
                    <a:pt x="19750" y="4421"/>
                    <a:pt x="19750" y="9875"/>
                  </a:cubicBez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2E4973A1-2E4B-474A-91B2-A7E61E89DDE0}"/>
                </a:ext>
              </a:extLst>
            </p:cNvPr>
            <p:cNvSpPr/>
            <p:nvPr/>
          </p:nvSpPr>
          <p:spPr>
            <a:xfrm>
              <a:off x="7337092" y="2111707"/>
              <a:ext cx="65667" cy="124916"/>
            </a:xfrm>
            <a:custGeom>
              <a:avLst/>
              <a:gdLst>
                <a:gd name="connsiteX0" fmla="*/ 19750 w 65667"/>
                <a:gd name="connsiteY0" fmla="*/ 0 h 124916"/>
                <a:gd name="connsiteX1" fmla="*/ 0 w 65667"/>
                <a:gd name="connsiteY1" fmla="*/ 0 h 124916"/>
                <a:gd name="connsiteX2" fmla="*/ 0 w 65667"/>
                <a:gd name="connsiteY2" fmla="*/ 69124 h 124916"/>
                <a:gd name="connsiteX3" fmla="*/ 2962 w 65667"/>
                <a:gd name="connsiteY3" fmla="*/ 76036 h 124916"/>
                <a:gd name="connsiteX4" fmla="*/ 51843 w 65667"/>
                <a:gd name="connsiteY4" fmla="*/ 124916 h 124916"/>
                <a:gd name="connsiteX5" fmla="*/ 65668 w 65667"/>
                <a:gd name="connsiteY5" fmla="*/ 111092 h 124916"/>
                <a:gd name="connsiteX6" fmla="*/ 19750 w 65667"/>
                <a:gd name="connsiteY6" fmla="*/ 65174 h 124916"/>
                <a:gd name="connsiteX7" fmla="*/ 19750 w 65667"/>
                <a:gd name="connsiteY7" fmla="*/ 0 h 124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667" h="124916">
                  <a:moveTo>
                    <a:pt x="19750" y="0"/>
                  </a:moveTo>
                  <a:lnTo>
                    <a:pt x="0" y="0"/>
                  </a:lnTo>
                  <a:lnTo>
                    <a:pt x="0" y="69124"/>
                  </a:lnTo>
                  <a:cubicBezTo>
                    <a:pt x="0" y="71592"/>
                    <a:pt x="987" y="74061"/>
                    <a:pt x="2962" y="76036"/>
                  </a:cubicBezTo>
                  <a:lnTo>
                    <a:pt x="51843" y="124916"/>
                  </a:lnTo>
                  <a:lnTo>
                    <a:pt x="65668" y="111092"/>
                  </a:lnTo>
                  <a:lnTo>
                    <a:pt x="19750" y="65174"/>
                  </a:lnTo>
                  <a:lnTo>
                    <a:pt x="19750" y="0"/>
                  </a:ln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9AD19CB2-7C56-4512-A8DB-4480754E0881}"/>
                </a:ext>
              </a:extLst>
            </p:cNvPr>
            <p:cNvSpPr/>
            <p:nvPr/>
          </p:nvSpPr>
          <p:spPr>
            <a:xfrm>
              <a:off x="7179246" y="1968522"/>
              <a:ext cx="336037" cy="384848"/>
            </a:xfrm>
            <a:custGeom>
              <a:avLst/>
              <a:gdLst>
                <a:gd name="connsiteX0" fmla="*/ 167721 w 336037"/>
                <a:gd name="connsiteY0" fmla="*/ 355493 h 384848"/>
                <a:gd name="connsiteX1" fmla="*/ 29473 w 336037"/>
                <a:gd name="connsiteY1" fmla="*/ 217246 h 384848"/>
                <a:gd name="connsiteX2" fmla="*/ 167721 w 336037"/>
                <a:gd name="connsiteY2" fmla="*/ 78999 h 384848"/>
                <a:gd name="connsiteX3" fmla="*/ 305968 w 336037"/>
                <a:gd name="connsiteY3" fmla="*/ 217246 h 384848"/>
                <a:gd name="connsiteX4" fmla="*/ 167721 w 336037"/>
                <a:gd name="connsiteY4" fmla="*/ 355493 h 384848"/>
                <a:gd name="connsiteX5" fmla="*/ 167721 w 336037"/>
                <a:gd name="connsiteY5" fmla="*/ 355493 h 384848"/>
                <a:gd name="connsiteX6" fmla="*/ 284737 w 336037"/>
                <a:gd name="connsiteY6" fmla="*/ 96773 h 384848"/>
                <a:gd name="connsiteX7" fmla="*/ 299550 w 336037"/>
                <a:gd name="connsiteY7" fmla="*/ 81961 h 384848"/>
                <a:gd name="connsiteX8" fmla="*/ 299056 w 336037"/>
                <a:gd name="connsiteY8" fmla="*/ 61224 h 384848"/>
                <a:gd name="connsiteX9" fmla="*/ 278319 w 336037"/>
                <a:gd name="connsiteY9" fmla="*/ 60730 h 384848"/>
                <a:gd name="connsiteX10" fmla="*/ 261532 w 336037"/>
                <a:gd name="connsiteY10" fmla="*/ 78011 h 384848"/>
                <a:gd name="connsiteX11" fmla="*/ 182533 w 336037"/>
                <a:gd name="connsiteY11" fmla="*/ 50362 h 384848"/>
                <a:gd name="connsiteX12" fmla="*/ 182533 w 336037"/>
                <a:gd name="connsiteY12" fmla="*/ 29624 h 384848"/>
                <a:gd name="connsiteX13" fmla="*/ 226970 w 336037"/>
                <a:gd name="connsiteY13" fmla="*/ 29624 h 384848"/>
                <a:gd name="connsiteX14" fmla="*/ 226970 w 336037"/>
                <a:gd name="connsiteY14" fmla="*/ 0 h 384848"/>
                <a:gd name="connsiteX15" fmla="*/ 108472 w 336037"/>
                <a:gd name="connsiteY15" fmla="*/ 0 h 384848"/>
                <a:gd name="connsiteX16" fmla="*/ 108472 w 336037"/>
                <a:gd name="connsiteY16" fmla="*/ 29624 h 384848"/>
                <a:gd name="connsiteX17" fmla="*/ 152909 w 336037"/>
                <a:gd name="connsiteY17" fmla="*/ 29624 h 384848"/>
                <a:gd name="connsiteX18" fmla="*/ 152909 w 336037"/>
                <a:gd name="connsiteY18" fmla="*/ 49868 h 384848"/>
                <a:gd name="connsiteX19" fmla="*/ 1330 w 336037"/>
                <a:gd name="connsiteY19" fmla="*/ 196015 h 384848"/>
                <a:gd name="connsiteX20" fmla="*/ 111928 w 336037"/>
                <a:gd name="connsiteY20" fmla="*/ 375243 h 384848"/>
                <a:gd name="connsiteX21" fmla="*/ 310906 w 336037"/>
                <a:gd name="connsiteY21" fmla="*/ 305625 h 384848"/>
                <a:gd name="connsiteX22" fmla="*/ 284737 w 336037"/>
                <a:gd name="connsiteY22" fmla="*/ 96773 h 384848"/>
                <a:gd name="connsiteX23" fmla="*/ 284737 w 336037"/>
                <a:gd name="connsiteY23" fmla="*/ 96773 h 384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36037" h="384848">
                  <a:moveTo>
                    <a:pt x="167721" y="355493"/>
                  </a:moveTo>
                  <a:cubicBezTo>
                    <a:pt x="91191" y="355493"/>
                    <a:pt x="29473" y="293776"/>
                    <a:pt x="29473" y="217246"/>
                  </a:cubicBezTo>
                  <a:cubicBezTo>
                    <a:pt x="29473" y="140716"/>
                    <a:pt x="91191" y="78999"/>
                    <a:pt x="167721" y="78999"/>
                  </a:cubicBezTo>
                  <a:cubicBezTo>
                    <a:pt x="244251" y="78999"/>
                    <a:pt x="305968" y="140716"/>
                    <a:pt x="305968" y="217246"/>
                  </a:cubicBezTo>
                  <a:cubicBezTo>
                    <a:pt x="305968" y="293776"/>
                    <a:pt x="244251" y="355493"/>
                    <a:pt x="167721" y="355493"/>
                  </a:cubicBezTo>
                  <a:lnTo>
                    <a:pt x="167721" y="355493"/>
                  </a:lnTo>
                  <a:close/>
                  <a:moveTo>
                    <a:pt x="284737" y="96773"/>
                  </a:moveTo>
                  <a:lnTo>
                    <a:pt x="299550" y="81961"/>
                  </a:lnTo>
                  <a:cubicBezTo>
                    <a:pt x="304981" y="76036"/>
                    <a:pt x="304981" y="67149"/>
                    <a:pt x="299056" y="61224"/>
                  </a:cubicBezTo>
                  <a:cubicBezTo>
                    <a:pt x="293625" y="55793"/>
                    <a:pt x="284244" y="55299"/>
                    <a:pt x="278319" y="60730"/>
                  </a:cubicBezTo>
                  <a:lnTo>
                    <a:pt x="261532" y="78011"/>
                  </a:lnTo>
                  <a:cubicBezTo>
                    <a:pt x="237832" y="62211"/>
                    <a:pt x="210676" y="52337"/>
                    <a:pt x="182533" y="50362"/>
                  </a:cubicBezTo>
                  <a:lnTo>
                    <a:pt x="182533" y="29624"/>
                  </a:lnTo>
                  <a:lnTo>
                    <a:pt x="226970" y="29624"/>
                  </a:lnTo>
                  <a:lnTo>
                    <a:pt x="226970" y="0"/>
                  </a:lnTo>
                  <a:lnTo>
                    <a:pt x="108472" y="0"/>
                  </a:lnTo>
                  <a:lnTo>
                    <a:pt x="108472" y="29624"/>
                  </a:lnTo>
                  <a:lnTo>
                    <a:pt x="152909" y="29624"/>
                  </a:lnTo>
                  <a:lnTo>
                    <a:pt x="152909" y="49868"/>
                  </a:lnTo>
                  <a:cubicBezTo>
                    <a:pt x="74404" y="56780"/>
                    <a:pt x="11205" y="117510"/>
                    <a:pt x="1330" y="196015"/>
                  </a:cubicBezTo>
                  <a:cubicBezTo>
                    <a:pt x="-8545" y="274520"/>
                    <a:pt x="37373" y="349075"/>
                    <a:pt x="111928" y="375243"/>
                  </a:cubicBezTo>
                  <a:cubicBezTo>
                    <a:pt x="186483" y="401411"/>
                    <a:pt x="268938" y="372774"/>
                    <a:pt x="310906" y="305625"/>
                  </a:cubicBezTo>
                  <a:cubicBezTo>
                    <a:pt x="352874" y="238477"/>
                    <a:pt x="341024" y="151578"/>
                    <a:pt x="284737" y="96773"/>
                  </a:cubicBezTo>
                  <a:lnTo>
                    <a:pt x="284737" y="96773"/>
                  </a:ln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6" name="Graphic 14" descr="Lightbulb">
            <a:extLst>
              <a:ext uri="{FF2B5EF4-FFF2-40B4-BE49-F238E27FC236}">
                <a16:creationId xmlns:a16="http://schemas.microsoft.com/office/drawing/2014/main" id="{19044910-370C-41AA-8752-58122080F6EE}"/>
              </a:ext>
            </a:extLst>
          </p:cNvPr>
          <p:cNvGrpSpPr/>
          <p:nvPr/>
        </p:nvGrpSpPr>
        <p:grpSpPr>
          <a:xfrm>
            <a:off x="5021243" y="3284632"/>
            <a:ext cx="355493" cy="355493"/>
            <a:chOff x="6694991" y="3129668"/>
            <a:chExt cx="473991" cy="47399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5270D77C-C003-4820-868E-6FDE061A3E41}"/>
                </a:ext>
              </a:extLst>
            </p:cNvPr>
            <p:cNvSpPr/>
            <p:nvPr/>
          </p:nvSpPr>
          <p:spPr>
            <a:xfrm>
              <a:off x="6867800" y="3445662"/>
              <a:ext cx="128372" cy="29624"/>
            </a:xfrm>
            <a:custGeom>
              <a:avLst/>
              <a:gdLst>
                <a:gd name="connsiteX0" fmla="*/ 14812 w 128372"/>
                <a:gd name="connsiteY0" fmla="*/ 0 h 29624"/>
                <a:gd name="connsiteX1" fmla="*/ 113560 w 128372"/>
                <a:gd name="connsiteY1" fmla="*/ 0 h 29624"/>
                <a:gd name="connsiteX2" fmla="*/ 128373 w 128372"/>
                <a:gd name="connsiteY2" fmla="*/ 14812 h 29624"/>
                <a:gd name="connsiteX3" fmla="*/ 113560 w 128372"/>
                <a:gd name="connsiteY3" fmla="*/ 29624 h 29624"/>
                <a:gd name="connsiteX4" fmla="*/ 14812 w 128372"/>
                <a:gd name="connsiteY4" fmla="*/ 29624 h 29624"/>
                <a:gd name="connsiteX5" fmla="*/ 0 w 128372"/>
                <a:gd name="connsiteY5" fmla="*/ 14812 h 29624"/>
                <a:gd name="connsiteX6" fmla="*/ 14812 w 128372"/>
                <a:gd name="connsiteY6" fmla="*/ 0 h 29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372" h="29624">
                  <a:moveTo>
                    <a:pt x="14812" y="0"/>
                  </a:moveTo>
                  <a:lnTo>
                    <a:pt x="113560" y="0"/>
                  </a:lnTo>
                  <a:cubicBezTo>
                    <a:pt x="121954" y="0"/>
                    <a:pt x="128373" y="6419"/>
                    <a:pt x="128373" y="14812"/>
                  </a:cubicBezTo>
                  <a:cubicBezTo>
                    <a:pt x="128373" y="23206"/>
                    <a:pt x="121954" y="29624"/>
                    <a:pt x="113560" y="29624"/>
                  </a:cubicBezTo>
                  <a:lnTo>
                    <a:pt x="14812" y="29624"/>
                  </a:lnTo>
                  <a:cubicBezTo>
                    <a:pt x="6419" y="29624"/>
                    <a:pt x="0" y="23206"/>
                    <a:pt x="0" y="14812"/>
                  </a:cubicBezTo>
                  <a:cubicBezTo>
                    <a:pt x="0" y="6419"/>
                    <a:pt x="6419" y="0"/>
                    <a:pt x="14812" y="0"/>
                  </a:cubicBez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77C8635-9EA9-4608-84C6-1877F1838EB6}"/>
                </a:ext>
              </a:extLst>
            </p:cNvPr>
            <p:cNvSpPr/>
            <p:nvPr/>
          </p:nvSpPr>
          <p:spPr>
            <a:xfrm>
              <a:off x="6867800" y="3495036"/>
              <a:ext cx="128372" cy="29624"/>
            </a:xfrm>
            <a:custGeom>
              <a:avLst/>
              <a:gdLst>
                <a:gd name="connsiteX0" fmla="*/ 14812 w 128372"/>
                <a:gd name="connsiteY0" fmla="*/ 0 h 29624"/>
                <a:gd name="connsiteX1" fmla="*/ 113560 w 128372"/>
                <a:gd name="connsiteY1" fmla="*/ 0 h 29624"/>
                <a:gd name="connsiteX2" fmla="*/ 128373 w 128372"/>
                <a:gd name="connsiteY2" fmla="*/ 14812 h 29624"/>
                <a:gd name="connsiteX3" fmla="*/ 113560 w 128372"/>
                <a:gd name="connsiteY3" fmla="*/ 29624 h 29624"/>
                <a:gd name="connsiteX4" fmla="*/ 14812 w 128372"/>
                <a:gd name="connsiteY4" fmla="*/ 29624 h 29624"/>
                <a:gd name="connsiteX5" fmla="*/ 0 w 128372"/>
                <a:gd name="connsiteY5" fmla="*/ 14812 h 29624"/>
                <a:gd name="connsiteX6" fmla="*/ 14812 w 128372"/>
                <a:gd name="connsiteY6" fmla="*/ 0 h 29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372" h="29624">
                  <a:moveTo>
                    <a:pt x="14812" y="0"/>
                  </a:moveTo>
                  <a:lnTo>
                    <a:pt x="113560" y="0"/>
                  </a:lnTo>
                  <a:cubicBezTo>
                    <a:pt x="121954" y="0"/>
                    <a:pt x="128373" y="6419"/>
                    <a:pt x="128373" y="14812"/>
                  </a:cubicBezTo>
                  <a:cubicBezTo>
                    <a:pt x="128373" y="23206"/>
                    <a:pt x="121954" y="29624"/>
                    <a:pt x="113560" y="29624"/>
                  </a:cubicBezTo>
                  <a:lnTo>
                    <a:pt x="14812" y="29624"/>
                  </a:lnTo>
                  <a:cubicBezTo>
                    <a:pt x="6419" y="29624"/>
                    <a:pt x="0" y="23206"/>
                    <a:pt x="0" y="14812"/>
                  </a:cubicBezTo>
                  <a:cubicBezTo>
                    <a:pt x="0" y="6419"/>
                    <a:pt x="6419" y="0"/>
                    <a:pt x="14812" y="0"/>
                  </a:cubicBez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338531FB-0341-4A00-B0FF-AE4643C3C799}"/>
                </a:ext>
              </a:extLst>
            </p:cNvPr>
            <p:cNvSpPr/>
            <p:nvPr/>
          </p:nvSpPr>
          <p:spPr>
            <a:xfrm>
              <a:off x="6899893" y="3544410"/>
              <a:ext cx="64186" cy="29624"/>
            </a:xfrm>
            <a:custGeom>
              <a:avLst/>
              <a:gdLst>
                <a:gd name="connsiteX0" fmla="*/ 0 w 64186"/>
                <a:gd name="connsiteY0" fmla="*/ 0 h 29624"/>
                <a:gd name="connsiteX1" fmla="*/ 32093 w 64186"/>
                <a:gd name="connsiteY1" fmla="*/ 29624 h 29624"/>
                <a:gd name="connsiteX2" fmla="*/ 64186 w 64186"/>
                <a:gd name="connsiteY2" fmla="*/ 0 h 29624"/>
                <a:gd name="connsiteX3" fmla="*/ 0 w 64186"/>
                <a:gd name="connsiteY3" fmla="*/ 0 h 29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6" h="29624">
                  <a:moveTo>
                    <a:pt x="0" y="0"/>
                  </a:moveTo>
                  <a:cubicBezTo>
                    <a:pt x="1481" y="16787"/>
                    <a:pt x="15306" y="29624"/>
                    <a:pt x="32093" y="29624"/>
                  </a:cubicBezTo>
                  <a:cubicBezTo>
                    <a:pt x="48880" y="29624"/>
                    <a:pt x="62705" y="16787"/>
                    <a:pt x="6418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4CC29C97-FBA2-4EA7-9884-8081E31F2D11}"/>
                </a:ext>
              </a:extLst>
            </p:cNvPr>
            <p:cNvSpPr/>
            <p:nvPr/>
          </p:nvSpPr>
          <p:spPr>
            <a:xfrm>
              <a:off x="6803613" y="3159292"/>
              <a:ext cx="256745" cy="266619"/>
            </a:xfrm>
            <a:custGeom>
              <a:avLst/>
              <a:gdLst>
                <a:gd name="connsiteX0" fmla="*/ 128373 w 256745"/>
                <a:gd name="connsiteY0" fmla="*/ 0 h 266619"/>
                <a:gd name="connsiteX1" fmla="*/ 128373 w 256745"/>
                <a:gd name="connsiteY1" fmla="*/ 0 h 266619"/>
                <a:gd name="connsiteX2" fmla="*/ 128373 w 256745"/>
                <a:gd name="connsiteY2" fmla="*/ 0 h 266619"/>
                <a:gd name="connsiteX3" fmla="*/ 0 w 256745"/>
                <a:gd name="connsiteY3" fmla="*/ 126891 h 266619"/>
                <a:gd name="connsiteX4" fmla="*/ 0 w 256745"/>
                <a:gd name="connsiteY4" fmla="*/ 131335 h 266619"/>
                <a:gd name="connsiteX5" fmla="*/ 8887 w 256745"/>
                <a:gd name="connsiteY5" fmla="*/ 175772 h 266619"/>
                <a:gd name="connsiteX6" fmla="*/ 31106 w 256745"/>
                <a:gd name="connsiteY6" fmla="*/ 212308 h 266619"/>
                <a:gd name="connsiteX7" fmla="*/ 61224 w 256745"/>
                <a:gd name="connsiteY7" fmla="*/ 261189 h 266619"/>
                <a:gd name="connsiteX8" fmla="*/ 70111 w 256745"/>
                <a:gd name="connsiteY8" fmla="*/ 266620 h 266619"/>
                <a:gd name="connsiteX9" fmla="*/ 186634 w 256745"/>
                <a:gd name="connsiteY9" fmla="*/ 266620 h 266619"/>
                <a:gd name="connsiteX10" fmla="*/ 195521 w 256745"/>
                <a:gd name="connsiteY10" fmla="*/ 261189 h 266619"/>
                <a:gd name="connsiteX11" fmla="*/ 225639 w 256745"/>
                <a:gd name="connsiteY11" fmla="*/ 212308 h 266619"/>
                <a:gd name="connsiteX12" fmla="*/ 247858 w 256745"/>
                <a:gd name="connsiteY12" fmla="*/ 175772 h 266619"/>
                <a:gd name="connsiteX13" fmla="*/ 256745 w 256745"/>
                <a:gd name="connsiteY13" fmla="*/ 131335 h 266619"/>
                <a:gd name="connsiteX14" fmla="*/ 256745 w 256745"/>
                <a:gd name="connsiteY14" fmla="*/ 126891 h 266619"/>
                <a:gd name="connsiteX15" fmla="*/ 128373 w 256745"/>
                <a:gd name="connsiteY15" fmla="*/ 0 h 266619"/>
                <a:gd name="connsiteX16" fmla="*/ 227121 w 256745"/>
                <a:gd name="connsiteY16" fmla="*/ 130841 h 266619"/>
                <a:gd name="connsiteX17" fmla="*/ 220208 w 256745"/>
                <a:gd name="connsiteY17" fmla="*/ 165403 h 266619"/>
                <a:gd name="connsiteX18" fmla="*/ 203421 w 256745"/>
                <a:gd name="connsiteY18" fmla="*/ 192559 h 266619"/>
                <a:gd name="connsiteX19" fmla="*/ 174784 w 256745"/>
                <a:gd name="connsiteY19" fmla="*/ 236996 h 266619"/>
                <a:gd name="connsiteX20" fmla="*/ 128373 w 256745"/>
                <a:gd name="connsiteY20" fmla="*/ 236996 h 266619"/>
                <a:gd name="connsiteX21" fmla="*/ 82455 w 256745"/>
                <a:gd name="connsiteY21" fmla="*/ 236996 h 266619"/>
                <a:gd name="connsiteX22" fmla="*/ 53818 w 256745"/>
                <a:gd name="connsiteY22" fmla="*/ 192559 h 266619"/>
                <a:gd name="connsiteX23" fmla="*/ 37031 w 256745"/>
                <a:gd name="connsiteY23" fmla="*/ 165403 h 266619"/>
                <a:gd name="connsiteX24" fmla="*/ 30118 w 256745"/>
                <a:gd name="connsiteY24" fmla="*/ 130841 h 266619"/>
                <a:gd name="connsiteX25" fmla="*/ 30118 w 256745"/>
                <a:gd name="connsiteY25" fmla="*/ 126891 h 266619"/>
                <a:gd name="connsiteX26" fmla="*/ 128866 w 256745"/>
                <a:gd name="connsiteY26" fmla="*/ 29131 h 266619"/>
                <a:gd name="connsiteX27" fmla="*/ 128866 w 256745"/>
                <a:gd name="connsiteY27" fmla="*/ 29131 h 266619"/>
                <a:gd name="connsiteX28" fmla="*/ 128866 w 256745"/>
                <a:gd name="connsiteY28" fmla="*/ 29131 h 266619"/>
                <a:gd name="connsiteX29" fmla="*/ 128866 w 256745"/>
                <a:gd name="connsiteY29" fmla="*/ 29131 h 266619"/>
                <a:gd name="connsiteX30" fmla="*/ 128866 w 256745"/>
                <a:gd name="connsiteY30" fmla="*/ 29131 h 266619"/>
                <a:gd name="connsiteX31" fmla="*/ 128866 w 256745"/>
                <a:gd name="connsiteY31" fmla="*/ 29131 h 266619"/>
                <a:gd name="connsiteX32" fmla="*/ 128866 w 256745"/>
                <a:gd name="connsiteY32" fmla="*/ 29131 h 266619"/>
                <a:gd name="connsiteX33" fmla="*/ 227614 w 256745"/>
                <a:gd name="connsiteY33" fmla="*/ 126891 h 266619"/>
                <a:gd name="connsiteX34" fmla="*/ 227614 w 256745"/>
                <a:gd name="connsiteY34" fmla="*/ 130841 h 266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56745" h="266619">
                  <a:moveTo>
                    <a:pt x="128373" y="0"/>
                  </a:moveTo>
                  <a:cubicBezTo>
                    <a:pt x="128373" y="0"/>
                    <a:pt x="128373" y="0"/>
                    <a:pt x="128373" y="0"/>
                  </a:cubicBezTo>
                  <a:cubicBezTo>
                    <a:pt x="128373" y="0"/>
                    <a:pt x="128373" y="0"/>
                    <a:pt x="128373" y="0"/>
                  </a:cubicBezTo>
                  <a:cubicBezTo>
                    <a:pt x="58261" y="494"/>
                    <a:pt x="1481" y="56780"/>
                    <a:pt x="0" y="126891"/>
                  </a:cubicBezTo>
                  <a:lnTo>
                    <a:pt x="0" y="131335"/>
                  </a:lnTo>
                  <a:cubicBezTo>
                    <a:pt x="494" y="146641"/>
                    <a:pt x="3456" y="161453"/>
                    <a:pt x="8887" y="175772"/>
                  </a:cubicBezTo>
                  <a:cubicBezTo>
                    <a:pt x="14318" y="189103"/>
                    <a:pt x="21725" y="201446"/>
                    <a:pt x="31106" y="212308"/>
                  </a:cubicBezTo>
                  <a:cubicBezTo>
                    <a:pt x="42955" y="225146"/>
                    <a:pt x="55793" y="250327"/>
                    <a:pt x="61224" y="261189"/>
                  </a:cubicBezTo>
                  <a:cubicBezTo>
                    <a:pt x="62705" y="264645"/>
                    <a:pt x="66161" y="266620"/>
                    <a:pt x="70111" y="266620"/>
                  </a:cubicBezTo>
                  <a:lnTo>
                    <a:pt x="186634" y="266620"/>
                  </a:lnTo>
                  <a:cubicBezTo>
                    <a:pt x="190584" y="266620"/>
                    <a:pt x="194040" y="264645"/>
                    <a:pt x="195521" y="261189"/>
                  </a:cubicBezTo>
                  <a:cubicBezTo>
                    <a:pt x="200952" y="250327"/>
                    <a:pt x="213790" y="225146"/>
                    <a:pt x="225639" y="212308"/>
                  </a:cubicBezTo>
                  <a:cubicBezTo>
                    <a:pt x="235021" y="201446"/>
                    <a:pt x="242920" y="189103"/>
                    <a:pt x="247858" y="175772"/>
                  </a:cubicBezTo>
                  <a:cubicBezTo>
                    <a:pt x="253289" y="161453"/>
                    <a:pt x="256251" y="146641"/>
                    <a:pt x="256745" y="131335"/>
                  </a:cubicBezTo>
                  <a:lnTo>
                    <a:pt x="256745" y="126891"/>
                  </a:lnTo>
                  <a:cubicBezTo>
                    <a:pt x="255264" y="56780"/>
                    <a:pt x="198484" y="494"/>
                    <a:pt x="128373" y="0"/>
                  </a:cubicBezTo>
                  <a:close/>
                  <a:moveTo>
                    <a:pt x="227121" y="130841"/>
                  </a:moveTo>
                  <a:cubicBezTo>
                    <a:pt x="226627" y="142691"/>
                    <a:pt x="224158" y="154541"/>
                    <a:pt x="220208" y="165403"/>
                  </a:cubicBezTo>
                  <a:cubicBezTo>
                    <a:pt x="216258" y="175278"/>
                    <a:pt x="210827" y="184659"/>
                    <a:pt x="203421" y="192559"/>
                  </a:cubicBezTo>
                  <a:cubicBezTo>
                    <a:pt x="192065" y="206384"/>
                    <a:pt x="182190" y="221196"/>
                    <a:pt x="174784" y="236996"/>
                  </a:cubicBezTo>
                  <a:lnTo>
                    <a:pt x="128373" y="236996"/>
                  </a:lnTo>
                  <a:lnTo>
                    <a:pt x="82455" y="236996"/>
                  </a:lnTo>
                  <a:cubicBezTo>
                    <a:pt x="74555" y="221196"/>
                    <a:pt x="64680" y="206384"/>
                    <a:pt x="53818" y="192559"/>
                  </a:cubicBezTo>
                  <a:cubicBezTo>
                    <a:pt x="46905" y="184659"/>
                    <a:pt x="40980" y="175278"/>
                    <a:pt x="37031" y="165403"/>
                  </a:cubicBezTo>
                  <a:cubicBezTo>
                    <a:pt x="32587" y="154541"/>
                    <a:pt x="30612" y="142691"/>
                    <a:pt x="30118" y="130841"/>
                  </a:cubicBezTo>
                  <a:lnTo>
                    <a:pt x="30118" y="126891"/>
                  </a:lnTo>
                  <a:cubicBezTo>
                    <a:pt x="31106" y="73074"/>
                    <a:pt x="75049" y="29624"/>
                    <a:pt x="128866" y="29131"/>
                  </a:cubicBezTo>
                  <a:lnTo>
                    <a:pt x="128866" y="29131"/>
                  </a:lnTo>
                  <a:lnTo>
                    <a:pt x="128866" y="29131"/>
                  </a:lnTo>
                  <a:cubicBezTo>
                    <a:pt x="128866" y="29131"/>
                    <a:pt x="128866" y="29131"/>
                    <a:pt x="128866" y="29131"/>
                  </a:cubicBezTo>
                  <a:cubicBezTo>
                    <a:pt x="128866" y="29131"/>
                    <a:pt x="128866" y="29131"/>
                    <a:pt x="128866" y="29131"/>
                  </a:cubicBezTo>
                  <a:lnTo>
                    <a:pt x="128866" y="29131"/>
                  </a:lnTo>
                  <a:lnTo>
                    <a:pt x="128866" y="29131"/>
                  </a:lnTo>
                  <a:cubicBezTo>
                    <a:pt x="182684" y="29624"/>
                    <a:pt x="226627" y="72580"/>
                    <a:pt x="227614" y="126891"/>
                  </a:cubicBezTo>
                  <a:lnTo>
                    <a:pt x="227614" y="130841"/>
                  </a:ln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91" name="Graphic 13" descr="Single gear">
            <a:extLst>
              <a:ext uri="{FF2B5EF4-FFF2-40B4-BE49-F238E27FC236}">
                <a16:creationId xmlns:a16="http://schemas.microsoft.com/office/drawing/2014/main" id="{AE3FC07E-EE66-4887-80B2-DB622F90E482}"/>
              </a:ext>
            </a:extLst>
          </p:cNvPr>
          <p:cNvSpPr/>
          <p:nvPr/>
        </p:nvSpPr>
        <p:spPr>
          <a:xfrm>
            <a:off x="6588618" y="2896219"/>
            <a:ext cx="252178" cy="251807"/>
          </a:xfrm>
          <a:custGeom>
            <a:avLst/>
            <a:gdLst>
              <a:gd name="connsiteX0" fmla="*/ 167872 w 336237"/>
              <a:gd name="connsiteY0" fmla="*/ 227121 h 335743"/>
              <a:gd name="connsiteX1" fmla="*/ 108623 w 336237"/>
              <a:gd name="connsiteY1" fmla="*/ 167872 h 335743"/>
              <a:gd name="connsiteX2" fmla="*/ 167872 w 336237"/>
              <a:gd name="connsiteY2" fmla="*/ 108623 h 335743"/>
              <a:gd name="connsiteX3" fmla="*/ 227121 w 336237"/>
              <a:gd name="connsiteY3" fmla="*/ 167872 h 335743"/>
              <a:gd name="connsiteX4" fmla="*/ 167872 w 336237"/>
              <a:gd name="connsiteY4" fmla="*/ 227121 h 335743"/>
              <a:gd name="connsiteX5" fmla="*/ 301182 w 336237"/>
              <a:gd name="connsiteY5" fmla="*/ 130841 h 335743"/>
              <a:gd name="connsiteX6" fmla="*/ 288345 w 336237"/>
              <a:gd name="connsiteY6" fmla="*/ 100229 h 335743"/>
              <a:gd name="connsiteX7" fmla="*/ 300688 w 336237"/>
              <a:gd name="connsiteY7" fmla="*/ 63199 h 335743"/>
              <a:gd name="connsiteX8" fmla="*/ 272545 w 336237"/>
              <a:gd name="connsiteY8" fmla="*/ 35056 h 335743"/>
              <a:gd name="connsiteX9" fmla="*/ 235514 w 336237"/>
              <a:gd name="connsiteY9" fmla="*/ 47399 h 335743"/>
              <a:gd name="connsiteX10" fmla="*/ 204409 w 336237"/>
              <a:gd name="connsiteY10" fmla="*/ 34562 h 335743"/>
              <a:gd name="connsiteX11" fmla="*/ 187621 w 336237"/>
              <a:gd name="connsiteY11" fmla="*/ 0 h 335743"/>
              <a:gd name="connsiteX12" fmla="*/ 148122 w 336237"/>
              <a:gd name="connsiteY12" fmla="*/ 0 h 335743"/>
              <a:gd name="connsiteX13" fmla="*/ 130841 w 336237"/>
              <a:gd name="connsiteY13" fmla="*/ 34562 h 335743"/>
              <a:gd name="connsiteX14" fmla="*/ 100229 w 336237"/>
              <a:gd name="connsiteY14" fmla="*/ 47399 h 335743"/>
              <a:gd name="connsiteX15" fmla="*/ 63199 w 336237"/>
              <a:gd name="connsiteY15" fmla="*/ 35056 h 335743"/>
              <a:gd name="connsiteX16" fmla="*/ 35056 w 336237"/>
              <a:gd name="connsiteY16" fmla="*/ 63199 h 335743"/>
              <a:gd name="connsiteX17" fmla="*/ 47399 w 336237"/>
              <a:gd name="connsiteY17" fmla="*/ 100229 h 335743"/>
              <a:gd name="connsiteX18" fmla="*/ 34562 w 336237"/>
              <a:gd name="connsiteY18" fmla="*/ 131335 h 335743"/>
              <a:gd name="connsiteX19" fmla="*/ 0 w 336237"/>
              <a:gd name="connsiteY19" fmla="*/ 148122 h 335743"/>
              <a:gd name="connsiteX20" fmla="*/ 0 w 336237"/>
              <a:gd name="connsiteY20" fmla="*/ 187621 h 335743"/>
              <a:gd name="connsiteX21" fmla="*/ 34562 w 336237"/>
              <a:gd name="connsiteY21" fmla="*/ 204902 h 335743"/>
              <a:gd name="connsiteX22" fmla="*/ 47399 w 336237"/>
              <a:gd name="connsiteY22" fmla="*/ 235514 h 335743"/>
              <a:gd name="connsiteX23" fmla="*/ 35056 w 336237"/>
              <a:gd name="connsiteY23" fmla="*/ 272545 h 335743"/>
              <a:gd name="connsiteX24" fmla="*/ 63199 w 336237"/>
              <a:gd name="connsiteY24" fmla="*/ 300688 h 335743"/>
              <a:gd name="connsiteX25" fmla="*/ 100229 w 336237"/>
              <a:gd name="connsiteY25" fmla="*/ 288345 h 335743"/>
              <a:gd name="connsiteX26" fmla="*/ 131335 w 336237"/>
              <a:gd name="connsiteY26" fmla="*/ 301182 h 335743"/>
              <a:gd name="connsiteX27" fmla="*/ 148616 w 336237"/>
              <a:gd name="connsiteY27" fmla="*/ 335744 h 335743"/>
              <a:gd name="connsiteX28" fmla="*/ 188115 w 336237"/>
              <a:gd name="connsiteY28" fmla="*/ 335744 h 335743"/>
              <a:gd name="connsiteX29" fmla="*/ 205396 w 336237"/>
              <a:gd name="connsiteY29" fmla="*/ 301182 h 335743"/>
              <a:gd name="connsiteX30" fmla="*/ 236008 w 336237"/>
              <a:gd name="connsiteY30" fmla="*/ 288345 h 335743"/>
              <a:gd name="connsiteX31" fmla="*/ 273039 w 336237"/>
              <a:gd name="connsiteY31" fmla="*/ 300688 h 335743"/>
              <a:gd name="connsiteX32" fmla="*/ 301182 w 336237"/>
              <a:gd name="connsiteY32" fmla="*/ 272545 h 335743"/>
              <a:gd name="connsiteX33" fmla="*/ 288838 w 336237"/>
              <a:gd name="connsiteY33" fmla="*/ 235514 h 335743"/>
              <a:gd name="connsiteX34" fmla="*/ 301676 w 336237"/>
              <a:gd name="connsiteY34" fmla="*/ 204409 h 335743"/>
              <a:gd name="connsiteX35" fmla="*/ 336237 w 336237"/>
              <a:gd name="connsiteY35" fmla="*/ 187128 h 335743"/>
              <a:gd name="connsiteX36" fmla="*/ 336237 w 336237"/>
              <a:gd name="connsiteY36" fmla="*/ 147628 h 335743"/>
              <a:gd name="connsiteX37" fmla="*/ 301182 w 336237"/>
              <a:gd name="connsiteY37" fmla="*/ 130841 h 33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36237" h="335743">
                <a:moveTo>
                  <a:pt x="167872" y="227121"/>
                </a:moveTo>
                <a:cubicBezTo>
                  <a:pt x="135285" y="227121"/>
                  <a:pt x="108623" y="200459"/>
                  <a:pt x="108623" y="167872"/>
                </a:cubicBezTo>
                <a:cubicBezTo>
                  <a:pt x="108623" y="135285"/>
                  <a:pt x="135285" y="108623"/>
                  <a:pt x="167872" y="108623"/>
                </a:cubicBezTo>
                <a:cubicBezTo>
                  <a:pt x="200459" y="108623"/>
                  <a:pt x="227121" y="135285"/>
                  <a:pt x="227121" y="167872"/>
                </a:cubicBezTo>
                <a:cubicBezTo>
                  <a:pt x="227121" y="200459"/>
                  <a:pt x="200459" y="227121"/>
                  <a:pt x="167872" y="227121"/>
                </a:cubicBezTo>
                <a:close/>
                <a:moveTo>
                  <a:pt x="301182" y="130841"/>
                </a:moveTo>
                <a:cubicBezTo>
                  <a:pt x="298219" y="119979"/>
                  <a:pt x="293776" y="109610"/>
                  <a:pt x="288345" y="100229"/>
                </a:cubicBezTo>
                <a:lnTo>
                  <a:pt x="300688" y="63199"/>
                </a:lnTo>
                <a:lnTo>
                  <a:pt x="272545" y="35056"/>
                </a:lnTo>
                <a:lnTo>
                  <a:pt x="235514" y="47399"/>
                </a:lnTo>
                <a:cubicBezTo>
                  <a:pt x="225639" y="41968"/>
                  <a:pt x="215271" y="37524"/>
                  <a:pt x="204409" y="34562"/>
                </a:cubicBezTo>
                <a:lnTo>
                  <a:pt x="187621" y="0"/>
                </a:lnTo>
                <a:lnTo>
                  <a:pt x="148122" y="0"/>
                </a:lnTo>
                <a:lnTo>
                  <a:pt x="130841" y="34562"/>
                </a:lnTo>
                <a:cubicBezTo>
                  <a:pt x="119979" y="37524"/>
                  <a:pt x="109610" y="41968"/>
                  <a:pt x="100229" y="47399"/>
                </a:cubicBezTo>
                <a:lnTo>
                  <a:pt x="63199" y="35056"/>
                </a:lnTo>
                <a:lnTo>
                  <a:pt x="35056" y="63199"/>
                </a:lnTo>
                <a:lnTo>
                  <a:pt x="47399" y="100229"/>
                </a:lnTo>
                <a:cubicBezTo>
                  <a:pt x="41968" y="110104"/>
                  <a:pt x="37524" y="120473"/>
                  <a:pt x="34562" y="131335"/>
                </a:cubicBezTo>
                <a:lnTo>
                  <a:pt x="0" y="148122"/>
                </a:lnTo>
                <a:lnTo>
                  <a:pt x="0" y="187621"/>
                </a:lnTo>
                <a:lnTo>
                  <a:pt x="34562" y="204902"/>
                </a:lnTo>
                <a:cubicBezTo>
                  <a:pt x="37524" y="215765"/>
                  <a:pt x="41968" y="226133"/>
                  <a:pt x="47399" y="235514"/>
                </a:cubicBezTo>
                <a:lnTo>
                  <a:pt x="35056" y="272545"/>
                </a:lnTo>
                <a:lnTo>
                  <a:pt x="63199" y="300688"/>
                </a:lnTo>
                <a:lnTo>
                  <a:pt x="100229" y="288345"/>
                </a:lnTo>
                <a:cubicBezTo>
                  <a:pt x="110104" y="293776"/>
                  <a:pt x="120473" y="298219"/>
                  <a:pt x="131335" y="301182"/>
                </a:cubicBezTo>
                <a:lnTo>
                  <a:pt x="148616" y="335744"/>
                </a:lnTo>
                <a:lnTo>
                  <a:pt x="188115" y="335744"/>
                </a:lnTo>
                <a:lnTo>
                  <a:pt x="205396" y="301182"/>
                </a:lnTo>
                <a:cubicBezTo>
                  <a:pt x="216258" y="298219"/>
                  <a:pt x="226627" y="293776"/>
                  <a:pt x="236008" y="288345"/>
                </a:cubicBezTo>
                <a:lnTo>
                  <a:pt x="273039" y="300688"/>
                </a:lnTo>
                <a:lnTo>
                  <a:pt x="301182" y="272545"/>
                </a:lnTo>
                <a:lnTo>
                  <a:pt x="288838" y="235514"/>
                </a:lnTo>
                <a:cubicBezTo>
                  <a:pt x="294269" y="225639"/>
                  <a:pt x="298713" y="215271"/>
                  <a:pt x="301676" y="204409"/>
                </a:cubicBezTo>
                <a:lnTo>
                  <a:pt x="336237" y="187128"/>
                </a:lnTo>
                <a:lnTo>
                  <a:pt x="336237" y="147628"/>
                </a:lnTo>
                <a:lnTo>
                  <a:pt x="301182" y="130841"/>
                </a:lnTo>
                <a:close/>
              </a:path>
            </a:pathLst>
          </a:custGeom>
          <a:solidFill>
            <a:schemeClr val="bg1"/>
          </a:solidFill>
          <a:ln w="4862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2" name="Graphic 15" descr="Magnifying glass">
            <a:extLst>
              <a:ext uri="{FF2B5EF4-FFF2-40B4-BE49-F238E27FC236}">
                <a16:creationId xmlns:a16="http://schemas.microsoft.com/office/drawing/2014/main" id="{0FD1D68C-764E-4BAC-A6BC-B60C495271CC}"/>
              </a:ext>
            </a:extLst>
          </p:cNvPr>
          <p:cNvSpPr/>
          <p:nvPr/>
        </p:nvSpPr>
        <p:spPr>
          <a:xfrm>
            <a:off x="6313279" y="3926959"/>
            <a:ext cx="292310" cy="292541"/>
          </a:xfrm>
          <a:custGeom>
            <a:avLst/>
            <a:gdLst>
              <a:gd name="connsiteX0" fmla="*/ 379687 w 389747"/>
              <a:gd name="connsiteY0" fmla="*/ 330806 h 390055"/>
              <a:gd name="connsiteX1" fmla="*/ 317969 w 389747"/>
              <a:gd name="connsiteY1" fmla="*/ 269089 h 390055"/>
              <a:gd name="connsiteX2" fmla="*/ 287357 w 389747"/>
              <a:gd name="connsiteY2" fmla="*/ 259708 h 390055"/>
              <a:gd name="connsiteX3" fmla="*/ 265632 w 389747"/>
              <a:gd name="connsiteY3" fmla="*/ 237983 h 390055"/>
              <a:gd name="connsiteX4" fmla="*/ 296244 w 389747"/>
              <a:gd name="connsiteY4" fmla="*/ 148122 h 390055"/>
              <a:gd name="connsiteX5" fmla="*/ 148122 w 389747"/>
              <a:gd name="connsiteY5" fmla="*/ 0 h 390055"/>
              <a:gd name="connsiteX6" fmla="*/ 0 w 389747"/>
              <a:gd name="connsiteY6" fmla="*/ 148122 h 390055"/>
              <a:gd name="connsiteX7" fmla="*/ 148122 w 389747"/>
              <a:gd name="connsiteY7" fmla="*/ 296244 h 390055"/>
              <a:gd name="connsiteX8" fmla="*/ 237983 w 389747"/>
              <a:gd name="connsiteY8" fmla="*/ 265632 h 390055"/>
              <a:gd name="connsiteX9" fmla="*/ 259708 w 389747"/>
              <a:gd name="connsiteY9" fmla="*/ 287357 h 390055"/>
              <a:gd name="connsiteX10" fmla="*/ 269089 w 389747"/>
              <a:gd name="connsiteY10" fmla="*/ 317969 h 390055"/>
              <a:gd name="connsiteX11" fmla="*/ 330806 w 389747"/>
              <a:gd name="connsiteY11" fmla="*/ 379687 h 390055"/>
              <a:gd name="connsiteX12" fmla="*/ 355493 w 389747"/>
              <a:gd name="connsiteY12" fmla="*/ 390055 h 390055"/>
              <a:gd name="connsiteX13" fmla="*/ 380180 w 389747"/>
              <a:gd name="connsiteY13" fmla="*/ 379687 h 390055"/>
              <a:gd name="connsiteX14" fmla="*/ 379687 w 389747"/>
              <a:gd name="connsiteY14" fmla="*/ 330806 h 390055"/>
              <a:gd name="connsiteX15" fmla="*/ 147628 w 389747"/>
              <a:gd name="connsiteY15" fmla="*/ 266126 h 390055"/>
              <a:gd name="connsiteX16" fmla="*/ 29131 w 389747"/>
              <a:gd name="connsiteY16" fmla="*/ 147628 h 390055"/>
              <a:gd name="connsiteX17" fmla="*/ 147628 w 389747"/>
              <a:gd name="connsiteY17" fmla="*/ 29131 h 390055"/>
              <a:gd name="connsiteX18" fmla="*/ 266126 w 389747"/>
              <a:gd name="connsiteY18" fmla="*/ 147628 h 390055"/>
              <a:gd name="connsiteX19" fmla="*/ 147628 w 389747"/>
              <a:gd name="connsiteY19" fmla="*/ 266126 h 390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89747" h="390055">
                <a:moveTo>
                  <a:pt x="379687" y="330806"/>
                </a:moveTo>
                <a:lnTo>
                  <a:pt x="317969" y="269089"/>
                </a:lnTo>
                <a:cubicBezTo>
                  <a:pt x="309575" y="260695"/>
                  <a:pt x="298219" y="257733"/>
                  <a:pt x="287357" y="259708"/>
                </a:cubicBezTo>
                <a:lnTo>
                  <a:pt x="265632" y="237983"/>
                </a:lnTo>
                <a:cubicBezTo>
                  <a:pt x="284888" y="213296"/>
                  <a:pt x="296244" y="181697"/>
                  <a:pt x="296244" y="148122"/>
                </a:cubicBezTo>
                <a:cubicBezTo>
                  <a:pt x="296244" y="66655"/>
                  <a:pt x="229589" y="0"/>
                  <a:pt x="148122" y="0"/>
                </a:cubicBezTo>
                <a:cubicBezTo>
                  <a:pt x="66655" y="0"/>
                  <a:pt x="0" y="66655"/>
                  <a:pt x="0" y="148122"/>
                </a:cubicBezTo>
                <a:cubicBezTo>
                  <a:pt x="0" y="229589"/>
                  <a:pt x="66655" y="296244"/>
                  <a:pt x="148122" y="296244"/>
                </a:cubicBezTo>
                <a:cubicBezTo>
                  <a:pt x="181697" y="296244"/>
                  <a:pt x="212802" y="284888"/>
                  <a:pt x="237983" y="265632"/>
                </a:cubicBezTo>
                <a:lnTo>
                  <a:pt x="259708" y="287357"/>
                </a:lnTo>
                <a:cubicBezTo>
                  <a:pt x="257733" y="298219"/>
                  <a:pt x="260695" y="309575"/>
                  <a:pt x="269089" y="317969"/>
                </a:cubicBezTo>
                <a:lnTo>
                  <a:pt x="330806" y="379687"/>
                </a:lnTo>
                <a:cubicBezTo>
                  <a:pt x="337719" y="386599"/>
                  <a:pt x="346606" y="390055"/>
                  <a:pt x="355493" y="390055"/>
                </a:cubicBezTo>
                <a:cubicBezTo>
                  <a:pt x="364381" y="390055"/>
                  <a:pt x="373268" y="386599"/>
                  <a:pt x="380180" y="379687"/>
                </a:cubicBezTo>
                <a:cubicBezTo>
                  <a:pt x="393018" y="365862"/>
                  <a:pt x="393018" y="344137"/>
                  <a:pt x="379687" y="330806"/>
                </a:cubicBezTo>
                <a:close/>
                <a:moveTo>
                  <a:pt x="147628" y="266126"/>
                </a:moveTo>
                <a:cubicBezTo>
                  <a:pt x="82455" y="266126"/>
                  <a:pt x="29131" y="212802"/>
                  <a:pt x="29131" y="147628"/>
                </a:cubicBezTo>
                <a:cubicBezTo>
                  <a:pt x="29131" y="82455"/>
                  <a:pt x="82455" y="29131"/>
                  <a:pt x="147628" y="29131"/>
                </a:cubicBezTo>
                <a:cubicBezTo>
                  <a:pt x="212802" y="29131"/>
                  <a:pt x="266126" y="82455"/>
                  <a:pt x="266126" y="147628"/>
                </a:cubicBezTo>
                <a:cubicBezTo>
                  <a:pt x="266126" y="212802"/>
                  <a:pt x="212802" y="266126"/>
                  <a:pt x="147628" y="266126"/>
                </a:cubicBezTo>
                <a:close/>
              </a:path>
            </a:pathLst>
          </a:custGeom>
          <a:solidFill>
            <a:schemeClr val="bg1"/>
          </a:solidFill>
          <a:ln w="4862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93" name="Graphic 16" descr="Database">
            <a:extLst>
              <a:ext uri="{FF2B5EF4-FFF2-40B4-BE49-F238E27FC236}">
                <a16:creationId xmlns:a16="http://schemas.microsoft.com/office/drawing/2014/main" id="{5B4064D2-A03A-4B88-9563-7C38F52A101A}"/>
              </a:ext>
            </a:extLst>
          </p:cNvPr>
          <p:cNvGrpSpPr/>
          <p:nvPr/>
        </p:nvGrpSpPr>
        <p:grpSpPr>
          <a:xfrm>
            <a:off x="5095303" y="4347887"/>
            <a:ext cx="207371" cy="281432"/>
            <a:chOff x="6793739" y="4529025"/>
            <a:chExt cx="276494" cy="375242"/>
          </a:xfrm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D0E447C3-6E0C-400E-90F4-3F92490BADD6}"/>
                </a:ext>
              </a:extLst>
            </p:cNvPr>
            <p:cNvSpPr/>
            <p:nvPr/>
          </p:nvSpPr>
          <p:spPr>
            <a:xfrm>
              <a:off x="6793739" y="4529025"/>
              <a:ext cx="276494" cy="78998"/>
            </a:xfrm>
            <a:custGeom>
              <a:avLst/>
              <a:gdLst>
                <a:gd name="connsiteX0" fmla="*/ 276495 w 276494"/>
                <a:gd name="connsiteY0" fmla="*/ 39499 h 78998"/>
                <a:gd name="connsiteX1" fmla="*/ 138247 w 276494"/>
                <a:gd name="connsiteY1" fmla="*/ 78999 h 78998"/>
                <a:gd name="connsiteX2" fmla="*/ 0 w 276494"/>
                <a:gd name="connsiteY2" fmla="*/ 39499 h 78998"/>
                <a:gd name="connsiteX3" fmla="*/ 138247 w 276494"/>
                <a:gd name="connsiteY3" fmla="*/ 0 h 78998"/>
                <a:gd name="connsiteX4" fmla="*/ 276495 w 276494"/>
                <a:gd name="connsiteY4" fmla="*/ 39499 h 7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6494" h="78998">
                  <a:moveTo>
                    <a:pt x="276495" y="39499"/>
                  </a:moveTo>
                  <a:cubicBezTo>
                    <a:pt x="276495" y="61314"/>
                    <a:pt x="214599" y="78999"/>
                    <a:pt x="138247" y="78999"/>
                  </a:cubicBezTo>
                  <a:cubicBezTo>
                    <a:pt x="61895" y="78999"/>
                    <a:pt x="0" y="61314"/>
                    <a:pt x="0" y="39499"/>
                  </a:cubicBezTo>
                  <a:cubicBezTo>
                    <a:pt x="0" y="17684"/>
                    <a:pt x="61895" y="0"/>
                    <a:pt x="138247" y="0"/>
                  </a:cubicBezTo>
                  <a:cubicBezTo>
                    <a:pt x="214599" y="0"/>
                    <a:pt x="276495" y="17684"/>
                    <a:pt x="276495" y="39499"/>
                  </a:cubicBez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7960F455-7A7B-41D7-8332-0B8301B5C90C}"/>
                </a:ext>
              </a:extLst>
            </p:cNvPr>
            <p:cNvSpPr/>
            <p:nvPr/>
          </p:nvSpPr>
          <p:spPr>
            <a:xfrm>
              <a:off x="6793739" y="4588273"/>
              <a:ext cx="276494" cy="118497"/>
            </a:xfrm>
            <a:custGeom>
              <a:avLst/>
              <a:gdLst>
                <a:gd name="connsiteX0" fmla="*/ 236996 w 276494"/>
                <a:gd name="connsiteY0" fmla="*/ 78999 h 118497"/>
                <a:gd name="connsiteX1" fmla="*/ 227121 w 276494"/>
                <a:gd name="connsiteY1" fmla="*/ 69124 h 118497"/>
                <a:gd name="connsiteX2" fmla="*/ 236996 w 276494"/>
                <a:gd name="connsiteY2" fmla="*/ 59249 h 118497"/>
                <a:gd name="connsiteX3" fmla="*/ 246870 w 276494"/>
                <a:gd name="connsiteY3" fmla="*/ 69124 h 118497"/>
                <a:gd name="connsiteX4" fmla="*/ 236996 w 276494"/>
                <a:gd name="connsiteY4" fmla="*/ 78999 h 118497"/>
                <a:gd name="connsiteX5" fmla="*/ 138247 w 276494"/>
                <a:gd name="connsiteY5" fmla="*/ 39499 h 118497"/>
                <a:gd name="connsiteX6" fmla="*/ 0 w 276494"/>
                <a:gd name="connsiteY6" fmla="*/ 0 h 118497"/>
                <a:gd name="connsiteX7" fmla="*/ 0 w 276494"/>
                <a:gd name="connsiteY7" fmla="*/ 78999 h 118497"/>
                <a:gd name="connsiteX8" fmla="*/ 138247 w 276494"/>
                <a:gd name="connsiteY8" fmla="*/ 118498 h 118497"/>
                <a:gd name="connsiteX9" fmla="*/ 276495 w 276494"/>
                <a:gd name="connsiteY9" fmla="*/ 78999 h 118497"/>
                <a:gd name="connsiteX10" fmla="*/ 276495 w 276494"/>
                <a:gd name="connsiteY10" fmla="*/ 0 h 118497"/>
                <a:gd name="connsiteX11" fmla="*/ 138247 w 276494"/>
                <a:gd name="connsiteY11" fmla="*/ 39499 h 118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6494" h="118497">
                  <a:moveTo>
                    <a:pt x="236996" y="78999"/>
                  </a:moveTo>
                  <a:cubicBezTo>
                    <a:pt x="231071" y="78999"/>
                    <a:pt x="227121" y="75049"/>
                    <a:pt x="227121" y="69124"/>
                  </a:cubicBezTo>
                  <a:cubicBezTo>
                    <a:pt x="227121" y="63199"/>
                    <a:pt x="231071" y="59249"/>
                    <a:pt x="236996" y="59249"/>
                  </a:cubicBezTo>
                  <a:cubicBezTo>
                    <a:pt x="242920" y="59249"/>
                    <a:pt x="246870" y="63199"/>
                    <a:pt x="246870" y="69124"/>
                  </a:cubicBezTo>
                  <a:cubicBezTo>
                    <a:pt x="246870" y="75049"/>
                    <a:pt x="242920" y="78999"/>
                    <a:pt x="236996" y="78999"/>
                  </a:cubicBezTo>
                  <a:close/>
                  <a:moveTo>
                    <a:pt x="138247" y="39499"/>
                  </a:moveTo>
                  <a:cubicBezTo>
                    <a:pt x="62211" y="39499"/>
                    <a:pt x="0" y="21725"/>
                    <a:pt x="0" y="0"/>
                  </a:cubicBezTo>
                  <a:lnTo>
                    <a:pt x="0" y="78999"/>
                  </a:lnTo>
                  <a:cubicBezTo>
                    <a:pt x="0" y="100723"/>
                    <a:pt x="62211" y="118498"/>
                    <a:pt x="138247" y="118498"/>
                  </a:cubicBezTo>
                  <a:cubicBezTo>
                    <a:pt x="214283" y="118498"/>
                    <a:pt x="276495" y="100723"/>
                    <a:pt x="276495" y="78999"/>
                  </a:cubicBezTo>
                  <a:lnTo>
                    <a:pt x="276495" y="0"/>
                  </a:lnTo>
                  <a:cubicBezTo>
                    <a:pt x="276495" y="21725"/>
                    <a:pt x="214283" y="39499"/>
                    <a:pt x="138247" y="39499"/>
                  </a:cubicBez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7A38E0F1-13C1-4665-854E-6F3F707C83F6}"/>
                </a:ext>
              </a:extLst>
            </p:cNvPr>
            <p:cNvSpPr/>
            <p:nvPr/>
          </p:nvSpPr>
          <p:spPr>
            <a:xfrm>
              <a:off x="6793739" y="4687022"/>
              <a:ext cx="276494" cy="118497"/>
            </a:xfrm>
            <a:custGeom>
              <a:avLst/>
              <a:gdLst>
                <a:gd name="connsiteX0" fmla="*/ 236996 w 276494"/>
                <a:gd name="connsiteY0" fmla="*/ 78999 h 118497"/>
                <a:gd name="connsiteX1" fmla="*/ 227121 w 276494"/>
                <a:gd name="connsiteY1" fmla="*/ 69124 h 118497"/>
                <a:gd name="connsiteX2" fmla="*/ 236996 w 276494"/>
                <a:gd name="connsiteY2" fmla="*/ 59249 h 118497"/>
                <a:gd name="connsiteX3" fmla="*/ 246870 w 276494"/>
                <a:gd name="connsiteY3" fmla="*/ 69124 h 118497"/>
                <a:gd name="connsiteX4" fmla="*/ 236996 w 276494"/>
                <a:gd name="connsiteY4" fmla="*/ 78999 h 118497"/>
                <a:gd name="connsiteX5" fmla="*/ 138247 w 276494"/>
                <a:gd name="connsiteY5" fmla="*/ 39499 h 118497"/>
                <a:gd name="connsiteX6" fmla="*/ 0 w 276494"/>
                <a:gd name="connsiteY6" fmla="*/ 0 h 118497"/>
                <a:gd name="connsiteX7" fmla="*/ 0 w 276494"/>
                <a:gd name="connsiteY7" fmla="*/ 78999 h 118497"/>
                <a:gd name="connsiteX8" fmla="*/ 138247 w 276494"/>
                <a:gd name="connsiteY8" fmla="*/ 118498 h 118497"/>
                <a:gd name="connsiteX9" fmla="*/ 276495 w 276494"/>
                <a:gd name="connsiteY9" fmla="*/ 78999 h 118497"/>
                <a:gd name="connsiteX10" fmla="*/ 276495 w 276494"/>
                <a:gd name="connsiteY10" fmla="*/ 0 h 118497"/>
                <a:gd name="connsiteX11" fmla="*/ 138247 w 276494"/>
                <a:gd name="connsiteY11" fmla="*/ 39499 h 118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6494" h="118497">
                  <a:moveTo>
                    <a:pt x="236996" y="78999"/>
                  </a:moveTo>
                  <a:cubicBezTo>
                    <a:pt x="231071" y="78999"/>
                    <a:pt x="227121" y="75049"/>
                    <a:pt x="227121" y="69124"/>
                  </a:cubicBezTo>
                  <a:cubicBezTo>
                    <a:pt x="227121" y="63199"/>
                    <a:pt x="231071" y="59249"/>
                    <a:pt x="236996" y="59249"/>
                  </a:cubicBezTo>
                  <a:cubicBezTo>
                    <a:pt x="242920" y="59249"/>
                    <a:pt x="246870" y="63199"/>
                    <a:pt x="246870" y="69124"/>
                  </a:cubicBezTo>
                  <a:cubicBezTo>
                    <a:pt x="246870" y="75049"/>
                    <a:pt x="242920" y="78999"/>
                    <a:pt x="236996" y="78999"/>
                  </a:cubicBezTo>
                  <a:close/>
                  <a:moveTo>
                    <a:pt x="138247" y="39499"/>
                  </a:moveTo>
                  <a:cubicBezTo>
                    <a:pt x="62211" y="39499"/>
                    <a:pt x="0" y="21725"/>
                    <a:pt x="0" y="0"/>
                  </a:cubicBezTo>
                  <a:lnTo>
                    <a:pt x="0" y="78999"/>
                  </a:lnTo>
                  <a:cubicBezTo>
                    <a:pt x="0" y="100723"/>
                    <a:pt x="62211" y="118498"/>
                    <a:pt x="138247" y="118498"/>
                  </a:cubicBezTo>
                  <a:cubicBezTo>
                    <a:pt x="214283" y="118498"/>
                    <a:pt x="276495" y="100723"/>
                    <a:pt x="276495" y="78999"/>
                  </a:cubicBezTo>
                  <a:lnTo>
                    <a:pt x="276495" y="0"/>
                  </a:lnTo>
                  <a:cubicBezTo>
                    <a:pt x="276495" y="21725"/>
                    <a:pt x="214283" y="39499"/>
                    <a:pt x="138247" y="39499"/>
                  </a:cubicBez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31117B2D-1E0A-4A53-BCA7-CAA3C23C86CF}"/>
                </a:ext>
              </a:extLst>
            </p:cNvPr>
            <p:cNvSpPr/>
            <p:nvPr/>
          </p:nvSpPr>
          <p:spPr>
            <a:xfrm>
              <a:off x="6793739" y="4785770"/>
              <a:ext cx="276494" cy="118497"/>
            </a:xfrm>
            <a:custGeom>
              <a:avLst/>
              <a:gdLst>
                <a:gd name="connsiteX0" fmla="*/ 236996 w 276494"/>
                <a:gd name="connsiteY0" fmla="*/ 78999 h 118497"/>
                <a:gd name="connsiteX1" fmla="*/ 227121 w 276494"/>
                <a:gd name="connsiteY1" fmla="*/ 69124 h 118497"/>
                <a:gd name="connsiteX2" fmla="*/ 236996 w 276494"/>
                <a:gd name="connsiteY2" fmla="*/ 59249 h 118497"/>
                <a:gd name="connsiteX3" fmla="*/ 246870 w 276494"/>
                <a:gd name="connsiteY3" fmla="*/ 69124 h 118497"/>
                <a:gd name="connsiteX4" fmla="*/ 236996 w 276494"/>
                <a:gd name="connsiteY4" fmla="*/ 78999 h 118497"/>
                <a:gd name="connsiteX5" fmla="*/ 138247 w 276494"/>
                <a:gd name="connsiteY5" fmla="*/ 39499 h 118497"/>
                <a:gd name="connsiteX6" fmla="*/ 0 w 276494"/>
                <a:gd name="connsiteY6" fmla="*/ 0 h 118497"/>
                <a:gd name="connsiteX7" fmla="*/ 0 w 276494"/>
                <a:gd name="connsiteY7" fmla="*/ 78999 h 118497"/>
                <a:gd name="connsiteX8" fmla="*/ 138247 w 276494"/>
                <a:gd name="connsiteY8" fmla="*/ 118498 h 118497"/>
                <a:gd name="connsiteX9" fmla="*/ 276495 w 276494"/>
                <a:gd name="connsiteY9" fmla="*/ 78999 h 118497"/>
                <a:gd name="connsiteX10" fmla="*/ 276495 w 276494"/>
                <a:gd name="connsiteY10" fmla="*/ 0 h 118497"/>
                <a:gd name="connsiteX11" fmla="*/ 138247 w 276494"/>
                <a:gd name="connsiteY11" fmla="*/ 39499 h 118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6494" h="118497">
                  <a:moveTo>
                    <a:pt x="236996" y="78999"/>
                  </a:moveTo>
                  <a:cubicBezTo>
                    <a:pt x="231071" y="78999"/>
                    <a:pt x="227121" y="75049"/>
                    <a:pt x="227121" y="69124"/>
                  </a:cubicBezTo>
                  <a:cubicBezTo>
                    <a:pt x="227121" y="63199"/>
                    <a:pt x="231071" y="59249"/>
                    <a:pt x="236996" y="59249"/>
                  </a:cubicBezTo>
                  <a:cubicBezTo>
                    <a:pt x="242920" y="59249"/>
                    <a:pt x="246870" y="63199"/>
                    <a:pt x="246870" y="69124"/>
                  </a:cubicBezTo>
                  <a:cubicBezTo>
                    <a:pt x="246870" y="75049"/>
                    <a:pt x="242920" y="78999"/>
                    <a:pt x="236996" y="78999"/>
                  </a:cubicBezTo>
                  <a:close/>
                  <a:moveTo>
                    <a:pt x="138247" y="39499"/>
                  </a:moveTo>
                  <a:cubicBezTo>
                    <a:pt x="62211" y="39499"/>
                    <a:pt x="0" y="21725"/>
                    <a:pt x="0" y="0"/>
                  </a:cubicBezTo>
                  <a:lnTo>
                    <a:pt x="0" y="78999"/>
                  </a:lnTo>
                  <a:cubicBezTo>
                    <a:pt x="0" y="100723"/>
                    <a:pt x="62211" y="118498"/>
                    <a:pt x="138247" y="118498"/>
                  </a:cubicBezTo>
                  <a:cubicBezTo>
                    <a:pt x="214283" y="118498"/>
                    <a:pt x="276495" y="100723"/>
                    <a:pt x="276495" y="78999"/>
                  </a:cubicBezTo>
                  <a:lnTo>
                    <a:pt x="276495" y="0"/>
                  </a:lnTo>
                  <a:cubicBezTo>
                    <a:pt x="276495" y="21725"/>
                    <a:pt x="214283" y="39499"/>
                    <a:pt x="138247" y="39499"/>
                  </a:cubicBez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8" name="Graphic 17" descr="Suitcase">
            <a:extLst>
              <a:ext uri="{FF2B5EF4-FFF2-40B4-BE49-F238E27FC236}">
                <a16:creationId xmlns:a16="http://schemas.microsoft.com/office/drawing/2014/main" id="{68C2A496-C17C-4A2F-BD9B-F03F32B51503}"/>
              </a:ext>
            </a:extLst>
          </p:cNvPr>
          <p:cNvGrpSpPr/>
          <p:nvPr/>
        </p:nvGrpSpPr>
        <p:grpSpPr>
          <a:xfrm>
            <a:off x="5851981" y="4860823"/>
            <a:ext cx="296244" cy="251807"/>
            <a:chOff x="7807599" y="5227743"/>
            <a:chExt cx="394992" cy="335743"/>
          </a:xfrm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543BF602-EE3D-44F0-9A6C-4CE117B49290}"/>
                </a:ext>
              </a:extLst>
            </p:cNvPr>
            <p:cNvSpPr/>
            <p:nvPr/>
          </p:nvSpPr>
          <p:spPr>
            <a:xfrm>
              <a:off x="7807599" y="5286992"/>
              <a:ext cx="59248" cy="276494"/>
            </a:xfrm>
            <a:custGeom>
              <a:avLst/>
              <a:gdLst>
                <a:gd name="connsiteX0" fmla="*/ 19750 w 59248"/>
                <a:gd name="connsiteY0" fmla="*/ 0 h 276494"/>
                <a:gd name="connsiteX1" fmla="*/ 0 w 59248"/>
                <a:gd name="connsiteY1" fmla="*/ 19750 h 276494"/>
                <a:gd name="connsiteX2" fmla="*/ 0 w 59248"/>
                <a:gd name="connsiteY2" fmla="*/ 256745 h 276494"/>
                <a:gd name="connsiteX3" fmla="*/ 19750 w 59248"/>
                <a:gd name="connsiteY3" fmla="*/ 276495 h 276494"/>
                <a:gd name="connsiteX4" fmla="*/ 59249 w 59248"/>
                <a:gd name="connsiteY4" fmla="*/ 276495 h 276494"/>
                <a:gd name="connsiteX5" fmla="*/ 59249 w 59248"/>
                <a:gd name="connsiteY5" fmla="*/ 0 h 276494"/>
                <a:gd name="connsiteX6" fmla="*/ 19750 w 59248"/>
                <a:gd name="connsiteY6" fmla="*/ 0 h 276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248" h="276494">
                  <a:moveTo>
                    <a:pt x="19750" y="0"/>
                  </a:moveTo>
                  <a:cubicBezTo>
                    <a:pt x="8887" y="0"/>
                    <a:pt x="0" y="8887"/>
                    <a:pt x="0" y="19750"/>
                  </a:cubicBezTo>
                  <a:lnTo>
                    <a:pt x="0" y="256745"/>
                  </a:lnTo>
                  <a:cubicBezTo>
                    <a:pt x="0" y="267607"/>
                    <a:pt x="8887" y="276495"/>
                    <a:pt x="19750" y="276495"/>
                  </a:cubicBezTo>
                  <a:lnTo>
                    <a:pt x="59249" y="276495"/>
                  </a:lnTo>
                  <a:lnTo>
                    <a:pt x="59249" y="0"/>
                  </a:lnTo>
                  <a:lnTo>
                    <a:pt x="19750" y="0"/>
                  </a:ln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B749F201-9792-4AC2-A6B2-A5FEC83D6B53}"/>
                </a:ext>
              </a:extLst>
            </p:cNvPr>
            <p:cNvSpPr/>
            <p:nvPr/>
          </p:nvSpPr>
          <p:spPr>
            <a:xfrm>
              <a:off x="8143342" y="5286992"/>
              <a:ext cx="59248" cy="276494"/>
            </a:xfrm>
            <a:custGeom>
              <a:avLst/>
              <a:gdLst>
                <a:gd name="connsiteX0" fmla="*/ 39499 w 59248"/>
                <a:gd name="connsiteY0" fmla="*/ 0 h 276494"/>
                <a:gd name="connsiteX1" fmla="*/ 0 w 59248"/>
                <a:gd name="connsiteY1" fmla="*/ 0 h 276494"/>
                <a:gd name="connsiteX2" fmla="*/ 0 w 59248"/>
                <a:gd name="connsiteY2" fmla="*/ 276495 h 276494"/>
                <a:gd name="connsiteX3" fmla="*/ 39499 w 59248"/>
                <a:gd name="connsiteY3" fmla="*/ 276495 h 276494"/>
                <a:gd name="connsiteX4" fmla="*/ 59249 w 59248"/>
                <a:gd name="connsiteY4" fmla="*/ 256745 h 276494"/>
                <a:gd name="connsiteX5" fmla="*/ 59249 w 59248"/>
                <a:gd name="connsiteY5" fmla="*/ 19750 h 276494"/>
                <a:gd name="connsiteX6" fmla="*/ 39499 w 59248"/>
                <a:gd name="connsiteY6" fmla="*/ 0 h 276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248" h="276494">
                  <a:moveTo>
                    <a:pt x="39499" y="0"/>
                  </a:moveTo>
                  <a:lnTo>
                    <a:pt x="0" y="0"/>
                  </a:lnTo>
                  <a:lnTo>
                    <a:pt x="0" y="276495"/>
                  </a:lnTo>
                  <a:lnTo>
                    <a:pt x="39499" y="276495"/>
                  </a:lnTo>
                  <a:cubicBezTo>
                    <a:pt x="50362" y="276495"/>
                    <a:pt x="59249" y="267607"/>
                    <a:pt x="59249" y="256745"/>
                  </a:cubicBezTo>
                  <a:lnTo>
                    <a:pt x="59249" y="19750"/>
                  </a:lnTo>
                  <a:cubicBezTo>
                    <a:pt x="59249" y="8887"/>
                    <a:pt x="50362" y="0"/>
                    <a:pt x="39499" y="0"/>
                  </a:cubicBez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8E60DCA1-7E42-4E40-B352-C2272990C7A3}"/>
                </a:ext>
              </a:extLst>
            </p:cNvPr>
            <p:cNvSpPr/>
            <p:nvPr/>
          </p:nvSpPr>
          <p:spPr>
            <a:xfrm>
              <a:off x="7886597" y="5227743"/>
              <a:ext cx="236995" cy="335743"/>
            </a:xfrm>
            <a:custGeom>
              <a:avLst/>
              <a:gdLst>
                <a:gd name="connsiteX0" fmla="*/ 182684 w 236995"/>
                <a:gd name="connsiteY0" fmla="*/ 59249 h 335743"/>
                <a:gd name="connsiteX1" fmla="*/ 182684 w 236995"/>
                <a:gd name="connsiteY1" fmla="*/ 34562 h 335743"/>
                <a:gd name="connsiteX2" fmla="*/ 148122 w 236995"/>
                <a:gd name="connsiteY2" fmla="*/ 0 h 335743"/>
                <a:gd name="connsiteX3" fmla="*/ 118498 w 236995"/>
                <a:gd name="connsiteY3" fmla="*/ 0 h 335743"/>
                <a:gd name="connsiteX4" fmla="*/ 88873 w 236995"/>
                <a:gd name="connsiteY4" fmla="*/ 0 h 335743"/>
                <a:gd name="connsiteX5" fmla="*/ 54311 w 236995"/>
                <a:gd name="connsiteY5" fmla="*/ 34562 h 335743"/>
                <a:gd name="connsiteX6" fmla="*/ 54311 w 236995"/>
                <a:gd name="connsiteY6" fmla="*/ 59249 h 335743"/>
                <a:gd name="connsiteX7" fmla="*/ 0 w 236995"/>
                <a:gd name="connsiteY7" fmla="*/ 59249 h 335743"/>
                <a:gd name="connsiteX8" fmla="*/ 0 w 236995"/>
                <a:gd name="connsiteY8" fmla="*/ 335744 h 335743"/>
                <a:gd name="connsiteX9" fmla="*/ 236996 w 236995"/>
                <a:gd name="connsiteY9" fmla="*/ 335744 h 335743"/>
                <a:gd name="connsiteX10" fmla="*/ 236996 w 236995"/>
                <a:gd name="connsiteY10" fmla="*/ 59249 h 335743"/>
                <a:gd name="connsiteX11" fmla="*/ 182684 w 236995"/>
                <a:gd name="connsiteY11" fmla="*/ 59249 h 335743"/>
                <a:gd name="connsiteX12" fmla="*/ 153060 w 236995"/>
                <a:gd name="connsiteY12" fmla="*/ 59249 h 335743"/>
                <a:gd name="connsiteX13" fmla="*/ 83936 w 236995"/>
                <a:gd name="connsiteY13" fmla="*/ 59249 h 335743"/>
                <a:gd name="connsiteX14" fmla="*/ 83936 w 236995"/>
                <a:gd name="connsiteY14" fmla="*/ 34562 h 335743"/>
                <a:gd name="connsiteX15" fmla="*/ 88873 w 236995"/>
                <a:gd name="connsiteY15" fmla="*/ 29624 h 335743"/>
                <a:gd name="connsiteX16" fmla="*/ 118498 w 236995"/>
                <a:gd name="connsiteY16" fmla="*/ 29624 h 335743"/>
                <a:gd name="connsiteX17" fmla="*/ 148122 w 236995"/>
                <a:gd name="connsiteY17" fmla="*/ 29624 h 335743"/>
                <a:gd name="connsiteX18" fmla="*/ 153060 w 236995"/>
                <a:gd name="connsiteY18" fmla="*/ 34562 h 335743"/>
                <a:gd name="connsiteX19" fmla="*/ 153060 w 236995"/>
                <a:gd name="connsiteY19" fmla="*/ 59249 h 33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6995" h="335743">
                  <a:moveTo>
                    <a:pt x="182684" y="59249"/>
                  </a:moveTo>
                  <a:lnTo>
                    <a:pt x="182684" y="34562"/>
                  </a:lnTo>
                  <a:cubicBezTo>
                    <a:pt x="182684" y="15306"/>
                    <a:pt x="167378" y="0"/>
                    <a:pt x="148122" y="0"/>
                  </a:cubicBezTo>
                  <a:lnTo>
                    <a:pt x="118498" y="0"/>
                  </a:lnTo>
                  <a:lnTo>
                    <a:pt x="88873" y="0"/>
                  </a:lnTo>
                  <a:cubicBezTo>
                    <a:pt x="69617" y="0"/>
                    <a:pt x="54311" y="15306"/>
                    <a:pt x="54311" y="34562"/>
                  </a:cubicBezTo>
                  <a:lnTo>
                    <a:pt x="54311" y="59249"/>
                  </a:lnTo>
                  <a:lnTo>
                    <a:pt x="0" y="59249"/>
                  </a:lnTo>
                  <a:lnTo>
                    <a:pt x="0" y="335744"/>
                  </a:lnTo>
                  <a:lnTo>
                    <a:pt x="236996" y="335744"/>
                  </a:lnTo>
                  <a:lnTo>
                    <a:pt x="236996" y="59249"/>
                  </a:lnTo>
                  <a:lnTo>
                    <a:pt x="182684" y="59249"/>
                  </a:lnTo>
                  <a:close/>
                  <a:moveTo>
                    <a:pt x="153060" y="59249"/>
                  </a:moveTo>
                  <a:lnTo>
                    <a:pt x="83936" y="59249"/>
                  </a:lnTo>
                  <a:lnTo>
                    <a:pt x="83936" y="34562"/>
                  </a:lnTo>
                  <a:cubicBezTo>
                    <a:pt x="83936" y="31599"/>
                    <a:pt x="85911" y="29624"/>
                    <a:pt x="88873" y="29624"/>
                  </a:cubicBezTo>
                  <a:lnTo>
                    <a:pt x="118498" y="29624"/>
                  </a:lnTo>
                  <a:lnTo>
                    <a:pt x="148122" y="29624"/>
                  </a:lnTo>
                  <a:cubicBezTo>
                    <a:pt x="151085" y="29624"/>
                    <a:pt x="153060" y="31599"/>
                    <a:pt x="153060" y="34562"/>
                  </a:cubicBezTo>
                  <a:lnTo>
                    <a:pt x="153060" y="59249"/>
                  </a:ln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195815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10265</TotalTime>
  <Words>161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Radial – Slide Template</vt:lpstr>
      <vt:lpstr>Infographic Radial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Radial</dc:title>
  <dc:creator>PresentationGO.com</dc:creator>
  <dc:description>© Copyright PresentationGO.com</dc:description>
  <dcterms:created xsi:type="dcterms:W3CDTF">2014-11-26T05:14:11Z</dcterms:created>
  <dcterms:modified xsi:type="dcterms:W3CDTF">2020-03-17T18:46:10Z</dcterms:modified>
  <cp:category>Charts &amp; Diagrams</cp:category>
</cp:coreProperties>
</file>